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9926625" cy="67976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4301542" cy="34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5622798" y="0"/>
            <a:ext cx="4301542" cy="34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2925763" y="850900"/>
            <a:ext cx="4075111" cy="22923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92665" y="3271381"/>
            <a:ext cx="7941309" cy="26765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6456612"/>
            <a:ext cx="4301542" cy="34106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5622798" y="6456612"/>
            <a:ext cx="4301542" cy="3410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992665" y="3271381"/>
            <a:ext cx="7941309" cy="2676584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2925763" y="850900"/>
            <a:ext cx="4075111" cy="22923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992665" y="3271381"/>
            <a:ext cx="7941309" cy="2676584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2925763" y="850900"/>
            <a:ext cx="4075111" cy="22923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992665" y="3271381"/>
            <a:ext cx="7941309" cy="2676584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2925763" y="850900"/>
            <a:ext cx="4075111" cy="22923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992665" y="3271381"/>
            <a:ext cx="7941309" cy="2676584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2925763" y="850900"/>
            <a:ext cx="4075111" cy="22923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992665" y="3271381"/>
            <a:ext cx="7941309" cy="2676584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2925763" y="850900"/>
            <a:ext cx="4075111" cy="22923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992665" y="3271381"/>
            <a:ext cx="7941309" cy="2676584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2925763" y="850900"/>
            <a:ext cx="4075111" cy="22923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992665" y="3271381"/>
            <a:ext cx="7941309" cy="2676584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2925763" y="850900"/>
            <a:ext cx="4075111" cy="22923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992665" y="3271381"/>
            <a:ext cx="7941309" cy="2676584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2925763" y="850900"/>
            <a:ext cx="4075111" cy="22923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992665" y="3271381"/>
            <a:ext cx="7941309" cy="2676584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2925763" y="850900"/>
            <a:ext cx="4075111" cy="22923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027312" y="0"/>
            <a:ext cx="145160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838200" y="2191905"/>
            <a:ext cx="10515599" cy="39850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22" name="Shape 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75371" y="406688"/>
            <a:ext cx="1156854" cy="115685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Shape 23"/>
          <p:cNvCxnSpPr/>
          <p:nvPr/>
        </p:nvCxnSpPr>
        <p:spPr>
          <a:xfrm>
            <a:off x="-166255" y="1940068"/>
            <a:ext cx="12863945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5371" y="406688"/>
            <a:ext cx="1156854" cy="1156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6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43" name="Shape 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5371" y="406688"/>
            <a:ext cx="1156854" cy="1156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5371" y="406688"/>
            <a:ext cx="1156854" cy="1156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5371" y="406688"/>
            <a:ext cx="1156854" cy="1156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78" name="Shape 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75371" y="406688"/>
            <a:ext cx="1156854" cy="1156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0000"/>
            </a:gs>
            <a:gs pos="52999">
              <a:srgbClr val="C00000"/>
            </a:gs>
            <a:gs pos="100000">
              <a:srgbClr val="8600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838200" y="2191905"/>
            <a:ext cx="10515599" cy="39850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1" i="0" sz="6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b="1" i="0" lang="en-GB" sz="66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HALF A GAME SEASON </a:t>
            </a: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rgbClr val="FFC000"/>
              </a:buClr>
              <a:buSzPct val="25000"/>
              <a:buFont typeface="Arial"/>
              <a:buNone/>
            </a:pPr>
            <a:r>
              <a:rPr b="1" i="0" lang="en-GB" sz="66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2017-18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C000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Half a Game Initiative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838200" y="2191905"/>
            <a:ext cx="10515599" cy="39850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GB" sz="36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does it mean?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GB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have made a pledge to guarantee a minimum of half a game of rugby to every Mini and Junior player in each age group for every fixture.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1" sz="2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C000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Half a Game Initiative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838200" y="2191905"/>
            <a:ext cx="10515599" cy="39850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GB" sz="259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Why are we doing it?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•"/>
            </a:pPr>
            <a:r>
              <a:rPr b="0" i="0" lang="en-GB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give every player, every opportunity to play and develop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•"/>
            </a:pPr>
            <a:r>
              <a:rPr b="0" i="0" lang="en-GB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ensure that we are creating the right environment for players to flourish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99615"/>
              <a:buFont typeface="Arial"/>
              <a:buChar char="•"/>
            </a:pPr>
            <a:r>
              <a:rPr b="0" i="1" lang="en-GB" sz="259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From a long-term club perspective… You’ve got to spend time developing all players so they are still going to be playing once they reach senior level in your club. </a:t>
            </a:r>
            <a:r>
              <a:rPr b="0" i="0" lang="en-GB" sz="259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(Gwent JDA)</a:t>
            </a:r>
          </a:p>
          <a:p>
            <a:pPr indent="-228600" lvl="0" marL="228600" marR="0" rtl="0" algn="l">
              <a:lnSpc>
                <a:spcPct val="80000"/>
              </a:lnSpc>
              <a:spcBef>
                <a:spcPts val="1000"/>
              </a:spcBef>
              <a:buClr>
                <a:schemeClr val="lt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C000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Half a Game Initiative 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838200" y="1963305"/>
            <a:ext cx="10515600" cy="3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6985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/>
              <a:t>As we embark on a new and exciting season, all U6s to U11s will be granted the opportunity to take part in a minimum of Half A Game; for U12s to U16s equal play is expected and it is recommended for U19s.   </a:t>
            </a: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380" u="sng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GB" sz="238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order to help you deliver this the following resources are available?</a:t>
            </a: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166"/>
              <a:buFont typeface="Arial"/>
              <a:buChar char="•"/>
            </a:pPr>
            <a:r>
              <a:rPr b="0" i="0" lang="en-GB" sz="238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Half a game resources and information are on </a:t>
            </a:r>
            <a:r>
              <a:rPr b="0" i="0" lang="en-GB" sz="238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https://www.wrucoachinglocker.co.uk/ </a:t>
            </a:r>
            <a:r>
              <a:rPr b="0" i="0" lang="en-GB" sz="238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with some frequently asked questions.</a:t>
            </a: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166"/>
              <a:buFont typeface="Arial"/>
              <a:buChar char="•"/>
            </a:pPr>
            <a:r>
              <a:rPr b="0" i="0" lang="en-GB" sz="238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Support is on offer to the club, coach &amp; referee, parent and player with specific information via the locker.</a:t>
            </a: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C000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Resources for 2017-18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838200" y="2039505"/>
            <a:ext cx="10515600" cy="3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•"/>
            </a:pPr>
            <a:r>
              <a:rPr b="0" i="0" lang="en-GB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Club – </a:t>
            </a:r>
            <a:r>
              <a:rPr b="0" i="0" lang="en-GB" sz="259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‘Induction Presentation’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Char char="•"/>
            </a:pPr>
            <a:r>
              <a:rPr b="0" i="0" lang="en-GB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Coach &amp; Referee – Squad Management </a:t>
            </a:r>
            <a:r>
              <a:rPr b="0" i="0" lang="en-GB" sz="259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‘How to Guide’ </a:t>
            </a:r>
            <a:r>
              <a:rPr b="0" i="0" lang="en-GB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resource around managing communication to coach, parents and players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99615"/>
              <a:buFont typeface="Arial"/>
              <a:buChar char="•"/>
            </a:pPr>
            <a:r>
              <a:rPr b="0" i="0" lang="en-GB" sz="259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‘Parent Guide’ </a:t>
            </a:r>
            <a:r>
              <a:rPr b="0" i="0" lang="en-GB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give a list of FAQs specific process to challenge coaching practice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buClr>
                <a:schemeClr val="lt1"/>
              </a:buClr>
              <a:buSzPct val="99615"/>
              <a:buFont typeface="Arial"/>
              <a:buChar char="•"/>
            </a:pPr>
            <a:r>
              <a:rPr b="0" i="0" lang="en-GB" sz="259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Resources will also be given once the club has signed up to half a game concept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C000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Half a Game Initiative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38200" y="2039505"/>
            <a:ext cx="10515600" cy="3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GB" sz="259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can we ensure that we have enough playing opportunities for everyone?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9615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208"/>
              <a:buFont typeface="Arial"/>
              <a:buChar char="•"/>
            </a:pPr>
            <a:r>
              <a:rPr b="0" i="0" lang="en-GB" sz="240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Instead of playing club v club Traditional Fixtures, Mini Round Robins every week are the best way to ensure that there is enough game time each week for everyone, through either;</a:t>
            </a: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t/>
            </a:r>
            <a:endParaRPr b="0" i="0" sz="240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b="0" i="0" lang="en-GB" sz="222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Monthly Festivals Matrix </a:t>
            </a:r>
          </a:p>
          <a:p>
            <a:pPr indent="-228600" lvl="1" marL="6858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909"/>
              <a:buFont typeface="Arial"/>
              <a:buChar char="•"/>
            </a:pPr>
            <a:r>
              <a:rPr b="0" i="0" lang="en-GB" sz="222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Weekly/Bi Weekly Mini Festival matrix</a:t>
            </a:r>
          </a:p>
          <a:p>
            <a:pPr indent="-228600" lvl="1" marL="685800" marR="0" rtl="0" algn="l">
              <a:lnSpc>
                <a:spcPct val="70000"/>
              </a:lnSpc>
              <a:spcBef>
                <a:spcPts val="500"/>
              </a:spcBef>
              <a:buClr>
                <a:schemeClr val="lt1"/>
              </a:buClr>
              <a:buSzPct val="100909"/>
              <a:buFont typeface="Arial"/>
              <a:buChar char="•"/>
            </a:pPr>
            <a:r>
              <a:rPr b="0" i="0" lang="en-GB" sz="222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Sourcing the local 3G and pooling teams together share Facility costs to guarantee games in adverse weather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C000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Stand Alone Fixture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838200" y="2039505"/>
            <a:ext cx="10515600" cy="3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Guidelines:-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U7, U8 &amp; U9 – 10 Minutes each way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U10 – 15 Minutes each way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U11 – 20 Minutes each way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b="0" i="0" lang="en-GB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Every Player gets to play a minimum of ½ a game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C000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Mini Round Robin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838200" y="2039505"/>
            <a:ext cx="10515600" cy="3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Guidelines:-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4-6 teams turn up at a venue and it lasts for 1hr 30mins to 2hrs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U7, U8 &amp; U9 – 10 Minute Games Straight Through (Game time limit is 30mins per player)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U10 – 15 Minute Games Straight Through (Game time limit is 45mins per player)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U11 – 20 Minute Games Straight Through (Game time limit is 45mins per player)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Every Player gets to play a minimum of 1.5 games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Teams can be grouped on Ability, or even squad size so that larger teams can duplicate the fixtures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buClr>
                <a:schemeClr val="lt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C000"/>
              </a:buClr>
              <a:buSzPct val="25000"/>
              <a:buFont typeface="Calibri"/>
              <a:buNone/>
            </a:pPr>
            <a:r>
              <a:rPr b="1" i="0" lang="en-GB" sz="44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All Day Festival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838200" y="1963305"/>
            <a:ext cx="10515600" cy="3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28600" lvl="0" marL="2286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Guidelines:-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Large number of teams turn up to one venue and event runs all day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U7, U8 &amp; U9 – 10 Minute Games Straight Through (Game time limit is 40mins per player)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U10 – 15 Minute Games Straight Through (Game time limit is 60mins per player)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U11 – 20 Minute Games Straight Through (Game time limit is 60mins per player)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Every Player gets to play a minimum of 2 games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98636"/>
              <a:buFont typeface="Arial"/>
              <a:buChar char="•"/>
            </a:pPr>
            <a:r>
              <a:rPr b="0" i="0" lang="en-GB" sz="217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Teams can be grouped on Ability, or even squad size so that larger teams can duplicate the fixtures</a:t>
            </a:r>
          </a:p>
          <a:p>
            <a:pPr indent="-228600" lvl="0" marL="228600" marR="0" rtl="0" algn="l">
              <a:lnSpc>
                <a:spcPct val="70000"/>
              </a:lnSpc>
              <a:spcBef>
                <a:spcPts val="1000"/>
              </a:spcBef>
              <a:buClr>
                <a:schemeClr val="lt1"/>
              </a:buClr>
              <a:buSzPct val="98636"/>
              <a:buFont typeface="Arial"/>
              <a:buNone/>
            </a:pPr>
            <a:r>
              <a:t/>
            </a:r>
            <a:endParaRPr b="0" i="0" sz="217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