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</p:sldIdLst>
  <p:sldSz cy="12858750" cx="10288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027934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027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D7272F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6D416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6D41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649023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64902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3" type="body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F8A00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F8A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4" type="body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5600"/>
              <a:buFont typeface="Arial"/>
              <a:buNone/>
            </a:pPr>
            <a:r>
              <a:rPr lang="en-US" sz="4800"/>
              <a:t>Establishment/Partner</a:t>
            </a:r>
            <a:endParaRPr sz="4800"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688570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7934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1" name="Google Shape;31;p5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D416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2" name="Google Shape;32;p5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33" name="Google Shape;33;p5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387" y="2930800"/>
            <a:ext cx="1940788" cy="1940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