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2" r:id="rId2"/>
    <p:sldMasterId id="2147483664" r:id="rId3"/>
  </p:sldMasterIdLst>
  <p:sldIdLst>
    <p:sldId id="257" r:id="rId4"/>
    <p:sldId id="260" r:id="rId5"/>
    <p:sldId id="259" r:id="rId6"/>
  </p:sldIdLst>
  <p:sldSz cx="10288588" cy="128587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7934"/>
    <a:srgbClr val="D7272F"/>
    <a:srgbClr val="C6D416"/>
    <a:srgbClr val="CF8A00"/>
    <a:srgbClr val="6490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681"/>
  </p:normalViewPr>
  <p:slideViewPr>
    <p:cSldViewPr snapToGrid="0" snapToObjects="1">
      <p:cViewPr varScale="1">
        <p:scale>
          <a:sx n="48" d="100"/>
          <a:sy n="48" d="100"/>
        </p:scale>
        <p:origin x="277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DE5A26AE-ED04-8F43-8C52-BA54EEB5D7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7341" y="565231"/>
            <a:ext cx="7335646" cy="1534508"/>
          </a:xfrm>
          <a:prstGeom prst="rect">
            <a:avLst/>
          </a:prstGeom>
        </p:spPr>
        <p:txBody>
          <a:bodyPr anchor="b"/>
          <a:lstStyle>
            <a:lvl1pPr algn="ctr">
              <a:defRPr sz="6000" b="1" i="0">
                <a:solidFill>
                  <a:srgbClr val="D7272F"/>
                </a:solidFill>
                <a:latin typeface="Choplin SemiBold" pitchFamily="2" charset="77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7E3CF3FB-6248-464C-B715-A6876DB3EAB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07341" y="3303637"/>
            <a:ext cx="7335647" cy="898988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700" b="0" i="0">
                <a:latin typeface="Choplin ExtraLight" pitchFamily="2" charset="77"/>
              </a:defRPr>
            </a:lvl1pPr>
            <a:lvl2pPr marL="514441" indent="0" algn="ctr">
              <a:buNone/>
              <a:defRPr sz="2250"/>
            </a:lvl2pPr>
            <a:lvl3pPr marL="1028883" indent="0" algn="ctr">
              <a:buNone/>
              <a:defRPr sz="2025"/>
            </a:lvl3pPr>
            <a:lvl4pPr marL="1543324" indent="0" algn="ctr">
              <a:buNone/>
              <a:defRPr sz="1800"/>
            </a:lvl4pPr>
            <a:lvl5pPr marL="2057766" indent="0" algn="ctr">
              <a:buNone/>
              <a:defRPr sz="1800"/>
            </a:lvl5pPr>
            <a:lvl6pPr marL="2572207" indent="0" algn="ctr">
              <a:buNone/>
              <a:defRPr sz="1800"/>
            </a:lvl6pPr>
            <a:lvl7pPr marL="3086649" indent="0" algn="ctr">
              <a:buNone/>
              <a:defRPr sz="1800"/>
            </a:lvl7pPr>
            <a:lvl8pPr marL="3601090" indent="0" algn="ctr">
              <a:buNone/>
              <a:defRPr sz="1800"/>
            </a:lvl8pPr>
            <a:lvl9pPr marL="4115532" indent="0" algn="ctr">
              <a:buNone/>
              <a:defRPr sz="1800"/>
            </a:lvl9pPr>
          </a:lstStyle>
          <a:p>
            <a:r>
              <a:rPr lang="en-GB" dirty="0"/>
              <a:t>Click to edit body text</a:t>
            </a:r>
            <a:endParaRPr lang="en-US" dirty="0"/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0B02CF3B-4C5C-B942-B6A8-913CA215A34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08025" y="2594544"/>
            <a:ext cx="7334250" cy="46649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 i="0">
                <a:solidFill>
                  <a:srgbClr val="027934"/>
                </a:solidFill>
                <a:latin typeface="Choplin SemiBold" pitchFamily="2" charset="77"/>
              </a:defRPr>
            </a:lvl1pPr>
            <a:lvl2pPr algn="ctr">
              <a:defRPr b="1" i="0">
                <a:latin typeface="Choplin SemiBold" pitchFamily="2" charset="77"/>
              </a:defRPr>
            </a:lvl2pPr>
            <a:lvl3pPr algn="ctr">
              <a:defRPr b="1" i="0">
                <a:latin typeface="Choplin SemiBold" pitchFamily="2" charset="77"/>
              </a:defRPr>
            </a:lvl3pPr>
            <a:lvl4pPr algn="ctr">
              <a:defRPr b="1" i="0">
                <a:latin typeface="Choplin SemiBold" pitchFamily="2" charset="77"/>
              </a:defRPr>
            </a:lvl4pPr>
            <a:lvl5pPr algn="ctr">
              <a:defRPr b="1" i="0">
                <a:latin typeface="Choplin SemiBold" pitchFamily="2" charset="77"/>
              </a:defRPr>
            </a:lvl5pPr>
          </a:lstStyle>
          <a:p>
            <a:pPr lvl="0"/>
            <a:r>
              <a:rPr lang="en-GB" dirty="0"/>
              <a:t>Click to edit Sub header</a:t>
            </a:r>
          </a:p>
        </p:txBody>
      </p:sp>
    </p:spTree>
    <p:extLst>
      <p:ext uri="{BB962C8B-B14F-4D97-AF65-F5344CB8AC3E}">
        <p14:creationId xmlns:p14="http://schemas.microsoft.com/office/powerpoint/2010/main" val="2724529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07341" y="3434266"/>
            <a:ext cx="7335647" cy="39375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700" b="0" i="0">
                <a:latin typeface="Choplin ExtraLight" pitchFamily="2" charset="77"/>
              </a:defRPr>
            </a:lvl1pPr>
            <a:lvl2pPr marL="514441" indent="0" algn="ctr">
              <a:buNone/>
              <a:defRPr sz="2250"/>
            </a:lvl2pPr>
            <a:lvl3pPr marL="1028883" indent="0" algn="ctr">
              <a:buNone/>
              <a:defRPr sz="2025"/>
            </a:lvl3pPr>
            <a:lvl4pPr marL="1543324" indent="0" algn="ctr">
              <a:buNone/>
              <a:defRPr sz="1800"/>
            </a:lvl4pPr>
            <a:lvl5pPr marL="2057766" indent="0" algn="ctr">
              <a:buNone/>
              <a:defRPr sz="1800"/>
            </a:lvl5pPr>
            <a:lvl6pPr marL="2572207" indent="0" algn="ctr">
              <a:buNone/>
              <a:defRPr sz="1800"/>
            </a:lvl6pPr>
            <a:lvl7pPr marL="3086649" indent="0" algn="ctr">
              <a:buNone/>
              <a:defRPr sz="1800"/>
            </a:lvl7pPr>
            <a:lvl8pPr marL="3601090" indent="0" algn="ctr">
              <a:buNone/>
              <a:defRPr sz="1800"/>
            </a:lvl8pPr>
            <a:lvl9pPr marL="4115532" indent="0" algn="ctr">
              <a:buNone/>
              <a:defRPr sz="1800"/>
            </a:lvl9pPr>
          </a:lstStyle>
          <a:p>
            <a:r>
              <a:rPr lang="en-GB" dirty="0"/>
              <a:t>Click to edit body text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3D88506-638B-5D47-BD64-FC2E81F7574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08025" y="2725173"/>
            <a:ext cx="7334250" cy="46649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 i="0">
                <a:solidFill>
                  <a:srgbClr val="649023"/>
                </a:solidFill>
                <a:latin typeface="Choplin SemiBold" pitchFamily="2" charset="77"/>
              </a:defRPr>
            </a:lvl1pPr>
            <a:lvl2pPr algn="ctr">
              <a:defRPr b="1" i="0">
                <a:latin typeface="Choplin SemiBold" pitchFamily="2" charset="77"/>
              </a:defRPr>
            </a:lvl2pPr>
            <a:lvl3pPr algn="ctr">
              <a:defRPr b="1" i="0">
                <a:latin typeface="Choplin SemiBold" pitchFamily="2" charset="77"/>
              </a:defRPr>
            </a:lvl3pPr>
            <a:lvl4pPr algn="ctr">
              <a:defRPr b="1" i="0">
                <a:latin typeface="Choplin SemiBold" pitchFamily="2" charset="77"/>
              </a:defRPr>
            </a:lvl4pPr>
            <a:lvl5pPr algn="ctr">
              <a:defRPr b="1" i="0">
                <a:latin typeface="Choplin SemiBold" pitchFamily="2" charset="77"/>
              </a:defRPr>
            </a:lvl5pPr>
          </a:lstStyle>
          <a:p>
            <a:pPr lvl="0"/>
            <a:r>
              <a:rPr lang="en-GB" dirty="0"/>
              <a:t>Click to edit Sub header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E659F78D-E0F2-0743-989B-B9A3DC1E56A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8025" y="7894932"/>
            <a:ext cx="7334250" cy="46649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 i="0">
                <a:solidFill>
                  <a:srgbClr val="CF8A00"/>
                </a:solidFill>
                <a:latin typeface="Choplin SemiBold" pitchFamily="2" charset="77"/>
              </a:defRPr>
            </a:lvl1pPr>
            <a:lvl2pPr algn="ctr">
              <a:defRPr b="1" i="0">
                <a:latin typeface="Choplin SemiBold" pitchFamily="2" charset="77"/>
              </a:defRPr>
            </a:lvl2pPr>
            <a:lvl3pPr algn="ctr">
              <a:defRPr b="1" i="0">
                <a:latin typeface="Choplin SemiBold" pitchFamily="2" charset="77"/>
              </a:defRPr>
            </a:lvl3pPr>
            <a:lvl4pPr algn="ctr">
              <a:defRPr b="1" i="0">
                <a:latin typeface="Choplin SemiBold" pitchFamily="2" charset="77"/>
              </a:defRPr>
            </a:lvl4pPr>
            <a:lvl5pPr algn="ctr">
              <a:defRPr b="1" i="0">
                <a:latin typeface="Choplin SemiBold" pitchFamily="2" charset="77"/>
              </a:defRPr>
            </a:lvl5pPr>
          </a:lstStyle>
          <a:p>
            <a:pPr lvl="0"/>
            <a:r>
              <a:rPr lang="en-GB" dirty="0"/>
              <a:t>Click to edit Sub header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7A43F6B4-8076-5D44-96A1-BFFF4D4A9D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7341" y="565231"/>
            <a:ext cx="7335646" cy="1534508"/>
          </a:xfrm>
          <a:prstGeom prst="rect">
            <a:avLst/>
          </a:prstGeom>
        </p:spPr>
        <p:txBody>
          <a:bodyPr anchor="b"/>
          <a:lstStyle>
            <a:lvl1pPr algn="ctr">
              <a:defRPr sz="6000" b="1" i="0">
                <a:solidFill>
                  <a:srgbClr val="D7272F"/>
                </a:solidFill>
                <a:latin typeface="Choplin SemiBold" pitchFamily="2" charset="77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0E0AD887-633C-6045-B444-FC822C54746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07341" y="8706311"/>
            <a:ext cx="7334250" cy="39375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700" b="0" i="0">
                <a:latin typeface="Choplin ExtraLight" pitchFamily="2" charset="77"/>
              </a:defRPr>
            </a:lvl1pPr>
          </a:lstStyle>
          <a:p>
            <a:r>
              <a:rPr lang="en-GB" dirty="0"/>
              <a:t>Click to edit body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618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7341" y="565231"/>
            <a:ext cx="7335646" cy="1534508"/>
          </a:xfrm>
          <a:prstGeom prst="rect">
            <a:avLst/>
          </a:prstGeom>
        </p:spPr>
        <p:txBody>
          <a:bodyPr anchor="b"/>
          <a:lstStyle>
            <a:lvl1pPr algn="ctr">
              <a:defRPr sz="6000" b="1" i="0">
                <a:solidFill>
                  <a:srgbClr val="D7272F"/>
                </a:solidFill>
                <a:latin typeface="Choplin SemiBold" pitchFamily="2" charset="77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07312" y="3373589"/>
            <a:ext cx="7335647" cy="222008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700" b="0" i="0">
                <a:latin typeface="Choplin ExtraLight" pitchFamily="2" charset="77"/>
              </a:defRPr>
            </a:lvl1pPr>
            <a:lvl2pPr marL="514441" indent="0" algn="ctr">
              <a:buNone/>
              <a:defRPr sz="2250"/>
            </a:lvl2pPr>
            <a:lvl3pPr marL="1028883" indent="0" algn="ctr">
              <a:buNone/>
              <a:defRPr sz="2025"/>
            </a:lvl3pPr>
            <a:lvl4pPr marL="1543324" indent="0" algn="ctr">
              <a:buNone/>
              <a:defRPr sz="1800"/>
            </a:lvl4pPr>
            <a:lvl5pPr marL="2057766" indent="0" algn="ctr">
              <a:buNone/>
              <a:defRPr sz="1800"/>
            </a:lvl5pPr>
            <a:lvl6pPr marL="2572207" indent="0" algn="ctr">
              <a:buNone/>
              <a:defRPr sz="1800"/>
            </a:lvl6pPr>
            <a:lvl7pPr marL="3086649" indent="0" algn="ctr">
              <a:buNone/>
              <a:defRPr sz="1800"/>
            </a:lvl7pPr>
            <a:lvl8pPr marL="3601090" indent="0" algn="ctr">
              <a:buNone/>
              <a:defRPr sz="1800"/>
            </a:lvl8pPr>
            <a:lvl9pPr marL="4115532" indent="0" algn="ctr">
              <a:buNone/>
              <a:defRPr sz="1800"/>
            </a:lvl9pPr>
          </a:lstStyle>
          <a:p>
            <a:r>
              <a:rPr lang="en-GB" dirty="0"/>
              <a:t>Click to edit body text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3D88506-638B-5D47-BD64-FC2E81F7574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08025" y="2725173"/>
            <a:ext cx="7334250" cy="46649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 i="0">
                <a:solidFill>
                  <a:srgbClr val="027934"/>
                </a:solidFill>
                <a:latin typeface="Choplin SemiBold" pitchFamily="2" charset="77"/>
              </a:defRPr>
            </a:lvl1pPr>
            <a:lvl2pPr algn="ctr">
              <a:defRPr b="1" i="0">
                <a:latin typeface="Choplin SemiBold" pitchFamily="2" charset="77"/>
              </a:defRPr>
            </a:lvl2pPr>
            <a:lvl3pPr algn="ctr">
              <a:defRPr b="1" i="0">
                <a:latin typeface="Choplin SemiBold" pitchFamily="2" charset="77"/>
              </a:defRPr>
            </a:lvl3pPr>
            <a:lvl4pPr algn="ctr">
              <a:defRPr b="1" i="0">
                <a:latin typeface="Choplin SemiBold" pitchFamily="2" charset="77"/>
              </a:defRPr>
            </a:lvl4pPr>
            <a:lvl5pPr algn="ctr">
              <a:defRPr b="1" i="0">
                <a:latin typeface="Choplin SemiBold" pitchFamily="2" charset="77"/>
              </a:defRPr>
            </a:lvl5pPr>
          </a:lstStyle>
          <a:p>
            <a:pPr lvl="0"/>
            <a:r>
              <a:rPr lang="en-GB" dirty="0"/>
              <a:t>Click to edit Sub header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E659F78D-E0F2-0743-989B-B9A3DC1E56A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8025" y="6196126"/>
            <a:ext cx="7334250" cy="46649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 i="0">
                <a:solidFill>
                  <a:srgbClr val="D7272F"/>
                </a:solidFill>
                <a:latin typeface="Choplin SemiBold" pitchFamily="2" charset="77"/>
              </a:defRPr>
            </a:lvl1pPr>
            <a:lvl2pPr algn="ctr">
              <a:defRPr b="1" i="0">
                <a:latin typeface="Choplin SemiBold" pitchFamily="2" charset="77"/>
              </a:defRPr>
            </a:lvl2pPr>
            <a:lvl3pPr algn="ctr">
              <a:defRPr b="1" i="0">
                <a:latin typeface="Choplin SemiBold" pitchFamily="2" charset="77"/>
              </a:defRPr>
            </a:lvl3pPr>
            <a:lvl4pPr algn="ctr">
              <a:defRPr b="1" i="0">
                <a:latin typeface="Choplin SemiBold" pitchFamily="2" charset="77"/>
              </a:defRPr>
            </a:lvl4pPr>
            <a:lvl5pPr algn="ctr">
              <a:defRPr b="1" i="0">
                <a:latin typeface="Choplin SemiBold" pitchFamily="2" charset="77"/>
              </a:defRPr>
            </a:lvl5pPr>
          </a:lstStyle>
          <a:p>
            <a:pPr lvl="0"/>
            <a:r>
              <a:rPr lang="en-GB" dirty="0"/>
              <a:t>Click to edit Sub header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D68262C1-DE21-B84F-B04C-433A79DE0B7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07312" y="9667079"/>
            <a:ext cx="7334250" cy="46649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 i="0">
                <a:solidFill>
                  <a:srgbClr val="C6D416"/>
                </a:solidFill>
                <a:latin typeface="Choplin SemiBold" pitchFamily="2" charset="77"/>
              </a:defRPr>
            </a:lvl1pPr>
            <a:lvl2pPr algn="ctr">
              <a:defRPr b="1" i="0">
                <a:latin typeface="Choplin SemiBold" pitchFamily="2" charset="77"/>
              </a:defRPr>
            </a:lvl2pPr>
            <a:lvl3pPr algn="ctr">
              <a:defRPr b="1" i="0">
                <a:latin typeface="Choplin SemiBold" pitchFamily="2" charset="77"/>
              </a:defRPr>
            </a:lvl3pPr>
            <a:lvl4pPr algn="ctr">
              <a:defRPr b="1" i="0">
                <a:latin typeface="Choplin SemiBold" pitchFamily="2" charset="77"/>
              </a:defRPr>
            </a:lvl4pPr>
            <a:lvl5pPr algn="ctr">
              <a:defRPr b="1" i="0">
                <a:latin typeface="Choplin SemiBold" pitchFamily="2" charset="77"/>
              </a:defRPr>
            </a:lvl5pPr>
          </a:lstStyle>
          <a:p>
            <a:pPr lvl="0"/>
            <a:r>
              <a:rPr lang="en-GB" dirty="0"/>
              <a:t>Click to edit Sub header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325521-E8DA-9E4E-B191-0F2DB395019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08025" y="6867525"/>
            <a:ext cx="7334250" cy="23145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700" b="0" i="0">
                <a:latin typeface="Choplin ExtraLight" pitchFamily="2" charset="77"/>
              </a:defRPr>
            </a:lvl1pPr>
          </a:lstStyle>
          <a:p>
            <a:r>
              <a:rPr lang="en-GB" dirty="0"/>
              <a:t>Click to edit body text</a:t>
            </a:r>
            <a:endParaRPr lang="en-US" dirty="0"/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4D51E694-544A-EF4C-B215-0080AE3E40E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07312" y="10341623"/>
            <a:ext cx="7334250" cy="23145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700" b="0" i="0">
                <a:latin typeface="Choplin ExtraLight" pitchFamily="2" charset="77"/>
              </a:defRPr>
            </a:lvl1pPr>
          </a:lstStyle>
          <a:p>
            <a:r>
              <a:rPr lang="en-GB" dirty="0"/>
              <a:t>Click to edit body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851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95B73E8B-A82F-0349-828B-F9BA05DD4CB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4" y="0"/>
            <a:ext cx="10287000" cy="1285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891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1028883" rtl="0" eaLnBrk="1" latinLnBrk="0" hangingPunct="1">
        <a:lnSpc>
          <a:spcPct val="90000"/>
        </a:lnSpc>
        <a:spcBef>
          <a:spcPct val="0"/>
        </a:spcBef>
        <a:buNone/>
        <a:defRPr sz="49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221" indent="-257221" algn="l" defTabSz="1028883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3151" kern="1200">
          <a:solidFill>
            <a:schemeClr val="tx1"/>
          </a:solidFill>
          <a:latin typeface="+mn-lt"/>
          <a:ea typeface="+mn-ea"/>
          <a:cs typeface="+mn-cs"/>
        </a:defRPr>
      </a:lvl1pPr>
      <a:lvl2pPr marL="771662" indent="-257221" algn="l" defTabSz="1028883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86104" indent="-257221" algn="l" defTabSz="1028883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800545" indent="-257221" algn="l" defTabSz="1028883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314986" indent="-257221" algn="l" defTabSz="1028883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829428" indent="-257221" algn="l" defTabSz="1028883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3869" indent="-257221" algn="l" defTabSz="1028883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8311" indent="-257221" algn="l" defTabSz="1028883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2752" indent="-257221" algn="l" defTabSz="1028883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88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441" algn="l" defTabSz="102888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883" algn="l" defTabSz="102888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3324" algn="l" defTabSz="102888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766" algn="l" defTabSz="102888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2207" algn="l" defTabSz="102888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6649" algn="l" defTabSz="102888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1090" algn="l" defTabSz="102888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5532" algn="l" defTabSz="102888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4922EA5-B9E8-E94B-8648-1BCF1F25A50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4" y="0"/>
            <a:ext cx="10287000" cy="1285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111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1028883" rtl="0" eaLnBrk="1" latinLnBrk="0" hangingPunct="1">
        <a:lnSpc>
          <a:spcPct val="90000"/>
        </a:lnSpc>
        <a:spcBef>
          <a:spcPct val="0"/>
        </a:spcBef>
        <a:buNone/>
        <a:defRPr sz="49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221" indent="-257221" algn="l" defTabSz="1028883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3151" kern="1200">
          <a:solidFill>
            <a:schemeClr val="tx1"/>
          </a:solidFill>
          <a:latin typeface="+mn-lt"/>
          <a:ea typeface="+mn-ea"/>
          <a:cs typeface="+mn-cs"/>
        </a:defRPr>
      </a:lvl1pPr>
      <a:lvl2pPr marL="771662" indent="-257221" algn="l" defTabSz="1028883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86104" indent="-257221" algn="l" defTabSz="1028883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800545" indent="-257221" algn="l" defTabSz="1028883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314986" indent="-257221" algn="l" defTabSz="1028883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829428" indent="-257221" algn="l" defTabSz="1028883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3869" indent="-257221" algn="l" defTabSz="1028883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8311" indent="-257221" algn="l" defTabSz="1028883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2752" indent="-257221" algn="l" defTabSz="1028883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88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441" algn="l" defTabSz="102888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883" algn="l" defTabSz="102888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3324" algn="l" defTabSz="102888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766" algn="l" defTabSz="102888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2207" algn="l" defTabSz="102888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6649" algn="l" defTabSz="102888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1090" algn="l" defTabSz="102888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5532" algn="l" defTabSz="102888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288C526-7AAF-D34D-B596-11D1F55B6BE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4" y="0"/>
            <a:ext cx="10287000" cy="1285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303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defTabSz="1028883" rtl="0" eaLnBrk="1" latinLnBrk="0" hangingPunct="1">
        <a:lnSpc>
          <a:spcPct val="90000"/>
        </a:lnSpc>
        <a:spcBef>
          <a:spcPct val="0"/>
        </a:spcBef>
        <a:buNone/>
        <a:defRPr sz="49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221" indent="-257221" algn="l" defTabSz="1028883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3151" kern="1200">
          <a:solidFill>
            <a:schemeClr val="tx1"/>
          </a:solidFill>
          <a:latin typeface="+mn-lt"/>
          <a:ea typeface="+mn-ea"/>
          <a:cs typeface="+mn-cs"/>
        </a:defRPr>
      </a:lvl1pPr>
      <a:lvl2pPr marL="771662" indent="-257221" algn="l" defTabSz="1028883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86104" indent="-257221" algn="l" defTabSz="1028883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800545" indent="-257221" algn="l" defTabSz="1028883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314986" indent="-257221" algn="l" defTabSz="1028883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829428" indent="-257221" algn="l" defTabSz="1028883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3869" indent="-257221" algn="l" defTabSz="1028883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8311" indent="-257221" algn="l" defTabSz="1028883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2752" indent="-257221" algn="l" defTabSz="1028883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88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441" algn="l" defTabSz="102888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883" algn="l" defTabSz="102888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3324" algn="l" defTabSz="102888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766" algn="l" defTabSz="102888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2207" algn="l" defTabSz="102888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6649" algn="l" defTabSz="102888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1090" algn="l" defTabSz="102888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5532" algn="l" defTabSz="102888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0C6F8-6E5D-244F-A969-502D667FC3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AFFBFA-DB03-D54D-8B5C-EC70E4A49B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7E0986-EB77-9F4E-93A7-0E55C56088F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502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>
            <a:extLst>
              <a:ext uri="{FF2B5EF4-FFF2-40B4-BE49-F238E27FC236}">
                <a16:creationId xmlns:a16="http://schemas.microsoft.com/office/drawing/2014/main" id="{D4B411F4-83D8-774C-AFC9-20D1C84579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7341" y="3434266"/>
            <a:ext cx="7335647" cy="3937518"/>
          </a:xfrm>
        </p:spPr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7ABAEA2-2C57-774C-A406-487B9E2B4DE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08025" y="2725173"/>
            <a:ext cx="7334250" cy="466498"/>
          </a:xfrm>
        </p:spPr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7A62504-A853-EC4F-ACC0-E86C28339E5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08025" y="7894932"/>
            <a:ext cx="7334250" cy="466498"/>
          </a:xfrm>
        </p:spPr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D473FE8-DBC8-0B43-B234-E6C483DFB8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7341" y="565231"/>
            <a:ext cx="7335646" cy="153450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DA00C3F-2CCC-2442-8340-AB398C640E1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07341" y="8706311"/>
            <a:ext cx="7334250" cy="393751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056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063D7-7391-EE42-8964-5395912851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E8DBCD-137A-BE49-B11B-CDA3F79CF9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0DF5C2-6B6B-064E-8C5A-1F47D642BC0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CA83E2-51EA-5F48-AADB-B2211F02B63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B50B360-ADDD-3548-9E85-31F3D627210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02441E6-8220-3D4E-A3D7-2AFEFAF01F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F1FD53C-8176-1E4B-B8C6-D59DB838E7F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168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RU2940 Hub Officer PPT Templates_Portrait" id="{9E3CD967-4C84-9A4F-9F40-4BA45C7909A0}" vid="{9BDB6ADB-E1E0-C04B-829C-BBD08D8D6FFF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RU2940 Hub Officer PPT Templates_Portrait" id="{9E3CD967-4C84-9A4F-9F40-4BA45C7909A0}" vid="{9E114AFB-E3AF-EF49-B2C7-F7AA9D889970}"/>
    </a:ext>
  </a:extLst>
</a:theme>
</file>

<file path=ppt/theme/theme3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RU2940 Hub Officer PPT Templates_Portrait" id="{9E3CD967-4C84-9A4F-9F40-4BA45C7909A0}" vid="{B40FAEF7-7742-474A-8A07-6F2A863B797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</TotalTime>
  <Words>0</Words>
  <Application>Microsoft Macintosh PowerPoint</Application>
  <PresentationFormat>Custom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Choplin ExtraLight</vt:lpstr>
      <vt:lpstr>Choplin SemiBold</vt:lpstr>
      <vt:lpstr>Office Theme</vt:lpstr>
      <vt:lpstr>1_Office Theme</vt:lpstr>
      <vt:lpstr>2_Office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Connor</dc:creator>
  <cp:lastModifiedBy>Michael Connor</cp:lastModifiedBy>
  <cp:revision>1</cp:revision>
  <dcterms:created xsi:type="dcterms:W3CDTF">2022-10-13T10:35:42Z</dcterms:created>
  <dcterms:modified xsi:type="dcterms:W3CDTF">2022-10-13T12:40:57Z</dcterms:modified>
</cp:coreProperties>
</file>