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</p:sldIdLst>
  <p:sldSz cy="12858750" cx="102885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027934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027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D7272F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6D416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6D41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07341" y="3434266"/>
            <a:ext cx="7335647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649023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64902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3" type="body"/>
          </p:nvPr>
        </p:nvSpPr>
        <p:spPr>
          <a:xfrm>
            <a:off x="708025" y="7894932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F8A00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F8A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4"/>
          <p:cNvSpPr txBox="1"/>
          <p:nvPr>
            <p:ph idx="4" type="body"/>
          </p:nvPr>
        </p:nvSpPr>
        <p:spPr>
          <a:xfrm>
            <a:off x="707341" y="8706311"/>
            <a:ext cx="7334250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5600"/>
              <a:buFont typeface="Arial"/>
              <a:buNone/>
            </a:pPr>
            <a:r>
              <a:rPr lang="en-US" sz="4800"/>
              <a:t>Establishment/Partner</a:t>
            </a:r>
            <a:endParaRPr sz="4800"/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688570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7934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0" name="Google Shape;30;p5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1" name="Google Shape;31;p5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D416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2" name="Google Shape;32;p5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33" name="Google Shape;33;p5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pic>
        <p:nvPicPr>
          <p:cNvPr descr="Logo&#10;&#10;Description automatically generated" id="34" name="Google Shape;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04702" y="2958422"/>
            <a:ext cx="1773153" cy="17731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