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3"/>
    <p:sldMasterId id="2147483651" r:id="rId4"/>
  </p:sldMasterIdLst>
  <p:notesMasterIdLst>
    <p:notesMasterId r:id="rId5"/>
  </p:notesMasterIdLst>
  <p:sldIdLst>
    <p:sldId id="256" r:id="rId6"/>
  </p:sldIdLst>
  <p:sldSz cy="12858750" cx="102885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027934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027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D7272F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6D416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6D41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707341" y="3434266"/>
            <a:ext cx="7335647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None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None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708025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649023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64902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3" type="body"/>
          </p:nvPr>
        </p:nvSpPr>
        <p:spPr>
          <a:xfrm>
            <a:off x="708025" y="7894932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CF8A00"/>
              </a:buClr>
              <a:buSzPts val="3151"/>
              <a:buFont typeface="Arial"/>
              <a:buNone/>
              <a:defRPr b="1" i="0" sz="3151" u="none" cap="none" strike="noStrike">
                <a:solidFill>
                  <a:srgbClr val="CF8A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1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1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1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6000"/>
              <a:buFont typeface="Arial"/>
              <a:buNone/>
              <a:defRPr b="1" i="0" sz="6000" u="none" cap="none" strike="noStrike">
                <a:solidFill>
                  <a:srgbClr val="D727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4" type="body"/>
          </p:nvPr>
        </p:nvSpPr>
        <p:spPr>
          <a:xfrm>
            <a:off x="707341" y="8706311"/>
            <a:ext cx="7334250" cy="3937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94" y="0"/>
            <a:ext cx="10287000" cy="12858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ctrTitle"/>
          </p:nvPr>
        </p:nvSpPr>
        <p:spPr>
          <a:xfrm>
            <a:off x="707341" y="565231"/>
            <a:ext cx="7335646" cy="15345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5600"/>
              <a:buFont typeface="Arial"/>
              <a:buNone/>
            </a:pPr>
            <a:r>
              <a:rPr lang="en-US" sz="4800"/>
              <a:t>Establishment/Partner</a:t>
            </a:r>
            <a:endParaRPr sz="4800"/>
          </a:p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707312" y="3373589"/>
            <a:ext cx="7335647" cy="2220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688570" y="2725173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27934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0" name="Google Shape;30;p5"/>
          <p:cNvSpPr txBox="1"/>
          <p:nvPr>
            <p:ph idx="3" type="body"/>
          </p:nvPr>
        </p:nvSpPr>
        <p:spPr>
          <a:xfrm>
            <a:off x="708025" y="6196126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272F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1" name="Google Shape;31;p5"/>
          <p:cNvSpPr txBox="1"/>
          <p:nvPr>
            <p:ph idx="4" type="body"/>
          </p:nvPr>
        </p:nvSpPr>
        <p:spPr>
          <a:xfrm>
            <a:off x="707312" y="9667079"/>
            <a:ext cx="7334250" cy="466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D416"/>
              </a:buClr>
              <a:buSzPts val="3100"/>
              <a:buNone/>
            </a:pPr>
            <a:r>
              <a:rPr lang="en-US"/>
              <a:t>Strategy/Ops plan heading</a:t>
            </a:r>
            <a:endParaRPr/>
          </a:p>
        </p:txBody>
      </p:sp>
      <p:sp>
        <p:nvSpPr>
          <p:cNvPr id="32" name="Google Shape;32;p5"/>
          <p:cNvSpPr txBox="1"/>
          <p:nvPr>
            <p:ph idx="5" type="body"/>
          </p:nvPr>
        </p:nvSpPr>
        <p:spPr>
          <a:xfrm>
            <a:off x="708025" y="6867525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sp>
        <p:nvSpPr>
          <p:cNvPr id="33" name="Google Shape;33;p5"/>
          <p:cNvSpPr txBox="1"/>
          <p:nvPr>
            <p:ph idx="6" type="body"/>
          </p:nvPr>
        </p:nvSpPr>
        <p:spPr>
          <a:xfrm>
            <a:off x="707312" y="10341623"/>
            <a:ext cx="733425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/>
              <a:t>Info/Picture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6937" y="3088825"/>
            <a:ext cx="1942213" cy="1942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