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12192000"/>
  <p:notesSz cx="6858000" cy="9144000"/>
  <p:embeddedFontLst>
    <p:embeddedFont>
      <p:font typeface="Helvetica Neue"/>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0" roundtripDataSignature="AMtx7mgc0R8q/GIO2Dq8aafsZR8MZRe9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1DC6083-DC42-4DCC-9E63-9447E896212B}">
  <a:tblStyle styleId="{91DC6083-DC42-4DCC-9E63-9447E896212B}" styleName="Table_0">
    <a:wholeTbl>
      <a:tcTxStyle b="off" i="off">
        <a:font>
          <a:latin typeface="Arial"/>
          <a:ea typeface="Arial"/>
          <a:cs typeface="Arial"/>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D0DEEF"/>
          </a:solidFill>
        </a:fill>
      </a:tcStyle>
    </a:wholeTbl>
    <a:band1H>
      <a:tcTxStyle b="off" i="off"/>
    </a:band1H>
    <a:band2H>
      <a:tcTxStyle b="off" i="off"/>
      <a:tcStyle>
        <a:fill>
          <a:solidFill>
            <a:srgbClr val="E9EFF7"/>
          </a:solidFill>
        </a:fill>
      </a:tcStyle>
    </a:band2H>
    <a:band1V>
      <a:tcTxStyle b="off" i="off"/>
    </a:band1V>
    <a:band2V>
      <a:tcTxStyle b="off" i="off"/>
    </a:band2V>
    <a:lastCol>
      <a:tcTxStyle b="off" i="off"/>
    </a:lastCol>
    <a:firstCol>
      <a:tcTxStyle b="on" i="off">
        <a:font>
          <a:latin typeface="Arial"/>
          <a:ea typeface="Arial"/>
          <a:cs typeface="Arial"/>
        </a:font>
        <a:srgbClr val="FFFFFF"/>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chemeClr val="accent1"/>
          </a:solidFill>
        </a:fill>
      </a:tcStyle>
    </a:firstCol>
    <a:lastRow>
      <a:tcTxStyle b="on" i="off">
        <a:font>
          <a:latin typeface="Arial"/>
          <a:ea typeface="Arial"/>
          <a:cs typeface="Arial"/>
        </a:font>
        <a:srgbClr val="FFFFFF"/>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381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chemeClr val="accent1"/>
          </a:solidFill>
        </a:fill>
      </a:tcStyle>
    </a:lastRow>
    <a:seCell>
      <a:tcTxStyle b="off" i="off"/>
    </a:seCell>
    <a:swCell>
      <a:tcTxStyle b="off" i="off"/>
    </a:swCell>
    <a:firstRow>
      <a:tcTxStyle b="on" i="off">
        <a:font>
          <a:latin typeface="Arial"/>
          <a:ea typeface="Arial"/>
          <a:cs typeface="Arial"/>
        </a:font>
        <a:srgbClr val="FFFFFF"/>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381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40" Type="http://customschemas.google.com/relationships/presentationmetadata" Target="meta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HelveticaNeue-bold.fntdata"/><Relationship Id="rId14" Type="http://schemas.openxmlformats.org/officeDocument/2006/relationships/slide" Target="slides/slide9.xml"/><Relationship Id="rId36" Type="http://schemas.openxmlformats.org/officeDocument/2006/relationships/font" Target="fonts/HelveticaNeue-regular.fntdata"/><Relationship Id="rId17" Type="http://schemas.openxmlformats.org/officeDocument/2006/relationships/slide" Target="slides/slide12.xml"/><Relationship Id="rId39" Type="http://schemas.openxmlformats.org/officeDocument/2006/relationships/font" Target="fonts/HelveticaNeue-boldItalic.fntdata"/><Relationship Id="rId16" Type="http://schemas.openxmlformats.org/officeDocument/2006/relationships/slide" Target="slides/slide11.xml"/><Relationship Id="rId38" Type="http://schemas.openxmlformats.org/officeDocument/2006/relationships/font" Target="fonts/HelveticaNeue-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p1: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lang="en-GB"/>
              <a:t>Those on the training need a copy of the workbook and the tag delivery aid</a:t>
            </a:r>
            <a:endParaRPr/>
          </a:p>
          <a:p>
            <a:pPr indent="0" lvl="0" marL="0" rtl="0" algn="l">
              <a:lnSpc>
                <a:spcPct val="100000"/>
              </a:lnSpc>
              <a:spcBef>
                <a:spcPts val="0"/>
              </a:spcBef>
              <a:spcAft>
                <a:spcPts val="0"/>
              </a:spcAft>
              <a:buSzPts val="1400"/>
              <a:buNone/>
            </a:pPr>
            <a:r>
              <a:t/>
            </a:r>
            <a:endParaRPr/>
          </a:p>
        </p:txBody>
      </p:sp>
      <p:sp>
        <p:nvSpPr>
          <p:cNvPr id="37" name="Google Shape;3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4: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35" name="Google Shape;135;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5: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2" name="Google Shape;14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6: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9" name="Google Shape;14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7: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55" name="Google Shape;155;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8: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61" name="Google Shape;161;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9: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67" name="Google Shape;167;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p2: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44" name="Google Shape;4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20: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72" name="Google Shape;172;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1: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78" name="Google Shape;178;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22: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4" name="Google Shape;184;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3: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90" name="Google Shape;190;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24: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96" name="Google Shape;196;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5: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2" name="Google Shape;202;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6: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7" name="Google Shape;207;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7: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GB"/>
              <a:t>Organnisation – go through how you would deliver each one</a:t>
            </a:r>
            <a:endParaRPr/>
          </a:p>
          <a:p>
            <a:pPr indent="0" lvl="0" marL="0" rtl="0" algn="l">
              <a:lnSpc>
                <a:spcPct val="100000"/>
              </a:lnSpc>
              <a:spcBef>
                <a:spcPts val="0"/>
              </a:spcBef>
              <a:spcAft>
                <a:spcPts val="0"/>
              </a:spcAft>
              <a:buSzPts val="1400"/>
              <a:buNone/>
            </a:pPr>
            <a:r>
              <a:rPr lang="en-GB"/>
              <a:t>Evasion – get them </a:t>
            </a:r>
            <a:endParaRPr/>
          </a:p>
        </p:txBody>
      </p:sp>
      <p:sp>
        <p:nvSpPr>
          <p:cNvPr id="213" name="Google Shape;213;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3: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59" name="Google Shape;5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30: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31" name="Google Shape;231;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4: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65" name="Google Shape;6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5:notes"/>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71" name="Google Shape;7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title">
  <p:cSld name="TITLE">
    <p:spTree>
      <p:nvGrpSpPr>
        <p:cNvPr id="10" name="Shape 10"/>
        <p:cNvGrpSpPr/>
        <p:nvPr/>
      </p:nvGrpSpPr>
      <p:grpSpPr>
        <a:xfrm>
          <a:off x="0" y="0"/>
          <a:ext cx="0" cy="0"/>
          <a:chOff x="0" y="0"/>
          <a:chExt cx="0" cy="0"/>
        </a:xfrm>
      </p:grpSpPr>
      <p:pic>
        <p:nvPicPr>
          <p:cNvPr id="11" name="Google Shape;11;p32"/>
          <p:cNvPicPr preferRelativeResize="0"/>
          <p:nvPr/>
        </p:nvPicPr>
        <p:blipFill rotWithShape="1">
          <a:blip r:embed="rId2">
            <a:alphaModFix/>
          </a:blip>
          <a:srcRect b="0" l="0" r="0" t="0"/>
          <a:stretch/>
        </p:blipFill>
        <p:spPr>
          <a:xfrm>
            <a:off x="0" y="0"/>
            <a:ext cx="12192000" cy="6860032"/>
          </a:xfrm>
          <a:prstGeom prst="rect">
            <a:avLst/>
          </a:prstGeom>
          <a:noFill/>
          <a:ln>
            <a:noFill/>
          </a:ln>
        </p:spPr>
      </p:pic>
      <p:sp>
        <p:nvSpPr>
          <p:cNvPr id="12" name="Google Shape;12;p32"/>
          <p:cNvSpPr txBox="1"/>
          <p:nvPr>
            <p:ph type="title"/>
          </p:nvPr>
        </p:nvSpPr>
        <p:spPr>
          <a:xfrm>
            <a:off x="342440" y="2755786"/>
            <a:ext cx="5364297" cy="659444"/>
          </a:xfrm>
          <a:prstGeom prst="rect">
            <a:avLst/>
          </a:prstGeom>
          <a:noFill/>
          <a:ln>
            <a:noFill/>
          </a:ln>
        </p:spPr>
        <p:txBody>
          <a:bodyPr anchorCtr="0" anchor="t" bIns="91425" lIns="91425" spcFirstLastPara="1" rIns="91425" wrap="square" tIns="91425">
            <a:noAutofit/>
          </a:bodyPr>
          <a:lstStyle>
            <a:lvl1pPr lvl="0" marR="0" algn="l">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2pPr>
            <a:lvl3pPr lvl="2"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3pPr>
            <a:lvl4pPr lvl="3"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4pPr>
            <a:lvl5pPr lvl="4"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5pPr>
            <a:lvl6pPr lvl="5"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6pPr>
            <a:lvl7pPr lvl="6"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7pPr>
            <a:lvl8pPr lvl="7"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8pPr>
            <a:lvl9pPr lvl="8"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9pPr>
          </a:lstStyle>
          <a:p/>
        </p:txBody>
      </p:sp>
      <p:sp>
        <p:nvSpPr>
          <p:cNvPr id="13" name="Google Shape;13;p32"/>
          <p:cNvSpPr txBox="1"/>
          <p:nvPr>
            <p:ph idx="12" type="sldNum"/>
          </p:nvPr>
        </p:nvSpPr>
        <p:spPr>
          <a:xfrm>
            <a:off x="5892800" y="6172200"/>
            <a:ext cx="2844800" cy="36830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4" name="Shape 14"/>
        <p:cNvGrpSpPr/>
        <p:nvPr/>
      </p:nvGrpSpPr>
      <p:grpSpPr>
        <a:xfrm>
          <a:off x="0" y="0"/>
          <a:ext cx="0" cy="0"/>
          <a:chOff x="0" y="0"/>
          <a:chExt cx="0" cy="0"/>
        </a:xfrm>
      </p:grpSpPr>
      <p:sp>
        <p:nvSpPr>
          <p:cNvPr id="15" name="Google Shape;15;p33"/>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lvl1pPr lvl="0"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2pPr>
            <a:lvl3pPr lvl="2"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3pPr>
            <a:lvl4pPr lvl="3"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4pPr>
            <a:lvl5pPr lvl="4"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5pPr>
            <a:lvl6pPr lvl="5"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6pPr>
            <a:lvl7pPr lvl="6"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7pPr>
            <a:lvl8pPr lvl="7"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8pPr>
            <a:lvl9pPr lvl="8"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9pPr>
          </a:lstStyle>
          <a:p/>
        </p:txBody>
      </p:sp>
      <p:sp>
        <p:nvSpPr>
          <p:cNvPr id="16" name="Google Shape;16;p33"/>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Autofit/>
          </a:bodyPr>
          <a:lstStyle>
            <a:lvl1pPr indent="-406400" lvl="0" marL="4572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1pPr>
            <a:lvl2pPr indent="-406400" lvl="1" marL="9144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2pPr>
            <a:lvl3pPr indent="-406400" lvl="2" marL="13716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3pPr>
            <a:lvl4pPr indent="-406400" lvl="3" marL="18288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4pPr>
            <a:lvl5pPr indent="-406400" lvl="4" marL="22860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5pPr>
            <a:lvl6pPr indent="-406400" lvl="5" marL="27432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6pPr>
            <a:lvl7pPr indent="-406400" lvl="6" marL="32004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7pPr>
            <a:lvl8pPr indent="-406400" lvl="7" marL="36576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8pPr>
            <a:lvl9pPr indent="-406400" lvl="8" marL="41148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9pPr>
          </a:lstStyle>
          <a:p/>
        </p:txBody>
      </p:sp>
      <p:sp>
        <p:nvSpPr>
          <p:cNvPr id="17" name="Google Shape;17;p33"/>
          <p:cNvSpPr txBox="1"/>
          <p:nvPr>
            <p:ph idx="12" type="sldNum"/>
          </p:nvPr>
        </p:nvSpPr>
        <p:spPr>
          <a:xfrm>
            <a:off x="5892800" y="6172200"/>
            <a:ext cx="2844800" cy="36830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ype="obj">
  <p:cSld name="OBJECT">
    <p:spTree>
      <p:nvGrpSpPr>
        <p:cNvPr id="18" name="Shape 18"/>
        <p:cNvGrpSpPr/>
        <p:nvPr/>
      </p:nvGrpSpPr>
      <p:grpSpPr>
        <a:xfrm>
          <a:off x="0" y="0"/>
          <a:ext cx="0" cy="0"/>
          <a:chOff x="0" y="0"/>
          <a:chExt cx="0" cy="0"/>
        </a:xfrm>
      </p:grpSpPr>
      <p:sp>
        <p:nvSpPr>
          <p:cNvPr id="19" name="Google Shape;19;p34"/>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lvl1pPr lvl="0" algn="ctr">
              <a:lnSpc>
                <a:spcPct val="90000"/>
              </a:lnSpc>
              <a:spcBef>
                <a:spcPts val="0"/>
              </a:spcBef>
              <a:spcAft>
                <a:spcPts val="0"/>
              </a:spcAft>
              <a:buSzPts val="4400"/>
              <a:buNone/>
              <a:defRPr/>
            </a:lvl1pPr>
            <a:lvl2pPr lvl="1" algn="ctr">
              <a:lnSpc>
                <a:spcPct val="90000"/>
              </a:lnSpc>
              <a:spcBef>
                <a:spcPts val="0"/>
              </a:spcBef>
              <a:spcAft>
                <a:spcPts val="0"/>
              </a:spcAft>
              <a:buSzPts val="4400"/>
              <a:buNone/>
              <a:defRPr/>
            </a:lvl2pPr>
            <a:lvl3pPr lvl="2" algn="ctr">
              <a:lnSpc>
                <a:spcPct val="90000"/>
              </a:lnSpc>
              <a:spcBef>
                <a:spcPts val="0"/>
              </a:spcBef>
              <a:spcAft>
                <a:spcPts val="0"/>
              </a:spcAft>
              <a:buSzPts val="4400"/>
              <a:buNone/>
              <a:defRPr/>
            </a:lvl3pPr>
            <a:lvl4pPr lvl="3" algn="ctr">
              <a:lnSpc>
                <a:spcPct val="90000"/>
              </a:lnSpc>
              <a:spcBef>
                <a:spcPts val="0"/>
              </a:spcBef>
              <a:spcAft>
                <a:spcPts val="0"/>
              </a:spcAft>
              <a:buSzPts val="4400"/>
              <a:buNone/>
              <a:defRPr/>
            </a:lvl4pPr>
            <a:lvl5pPr lvl="4" algn="ctr">
              <a:lnSpc>
                <a:spcPct val="90000"/>
              </a:lnSpc>
              <a:spcBef>
                <a:spcPts val="0"/>
              </a:spcBef>
              <a:spcAft>
                <a:spcPts val="0"/>
              </a:spcAft>
              <a:buSzPts val="4400"/>
              <a:buNone/>
              <a:defRPr/>
            </a:lvl5pPr>
            <a:lvl6pPr lvl="5" algn="ctr">
              <a:lnSpc>
                <a:spcPct val="90000"/>
              </a:lnSpc>
              <a:spcBef>
                <a:spcPts val="0"/>
              </a:spcBef>
              <a:spcAft>
                <a:spcPts val="0"/>
              </a:spcAft>
              <a:buSzPts val="4400"/>
              <a:buNone/>
              <a:defRPr/>
            </a:lvl6pPr>
            <a:lvl7pPr lvl="6" algn="ctr">
              <a:lnSpc>
                <a:spcPct val="90000"/>
              </a:lnSpc>
              <a:spcBef>
                <a:spcPts val="0"/>
              </a:spcBef>
              <a:spcAft>
                <a:spcPts val="0"/>
              </a:spcAft>
              <a:buSzPts val="4400"/>
              <a:buNone/>
              <a:defRPr/>
            </a:lvl7pPr>
            <a:lvl8pPr lvl="7" algn="ctr">
              <a:lnSpc>
                <a:spcPct val="90000"/>
              </a:lnSpc>
              <a:spcBef>
                <a:spcPts val="0"/>
              </a:spcBef>
              <a:spcAft>
                <a:spcPts val="0"/>
              </a:spcAft>
              <a:buSzPts val="4400"/>
              <a:buNone/>
              <a:defRPr/>
            </a:lvl8pPr>
            <a:lvl9pPr lvl="8" algn="ctr">
              <a:lnSpc>
                <a:spcPct val="90000"/>
              </a:lnSpc>
              <a:spcBef>
                <a:spcPts val="0"/>
              </a:spcBef>
              <a:spcAft>
                <a:spcPts val="0"/>
              </a:spcAft>
              <a:buSzPts val="4400"/>
              <a:buNone/>
              <a:defRPr/>
            </a:lvl9pPr>
          </a:lstStyle>
          <a:p/>
        </p:txBody>
      </p:sp>
      <p:sp>
        <p:nvSpPr>
          <p:cNvPr id="20" name="Google Shape;20;p34"/>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Autofit/>
          </a:bodyPr>
          <a:lstStyle>
            <a:lvl1pPr indent="-406400" lvl="0" marL="457200" algn="l">
              <a:lnSpc>
                <a:spcPct val="90000"/>
              </a:lnSpc>
              <a:spcBef>
                <a:spcPts val="1000"/>
              </a:spcBef>
              <a:spcAft>
                <a:spcPts val="0"/>
              </a:spcAft>
              <a:buSzPts val="2800"/>
              <a:buChar char="•"/>
              <a:defRPr/>
            </a:lvl1pPr>
            <a:lvl2pPr indent="-406400" lvl="1" marL="914400" algn="l">
              <a:lnSpc>
                <a:spcPct val="90000"/>
              </a:lnSpc>
              <a:spcBef>
                <a:spcPts val="1000"/>
              </a:spcBef>
              <a:spcAft>
                <a:spcPts val="0"/>
              </a:spcAft>
              <a:buSzPts val="2800"/>
              <a:buChar char="•"/>
              <a:defRPr/>
            </a:lvl2pPr>
            <a:lvl3pPr indent="-406400" lvl="2" marL="1371600" algn="l">
              <a:lnSpc>
                <a:spcPct val="90000"/>
              </a:lnSpc>
              <a:spcBef>
                <a:spcPts val="1000"/>
              </a:spcBef>
              <a:spcAft>
                <a:spcPts val="0"/>
              </a:spcAft>
              <a:buSzPts val="2800"/>
              <a:buChar char="•"/>
              <a:defRPr/>
            </a:lvl3pPr>
            <a:lvl4pPr indent="-406400" lvl="3" marL="1828800" algn="l">
              <a:lnSpc>
                <a:spcPct val="90000"/>
              </a:lnSpc>
              <a:spcBef>
                <a:spcPts val="1000"/>
              </a:spcBef>
              <a:spcAft>
                <a:spcPts val="0"/>
              </a:spcAft>
              <a:buSzPts val="2800"/>
              <a:buChar char="•"/>
              <a:defRPr/>
            </a:lvl4pPr>
            <a:lvl5pPr indent="-406400" lvl="4" marL="2286000" algn="l">
              <a:lnSpc>
                <a:spcPct val="90000"/>
              </a:lnSpc>
              <a:spcBef>
                <a:spcPts val="1000"/>
              </a:spcBef>
              <a:spcAft>
                <a:spcPts val="0"/>
              </a:spcAft>
              <a:buSzPts val="2800"/>
              <a:buChar char="•"/>
              <a:defRPr/>
            </a:lvl5pPr>
            <a:lvl6pPr indent="-406400" lvl="5" marL="2743200" algn="l">
              <a:lnSpc>
                <a:spcPct val="90000"/>
              </a:lnSpc>
              <a:spcBef>
                <a:spcPts val="1000"/>
              </a:spcBef>
              <a:spcAft>
                <a:spcPts val="0"/>
              </a:spcAft>
              <a:buSzPts val="2800"/>
              <a:buChar char="•"/>
              <a:defRPr/>
            </a:lvl6pPr>
            <a:lvl7pPr indent="-406400" lvl="6" marL="3200400" algn="l">
              <a:lnSpc>
                <a:spcPct val="90000"/>
              </a:lnSpc>
              <a:spcBef>
                <a:spcPts val="1000"/>
              </a:spcBef>
              <a:spcAft>
                <a:spcPts val="0"/>
              </a:spcAft>
              <a:buSzPts val="2800"/>
              <a:buChar char="•"/>
              <a:defRPr/>
            </a:lvl7pPr>
            <a:lvl8pPr indent="-406400" lvl="7" marL="3657600" algn="l">
              <a:lnSpc>
                <a:spcPct val="90000"/>
              </a:lnSpc>
              <a:spcBef>
                <a:spcPts val="1000"/>
              </a:spcBef>
              <a:spcAft>
                <a:spcPts val="0"/>
              </a:spcAft>
              <a:buSzPts val="2800"/>
              <a:buChar char="•"/>
              <a:defRPr/>
            </a:lvl8pPr>
            <a:lvl9pPr indent="-406400" lvl="8" marL="4114800" algn="l">
              <a:lnSpc>
                <a:spcPct val="90000"/>
              </a:lnSpc>
              <a:spcBef>
                <a:spcPts val="1000"/>
              </a:spcBef>
              <a:spcAft>
                <a:spcPts val="0"/>
              </a:spcAft>
              <a:buSzPts val="2800"/>
              <a:buChar char="•"/>
              <a:defRPr/>
            </a:lvl9pPr>
          </a:lstStyle>
          <a:p/>
        </p:txBody>
      </p:sp>
      <p:sp>
        <p:nvSpPr>
          <p:cNvPr id="21" name="Google Shape;21;p34"/>
          <p:cNvSpPr txBox="1"/>
          <p:nvPr>
            <p:ph idx="10" type="dt"/>
          </p:nvPr>
        </p:nvSpPr>
        <p:spPr>
          <a:xfrm>
            <a:off x="609600" y="6356351"/>
            <a:ext cx="2844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34"/>
          <p:cNvSpPr txBox="1"/>
          <p:nvPr>
            <p:ph idx="11" type="ftr"/>
          </p:nvPr>
        </p:nvSpPr>
        <p:spPr>
          <a:xfrm>
            <a:off x="4165600" y="6356351"/>
            <a:ext cx="38608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34"/>
          <p:cNvSpPr txBox="1"/>
          <p:nvPr>
            <p:ph idx="12" type="sldNum"/>
          </p:nvPr>
        </p:nvSpPr>
        <p:spPr>
          <a:xfrm>
            <a:off x="5892800" y="6172200"/>
            <a:ext cx="2844800" cy="36830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000000"/>
              </a:buClr>
              <a:buSzPts val="1200"/>
              <a:buFont typeface="Arial"/>
              <a:buNone/>
              <a:defRPr/>
            </a:lvl1pPr>
            <a:lvl2pPr indent="0" lvl="1" marL="0" marR="0" algn="r">
              <a:lnSpc>
                <a:spcPct val="100000"/>
              </a:lnSpc>
              <a:spcBef>
                <a:spcPts val="0"/>
              </a:spcBef>
              <a:spcAft>
                <a:spcPts val="0"/>
              </a:spcAft>
              <a:buClr>
                <a:srgbClr val="000000"/>
              </a:buClr>
              <a:buSzPts val="1200"/>
              <a:buFont typeface="Arial"/>
              <a:buNone/>
              <a:defRPr/>
            </a:lvl2pPr>
            <a:lvl3pPr indent="0" lvl="2" marL="0" marR="0" algn="r">
              <a:lnSpc>
                <a:spcPct val="100000"/>
              </a:lnSpc>
              <a:spcBef>
                <a:spcPts val="0"/>
              </a:spcBef>
              <a:spcAft>
                <a:spcPts val="0"/>
              </a:spcAft>
              <a:buClr>
                <a:srgbClr val="000000"/>
              </a:buClr>
              <a:buSzPts val="1200"/>
              <a:buFont typeface="Arial"/>
              <a:buNone/>
              <a:defRPr/>
            </a:lvl3pPr>
            <a:lvl4pPr indent="0" lvl="3" marL="0" marR="0" algn="r">
              <a:lnSpc>
                <a:spcPct val="100000"/>
              </a:lnSpc>
              <a:spcBef>
                <a:spcPts val="0"/>
              </a:spcBef>
              <a:spcAft>
                <a:spcPts val="0"/>
              </a:spcAft>
              <a:buClr>
                <a:srgbClr val="000000"/>
              </a:buClr>
              <a:buSzPts val="1200"/>
              <a:buFont typeface="Arial"/>
              <a:buNone/>
              <a:defRPr/>
            </a:lvl4pPr>
            <a:lvl5pPr indent="0" lvl="4" marL="0" marR="0" algn="r">
              <a:lnSpc>
                <a:spcPct val="100000"/>
              </a:lnSpc>
              <a:spcBef>
                <a:spcPts val="0"/>
              </a:spcBef>
              <a:spcAft>
                <a:spcPts val="0"/>
              </a:spcAft>
              <a:buClr>
                <a:srgbClr val="000000"/>
              </a:buClr>
              <a:buSzPts val="1200"/>
              <a:buFont typeface="Arial"/>
              <a:buNone/>
              <a:defRPr/>
            </a:lvl5pPr>
            <a:lvl6pPr indent="0" lvl="5" marL="0" marR="0" algn="r">
              <a:lnSpc>
                <a:spcPct val="100000"/>
              </a:lnSpc>
              <a:spcBef>
                <a:spcPts val="0"/>
              </a:spcBef>
              <a:spcAft>
                <a:spcPts val="0"/>
              </a:spcAft>
              <a:buClr>
                <a:srgbClr val="000000"/>
              </a:buClr>
              <a:buSzPts val="1200"/>
              <a:buFont typeface="Arial"/>
              <a:buNone/>
              <a:defRPr/>
            </a:lvl6pPr>
            <a:lvl7pPr indent="0" lvl="6" marL="0" marR="0" algn="r">
              <a:lnSpc>
                <a:spcPct val="100000"/>
              </a:lnSpc>
              <a:spcBef>
                <a:spcPts val="0"/>
              </a:spcBef>
              <a:spcAft>
                <a:spcPts val="0"/>
              </a:spcAft>
              <a:buClr>
                <a:srgbClr val="000000"/>
              </a:buClr>
              <a:buSzPts val="1200"/>
              <a:buFont typeface="Arial"/>
              <a:buNone/>
              <a:defRPr/>
            </a:lvl7pPr>
            <a:lvl8pPr indent="0" lvl="7" marL="0" marR="0" algn="r">
              <a:lnSpc>
                <a:spcPct val="100000"/>
              </a:lnSpc>
              <a:spcBef>
                <a:spcPts val="0"/>
              </a:spcBef>
              <a:spcAft>
                <a:spcPts val="0"/>
              </a:spcAft>
              <a:buClr>
                <a:srgbClr val="000000"/>
              </a:buClr>
              <a:buSzPts val="1200"/>
              <a:buFont typeface="Arial"/>
              <a:buNone/>
              <a:defRPr/>
            </a:lvl8pPr>
            <a:lvl9pPr indent="0" lvl="8" marL="0" marR="0" algn="r">
              <a:lnSpc>
                <a:spcPct val="100000"/>
              </a:lnSpc>
              <a:spcBef>
                <a:spcPts val="0"/>
              </a:spcBef>
              <a:spcAft>
                <a:spcPts val="0"/>
              </a:spcAft>
              <a:buClr>
                <a:srgbClr val="000000"/>
              </a:buClr>
              <a:buSzPts val="1200"/>
              <a:buFont typeface="Arial"/>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24" name="Shape 24"/>
        <p:cNvGrpSpPr/>
        <p:nvPr/>
      </p:nvGrpSpPr>
      <p:grpSpPr>
        <a:xfrm>
          <a:off x="0" y="0"/>
          <a:ext cx="0" cy="0"/>
          <a:chOff x="0" y="0"/>
          <a:chExt cx="0" cy="0"/>
        </a:xfrm>
      </p:grpSpPr>
      <p:sp>
        <p:nvSpPr>
          <p:cNvPr id="25" name="Google Shape;25;p35"/>
          <p:cNvSpPr txBox="1"/>
          <p:nvPr>
            <p:ph type="title"/>
          </p:nvPr>
        </p:nvSpPr>
        <p:spPr>
          <a:xfrm>
            <a:off x="838200" y="346837"/>
            <a:ext cx="10515600" cy="659003"/>
          </a:xfrm>
          <a:prstGeom prst="rect">
            <a:avLst/>
          </a:prstGeom>
          <a:noFill/>
          <a:ln>
            <a:noFill/>
          </a:ln>
        </p:spPr>
        <p:txBody>
          <a:bodyPr anchorCtr="0" anchor="t" bIns="91425" lIns="91425" spcFirstLastPara="1" rIns="91425" wrap="square" tIns="91425">
            <a:noAutofit/>
          </a:bodyPr>
          <a:lstStyle>
            <a:lvl1pPr lvl="0" algn="ctr">
              <a:lnSpc>
                <a:spcPct val="90000"/>
              </a:lnSpc>
              <a:spcBef>
                <a:spcPts val="0"/>
              </a:spcBef>
              <a:spcAft>
                <a:spcPts val="0"/>
              </a:spcAft>
              <a:buSzPts val="4400"/>
              <a:buNone/>
              <a:defRPr>
                <a:solidFill>
                  <a:srgbClr val="C00000"/>
                </a:solidFill>
                <a:latin typeface="Arial"/>
                <a:ea typeface="Arial"/>
                <a:cs typeface="Arial"/>
                <a:sym typeface="Arial"/>
              </a:defRPr>
            </a:lvl1pPr>
            <a:lvl2pPr lvl="1" algn="ctr">
              <a:lnSpc>
                <a:spcPct val="90000"/>
              </a:lnSpc>
              <a:spcBef>
                <a:spcPts val="0"/>
              </a:spcBef>
              <a:spcAft>
                <a:spcPts val="0"/>
              </a:spcAft>
              <a:buSzPts val="4400"/>
              <a:buNone/>
              <a:defRPr/>
            </a:lvl2pPr>
            <a:lvl3pPr lvl="2" algn="ctr">
              <a:lnSpc>
                <a:spcPct val="90000"/>
              </a:lnSpc>
              <a:spcBef>
                <a:spcPts val="0"/>
              </a:spcBef>
              <a:spcAft>
                <a:spcPts val="0"/>
              </a:spcAft>
              <a:buSzPts val="4400"/>
              <a:buNone/>
              <a:defRPr/>
            </a:lvl3pPr>
            <a:lvl4pPr lvl="3" algn="ctr">
              <a:lnSpc>
                <a:spcPct val="90000"/>
              </a:lnSpc>
              <a:spcBef>
                <a:spcPts val="0"/>
              </a:spcBef>
              <a:spcAft>
                <a:spcPts val="0"/>
              </a:spcAft>
              <a:buSzPts val="4400"/>
              <a:buNone/>
              <a:defRPr/>
            </a:lvl4pPr>
            <a:lvl5pPr lvl="4" algn="ctr">
              <a:lnSpc>
                <a:spcPct val="90000"/>
              </a:lnSpc>
              <a:spcBef>
                <a:spcPts val="0"/>
              </a:spcBef>
              <a:spcAft>
                <a:spcPts val="0"/>
              </a:spcAft>
              <a:buSzPts val="4400"/>
              <a:buNone/>
              <a:defRPr/>
            </a:lvl5pPr>
            <a:lvl6pPr lvl="5" algn="ctr">
              <a:lnSpc>
                <a:spcPct val="90000"/>
              </a:lnSpc>
              <a:spcBef>
                <a:spcPts val="0"/>
              </a:spcBef>
              <a:spcAft>
                <a:spcPts val="0"/>
              </a:spcAft>
              <a:buSzPts val="4400"/>
              <a:buNone/>
              <a:defRPr/>
            </a:lvl6pPr>
            <a:lvl7pPr lvl="6" algn="ctr">
              <a:lnSpc>
                <a:spcPct val="90000"/>
              </a:lnSpc>
              <a:spcBef>
                <a:spcPts val="0"/>
              </a:spcBef>
              <a:spcAft>
                <a:spcPts val="0"/>
              </a:spcAft>
              <a:buSzPts val="4400"/>
              <a:buNone/>
              <a:defRPr/>
            </a:lvl7pPr>
            <a:lvl8pPr lvl="7" algn="ctr">
              <a:lnSpc>
                <a:spcPct val="90000"/>
              </a:lnSpc>
              <a:spcBef>
                <a:spcPts val="0"/>
              </a:spcBef>
              <a:spcAft>
                <a:spcPts val="0"/>
              </a:spcAft>
              <a:buSzPts val="4400"/>
              <a:buNone/>
              <a:defRPr/>
            </a:lvl8pPr>
            <a:lvl9pPr lvl="8" algn="ctr">
              <a:lnSpc>
                <a:spcPct val="90000"/>
              </a:lnSpc>
              <a:spcBef>
                <a:spcPts val="0"/>
              </a:spcBef>
              <a:spcAft>
                <a:spcPts val="0"/>
              </a:spcAft>
              <a:buSzPts val="4400"/>
              <a:buNone/>
              <a:defRPr/>
            </a:lvl9pPr>
          </a:lstStyle>
          <a:p/>
        </p:txBody>
      </p:sp>
      <p:sp>
        <p:nvSpPr>
          <p:cNvPr id="26" name="Google Shape;26;p35"/>
          <p:cNvSpPr txBox="1"/>
          <p:nvPr>
            <p:ph idx="1" type="body"/>
          </p:nvPr>
        </p:nvSpPr>
        <p:spPr>
          <a:xfrm>
            <a:off x="838200" y="1316736"/>
            <a:ext cx="10515600" cy="4352545"/>
          </a:xfrm>
          <a:prstGeom prst="rect">
            <a:avLst/>
          </a:prstGeom>
          <a:noFill/>
          <a:ln>
            <a:noFill/>
          </a:ln>
        </p:spPr>
        <p:txBody>
          <a:bodyPr anchorCtr="0" anchor="t" bIns="91425" lIns="91425" spcFirstLastPara="1" rIns="91425" wrap="square" tIns="91425">
            <a:noAutofit/>
          </a:bodyPr>
          <a:lstStyle>
            <a:lvl1pPr indent="-406400" lvl="0" marL="457200" algn="l">
              <a:lnSpc>
                <a:spcPct val="90000"/>
              </a:lnSpc>
              <a:spcBef>
                <a:spcPts val="1000"/>
              </a:spcBef>
              <a:spcAft>
                <a:spcPts val="0"/>
              </a:spcAft>
              <a:buSzPts val="2800"/>
              <a:buChar char="•"/>
              <a:defRPr b="0" i="0">
                <a:solidFill>
                  <a:srgbClr val="C00000"/>
                </a:solidFill>
                <a:latin typeface="Arial"/>
                <a:ea typeface="Arial"/>
                <a:cs typeface="Arial"/>
                <a:sym typeface="Arial"/>
              </a:defRPr>
            </a:lvl1pPr>
            <a:lvl2pPr indent="-406400" lvl="1" marL="914400" algn="l">
              <a:lnSpc>
                <a:spcPct val="90000"/>
              </a:lnSpc>
              <a:spcBef>
                <a:spcPts val="1000"/>
              </a:spcBef>
              <a:spcAft>
                <a:spcPts val="0"/>
              </a:spcAft>
              <a:buSzPts val="2800"/>
              <a:buChar char="•"/>
              <a:defRPr/>
            </a:lvl2pPr>
            <a:lvl3pPr indent="-406400" lvl="2" marL="1371600" algn="l">
              <a:lnSpc>
                <a:spcPct val="90000"/>
              </a:lnSpc>
              <a:spcBef>
                <a:spcPts val="1000"/>
              </a:spcBef>
              <a:spcAft>
                <a:spcPts val="0"/>
              </a:spcAft>
              <a:buSzPts val="2800"/>
              <a:buChar char="•"/>
              <a:defRPr/>
            </a:lvl3pPr>
            <a:lvl4pPr indent="-406400" lvl="3" marL="1828800" algn="l">
              <a:lnSpc>
                <a:spcPct val="90000"/>
              </a:lnSpc>
              <a:spcBef>
                <a:spcPts val="1000"/>
              </a:spcBef>
              <a:spcAft>
                <a:spcPts val="0"/>
              </a:spcAft>
              <a:buSzPts val="2800"/>
              <a:buChar char="•"/>
              <a:defRPr/>
            </a:lvl4pPr>
            <a:lvl5pPr indent="-406400" lvl="4" marL="2286000" algn="l">
              <a:lnSpc>
                <a:spcPct val="90000"/>
              </a:lnSpc>
              <a:spcBef>
                <a:spcPts val="1000"/>
              </a:spcBef>
              <a:spcAft>
                <a:spcPts val="0"/>
              </a:spcAft>
              <a:buSzPts val="2800"/>
              <a:buChar char="•"/>
              <a:defRPr/>
            </a:lvl5pPr>
            <a:lvl6pPr indent="-406400" lvl="5" marL="2743200" algn="l">
              <a:lnSpc>
                <a:spcPct val="90000"/>
              </a:lnSpc>
              <a:spcBef>
                <a:spcPts val="1000"/>
              </a:spcBef>
              <a:spcAft>
                <a:spcPts val="0"/>
              </a:spcAft>
              <a:buSzPts val="2800"/>
              <a:buChar char="•"/>
              <a:defRPr/>
            </a:lvl6pPr>
            <a:lvl7pPr indent="-406400" lvl="6" marL="3200400" algn="l">
              <a:lnSpc>
                <a:spcPct val="90000"/>
              </a:lnSpc>
              <a:spcBef>
                <a:spcPts val="1000"/>
              </a:spcBef>
              <a:spcAft>
                <a:spcPts val="0"/>
              </a:spcAft>
              <a:buSzPts val="2800"/>
              <a:buChar char="•"/>
              <a:defRPr/>
            </a:lvl7pPr>
            <a:lvl8pPr indent="-406400" lvl="7" marL="3657600" algn="l">
              <a:lnSpc>
                <a:spcPct val="90000"/>
              </a:lnSpc>
              <a:spcBef>
                <a:spcPts val="1000"/>
              </a:spcBef>
              <a:spcAft>
                <a:spcPts val="0"/>
              </a:spcAft>
              <a:buSzPts val="2800"/>
              <a:buChar char="•"/>
              <a:defRPr/>
            </a:lvl8pPr>
            <a:lvl9pPr indent="-406400" lvl="8" marL="4114800" algn="l">
              <a:lnSpc>
                <a:spcPct val="90000"/>
              </a:lnSpc>
              <a:spcBef>
                <a:spcPts val="1000"/>
              </a:spcBef>
              <a:spcAft>
                <a:spcPts val="0"/>
              </a:spcAft>
              <a:buSzPts val="2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Title and Content 2">
    <p:spTree>
      <p:nvGrpSpPr>
        <p:cNvPr id="27" name="Shape 27"/>
        <p:cNvGrpSpPr/>
        <p:nvPr/>
      </p:nvGrpSpPr>
      <p:grpSpPr>
        <a:xfrm>
          <a:off x="0" y="0"/>
          <a:ext cx="0" cy="0"/>
          <a:chOff x="0" y="0"/>
          <a:chExt cx="0" cy="0"/>
        </a:xfrm>
      </p:grpSpPr>
      <p:pic>
        <p:nvPicPr>
          <p:cNvPr id="28" name="Google Shape;28;p36"/>
          <p:cNvPicPr preferRelativeResize="0"/>
          <p:nvPr/>
        </p:nvPicPr>
        <p:blipFill rotWithShape="1">
          <a:blip r:embed="rId2">
            <a:alphaModFix/>
          </a:blip>
          <a:srcRect b="0" l="0" r="0" t="0"/>
          <a:stretch/>
        </p:blipFill>
        <p:spPr>
          <a:xfrm>
            <a:off x="0" y="-2032"/>
            <a:ext cx="12192000" cy="6860032"/>
          </a:xfrm>
          <a:prstGeom prst="rect">
            <a:avLst/>
          </a:prstGeom>
          <a:noFill/>
          <a:ln>
            <a:noFill/>
          </a:ln>
        </p:spPr>
      </p:pic>
      <p:sp>
        <p:nvSpPr>
          <p:cNvPr id="29" name="Google Shape;29;p36"/>
          <p:cNvSpPr txBox="1"/>
          <p:nvPr>
            <p:ph idx="12" type="sldNum"/>
          </p:nvPr>
        </p:nvSpPr>
        <p:spPr>
          <a:xfrm>
            <a:off x="5892800" y="6172200"/>
            <a:ext cx="2844800" cy="36830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Title and Content 3">
    <p:spTree>
      <p:nvGrpSpPr>
        <p:cNvPr id="30" name="Shape 30"/>
        <p:cNvGrpSpPr/>
        <p:nvPr/>
      </p:nvGrpSpPr>
      <p:grpSpPr>
        <a:xfrm>
          <a:off x="0" y="0"/>
          <a:ext cx="0" cy="0"/>
          <a:chOff x="0" y="0"/>
          <a:chExt cx="0" cy="0"/>
        </a:xfrm>
      </p:grpSpPr>
      <p:pic>
        <p:nvPicPr>
          <p:cNvPr id="31" name="Google Shape;31;p37"/>
          <p:cNvPicPr preferRelativeResize="0"/>
          <p:nvPr/>
        </p:nvPicPr>
        <p:blipFill rotWithShape="1">
          <a:blip r:embed="rId2">
            <a:alphaModFix/>
          </a:blip>
          <a:srcRect b="0" l="0" r="0" t="0"/>
          <a:stretch/>
        </p:blipFill>
        <p:spPr>
          <a:xfrm>
            <a:off x="0" y="0"/>
            <a:ext cx="12192000" cy="6860032"/>
          </a:xfrm>
          <a:prstGeom prst="rect">
            <a:avLst/>
          </a:prstGeom>
          <a:noFill/>
          <a:ln>
            <a:noFill/>
          </a:ln>
        </p:spPr>
      </p:pic>
      <p:sp>
        <p:nvSpPr>
          <p:cNvPr id="32" name="Google Shape;32;p37"/>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lvl1pPr lvl="0"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2pPr>
            <a:lvl3pPr lvl="2"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3pPr>
            <a:lvl4pPr lvl="3"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4pPr>
            <a:lvl5pPr lvl="4"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5pPr>
            <a:lvl6pPr lvl="5"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6pPr>
            <a:lvl7pPr lvl="6"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7pPr>
            <a:lvl8pPr lvl="7"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8pPr>
            <a:lvl9pPr lvl="8" marR="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9pPr>
          </a:lstStyle>
          <a:p/>
        </p:txBody>
      </p:sp>
      <p:sp>
        <p:nvSpPr>
          <p:cNvPr id="33" name="Google Shape;33;p37"/>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Autofit/>
          </a:bodyPr>
          <a:lstStyle>
            <a:lvl1pPr indent="-406400" lvl="0" marL="4572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1pPr>
            <a:lvl2pPr indent="-406400" lvl="1" marL="9144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2pPr>
            <a:lvl3pPr indent="-406400" lvl="2" marL="13716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3pPr>
            <a:lvl4pPr indent="-406400" lvl="3" marL="18288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4pPr>
            <a:lvl5pPr indent="-406400" lvl="4" marL="22860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5pPr>
            <a:lvl6pPr indent="-406400" lvl="5" marL="27432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6pPr>
            <a:lvl7pPr indent="-406400" lvl="6" marL="32004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7pPr>
            <a:lvl8pPr indent="-406400" lvl="7" marL="36576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8pPr>
            <a:lvl9pPr indent="-406400" lvl="8" marL="4114800" marR="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9pPr>
          </a:lstStyle>
          <a:p/>
        </p:txBody>
      </p:sp>
      <p:sp>
        <p:nvSpPr>
          <p:cNvPr id="34" name="Google Shape;34;p37"/>
          <p:cNvSpPr txBox="1"/>
          <p:nvPr>
            <p:ph idx="12" type="sldNum"/>
          </p:nvPr>
        </p:nvSpPr>
        <p:spPr>
          <a:xfrm>
            <a:off x="5892800" y="6172200"/>
            <a:ext cx="2844800" cy="36830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pic>
        <p:nvPicPr>
          <p:cNvPr id="6" name="Google Shape;6;p31"/>
          <p:cNvPicPr preferRelativeResize="0"/>
          <p:nvPr/>
        </p:nvPicPr>
        <p:blipFill rotWithShape="1">
          <a:blip r:embed="rId1">
            <a:alphaModFix/>
          </a:blip>
          <a:srcRect b="0" l="0" r="0" t="0"/>
          <a:stretch/>
        </p:blipFill>
        <p:spPr>
          <a:xfrm>
            <a:off x="0" y="0"/>
            <a:ext cx="12188388" cy="6858000"/>
          </a:xfrm>
          <a:prstGeom prst="rect">
            <a:avLst/>
          </a:prstGeom>
          <a:noFill/>
          <a:ln>
            <a:noFill/>
          </a:ln>
        </p:spPr>
      </p:pic>
      <p:sp>
        <p:nvSpPr>
          <p:cNvPr id="7" name="Google Shape;7;p31"/>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2pPr>
            <a:lvl3pPr lvl="2"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3pPr>
            <a:lvl4pPr lvl="3"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4pPr>
            <a:lvl5pPr lvl="4"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5pPr>
            <a:lvl6pPr lvl="5"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6pPr>
            <a:lvl7pPr lvl="6"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7pPr>
            <a:lvl8pPr lvl="7"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8pPr>
            <a:lvl9pPr lvl="8"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9pPr>
          </a:lstStyle>
          <a:p/>
        </p:txBody>
      </p:sp>
      <p:sp>
        <p:nvSpPr>
          <p:cNvPr id="8" name="Google Shape;8;p31"/>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1pPr>
            <a:lvl2pPr indent="-406400" lvl="1" marL="9144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2pPr>
            <a:lvl3pPr indent="-406400" lvl="2" marL="13716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3pPr>
            <a:lvl4pPr indent="-406400" lvl="3" marL="18288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4pPr>
            <a:lvl5pPr indent="-406400" lvl="4" marL="22860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5pPr>
            <a:lvl6pPr indent="-406400" lvl="5" marL="27432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6pPr>
            <a:lvl7pPr indent="-406400" lvl="6" marL="32004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7pPr>
            <a:lvl8pPr indent="-406400" lvl="7" marL="36576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8pPr>
            <a:lvl9pPr indent="-406400" lvl="8" marL="41148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9pPr>
          </a:lstStyle>
          <a:p/>
        </p:txBody>
      </p:sp>
      <p:sp>
        <p:nvSpPr>
          <p:cNvPr id="9" name="Google Shape;9;p31"/>
          <p:cNvSpPr txBox="1"/>
          <p:nvPr>
            <p:ph idx="12" type="sldNum"/>
          </p:nvPr>
        </p:nvSpPr>
        <p:spPr>
          <a:xfrm>
            <a:off x="5892800" y="6172200"/>
            <a:ext cx="2844800" cy="368301"/>
          </a:xfrm>
          <a:prstGeom prst="rect">
            <a:avLst/>
          </a:prstGeom>
          <a:noFill/>
          <a:ln>
            <a:noFill/>
          </a:ln>
        </p:spPr>
        <p:txBody>
          <a:bodyPr anchorCtr="0" anchor="ctr"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wrugamelocker.wal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1"/>
          <p:cNvSpPr txBox="1"/>
          <p:nvPr>
            <p:ph idx="4294967295" type="ctrTitle"/>
          </p:nvPr>
        </p:nvSpPr>
        <p:spPr>
          <a:xfrm>
            <a:off x="342440" y="2755786"/>
            <a:ext cx="6283211" cy="659444"/>
          </a:xfrm>
          <a:prstGeom prst="rect">
            <a:avLst/>
          </a:prstGeom>
          <a:noFill/>
          <a:ln>
            <a:noFill/>
          </a:ln>
        </p:spPr>
        <p:txBody>
          <a:bodyPr anchorCtr="0" anchor="t" bIns="45675" lIns="45675" spcFirstLastPara="1" rIns="45675" wrap="square" tIns="45675">
            <a:noAutofit/>
          </a:bodyPr>
          <a:lstStyle/>
          <a:p>
            <a:pPr indent="0" lvl="0" marL="0" marR="0" rtl="0" algn="l">
              <a:lnSpc>
                <a:spcPct val="90000"/>
              </a:lnSpc>
              <a:spcBef>
                <a:spcPts val="0"/>
              </a:spcBef>
              <a:spcAft>
                <a:spcPts val="0"/>
              </a:spcAft>
              <a:buClr>
                <a:srgbClr val="C00000"/>
              </a:buClr>
              <a:buSzPts val="4004"/>
              <a:buFont typeface="Arial"/>
              <a:buNone/>
            </a:pPr>
            <a:r>
              <a:rPr b="1" i="0" lang="en-GB" sz="4004" u="none" cap="none" strike="noStrike">
                <a:solidFill>
                  <a:srgbClr val="C00000"/>
                </a:solidFill>
                <a:latin typeface="Arial"/>
                <a:ea typeface="Arial"/>
                <a:cs typeface="Arial"/>
                <a:sym typeface="Arial"/>
              </a:rPr>
              <a:t>Rugby Leaders Course</a:t>
            </a:r>
            <a:endParaRPr b="1" i="0" sz="4400" u="none" cap="none" strike="noStrike">
              <a:solidFill>
                <a:srgbClr val="C00000"/>
              </a:solidFill>
              <a:latin typeface="Arial"/>
              <a:ea typeface="Arial"/>
              <a:cs typeface="Arial"/>
              <a:sym typeface="Arial"/>
            </a:endParaRPr>
          </a:p>
        </p:txBody>
      </p:sp>
      <p:sp>
        <p:nvSpPr>
          <p:cNvPr id="40" name="Google Shape;40;p1"/>
          <p:cNvSpPr txBox="1"/>
          <p:nvPr/>
        </p:nvSpPr>
        <p:spPr>
          <a:xfrm>
            <a:off x="4661941" y="1873770"/>
            <a:ext cx="184731"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41" name="Google Shape;41;p1"/>
          <p:cNvSpPr txBox="1"/>
          <p:nvPr/>
        </p:nvSpPr>
        <p:spPr>
          <a:xfrm>
            <a:off x="4512039" y="1888761"/>
            <a:ext cx="184731"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0"/>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SzPts val="4400"/>
              <a:buNone/>
            </a:pPr>
            <a:r>
              <a:rPr b="1" lang="en-GB">
                <a:latin typeface="Arial"/>
                <a:ea typeface="Arial"/>
                <a:cs typeface="Arial"/>
                <a:sym typeface="Arial"/>
              </a:rPr>
              <a:t>Set the Scene </a:t>
            </a:r>
            <a:endParaRPr b="1">
              <a:latin typeface="Arial"/>
              <a:ea typeface="Arial"/>
              <a:cs typeface="Arial"/>
              <a:sym typeface="Arial"/>
            </a:endParaRPr>
          </a:p>
        </p:txBody>
      </p:sp>
      <p:sp>
        <p:nvSpPr>
          <p:cNvPr id="114" name="Google Shape;114;p10"/>
          <p:cNvSpPr txBox="1"/>
          <p:nvPr>
            <p:ph idx="1" type="body"/>
          </p:nvPr>
        </p:nvSpPr>
        <p:spPr>
          <a:xfrm>
            <a:off x="692943" y="1288161"/>
            <a:ext cx="10806113" cy="4352546"/>
          </a:xfrm>
          <a:prstGeom prst="rect">
            <a:avLst/>
          </a:prstGeom>
          <a:noFill/>
          <a:ln>
            <a:noFill/>
          </a:ln>
        </p:spPr>
        <p:txBody>
          <a:bodyPr anchorCtr="0" anchor="t" bIns="91425" lIns="91425" spcFirstLastPara="1" rIns="91425" wrap="square" tIns="91425">
            <a:normAutofit/>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You have decided to start in the classroom </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You have your power point ready to go </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What’s your biggest fear?</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1"/>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SzPts val="4400"/>
              <a:buNone/>
            </a:pPr>
            <a:r>
              <a:rPr b="1" lang="en-GB">
                <a:latin typeface="Arial"/>
                <a:ea typeface="Arial"/>
                <a:cs typeface="Arial"/>
                <a:sym typeface="Arial"/>
              </a:rPr>
              <a:t>Before we start we - Must Do!</a:t>
            </a:r>
            <a:endParaRPr b="1">
              <a:latin typeface="Arial"/>
              <a:ea typeface="Arial"/>
              <a:cs typeface="Arial"/>
              <a:sym typeface="Arial"/>
            </a:endParaRPr>
          </a:p>
        </p:txBody>
      </p:sp>
      <p:sp>
        <p:nvSpPr>
          <p:cNvPr id="120" name="Google Shape;120;p11"/>
          <p:cNvSpPr txBox="1"/>
          <p:nvPr>
            <p:ph idx="1" type="body"/>
          </p:nvPr>
        </p:nvSpPr>
        <p:spPr>
          <a:xfrm>
            <a:off x="692943" y="1288161"/>
            <a:ext cx="10806113" cy="4352546"/>
          </a:xfrm>
          <a:prstGeom prst="rect">
            <a:avLst/>
          </a:prstGeom>
          <a:noFill/>
          <a:ln>
            <a:noFill/>
          </a:ln>
        </p:spPr>
        <p:txBody>
          <a:bodyPr anchorCtr="0" anchor="t" bIns="91425" lIns="91425" spcFirstLastPara="1" rIns="91425" wrap="square" tIns="91425">
            <a:normAutofit/>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Get them to use their phones and register as coaches on the Game locker.</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ctr">
              <a:lnSpc>
                <a:spcPct val="90000"/>
              </a:lnSpc>
              <a:spcBef>
                <a:spcPts val="1000"/>
              </a:spcBef>
              <a:spcAft>
                <a:spcPts val="0"/>
              </a:spcAft>
              <a:buSzPts val="2800"/>
              <a:buNone/>
            </a:pPr>
            <a:r>
              <a:rPr lang="en-GB" u="sng">
                <a:solidFill>
                  <a:schemeClr val="hlink"/>
                </a:solidFill>
                <a:latin typeface="Arial"/>
                <a:ea typeface="Arial"/>
                <a:cs typeface="Arial"/>
                <a:sym typeface="Arial"/>
                <a:hlinkClick r:id="rId3"/>
              </a:rPr>
              <a:t>www.wrugamelocker.wales</a:t>
            </a:r>
            <a:endParaRPr>
              <a:latin typeface="Arial"/>
              <a:ea typeface="Arial"/>
              <a:cs typeface="Arial"/>
              <a:sym typeface="Arial"/>
            </a:endParaRPr>
          </a:p>
          <a:p>
            <a:pPr indent="0" lvl="0" marL="50800" rtl="0" algn="ctr">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Be friendly this is not boot camp and don’t forget engage with them as they are ultimately going to work for you so build relationships.</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2"/>
          <p:cNvSpPr txBox="1"/>
          <p:nvPr>
            <p:ph type="title"/>
          </p:nvPr>
        </p:nvSpPr>
        <p:spPr>
          <a:xfrm>
            <a:off x="428625" y="346836"/>
            <a:ext cx="11315699" cy="659004"/>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SzPts val="4400"/>
              <a:buNone/>
            </a:pPr>
            <a:r>
              <a:rPr b="1" lang="en-GB" sz="3200">
                <a:latin typeface="Arial"/>
                <a:ea typeface="Arial"/>
                <a:cs typeface="Arial"/>
                <a:sym typeface="Arial"/>
              </a:rPr>
              <a:t>Coaching landscape and whole player whole coach</a:t>
            </a:r>
            <a:endParaRPr b="1" sz="3200">
              <a:latin typeface="Arial"/>
              <a:ea typeface="Arial"/>
              <a:cs typeface="Arial"/>
              <a:sym typeface="Arial"/>
            </a:endParaRPr>
          </a:p>
        </p:txBody>
      </p:sp>
      <p:sp>
        <p:nvSpPr>
          <p:cNvPr id="126" name="Google Shape;126;p12"/>
          <p:cNvSpPr txBox="1"/>
          <p:nvPr>
            <p:ph idx="1" type="body"/>
          </p:nvPr>
        </p:nvSpPr>
        <p:spPr>
          <a:xfrm>
            <a:off x="692943" y="1288161"/>
            <a:ext cx="10806113" cy="4352546"/>
          </a:xfrm>
          <a:prstGeom prst="rect">
            <a:avLst/>
          </a:prstGeom>
          <a:noFill/>
          <a:ln>
            <a:noFill/>
          </a:ln>
        </p:spPr>
        <p:txBody>
          <a:bodyPr anchorCtr="0" anchor="t" bIns="91425" lIns="91425" spcFirstLastPara="1" rIns="91425" wrap="square" tIns="91425">
            <a:normAutofit lnSpcReduction="10000"/>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Great to use as an ice breaker</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Explain that this is the start of a journey and as coaches we hold great responsibility.</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Ask the questions ? What makes a good player? Draw out the responses don’t tell them the answers.</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Repeat for the coach question </a:t>
            </a:r>
            <a:endParaRPr>
              <a:latin typeface="Arial"/>
              <a:ea typeface="Arial"/>
              <a:cs typeface="Arial"/>
              <a:sym typeface="Arial"/>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3"/>
          <p:cNvSpPr txBox="1"/>
          <p:nvPr>
            <p:ph type="title"/>
          </p:nvPr>
        </p:nvSpPr>
        <p:spPr>
          <a:xfrm>
            <a:off x="838200" y="346837"/>
            <a:ext cx="10515600" cy="659003"/>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SzPts val="4400"/>
              <a:buNone/>
            </a:pPr>
            <a:r>
              <a:rPr lang="en-GB"/>
              <a:t>Coaching Landscape</a:t>
            </a:r>
            <a:endParaRPr/>
          </a:p>
        </p:txBody>
      </p:sp>
      <p:pic>
        <p:nvPicPr>
          <p:cNvPr id="132" name="Google Shape;132;p13"/>
          <p:cNvPicPr preferRelativeResize="0"/>
          <p:nvPr/>
        </p:nvPicPr>
        <p:blipFill rotWithShape="1">
          <a:blip r:embed="rId3">
            <a:alphaModFix/>
          </a:blip>
          <a:srcRect b="5390" l="9560" r="-9560" t="-5390"/>
          <a:stretch/>
        </p:blipFill>
        <p:spPr>
          <a:xfrm>
            <a:off x="1193800" y="1442720"/>
            <a:ext cx="10998200" cy="4165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4"/>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0" i="0" lang="en-GB" sz="4004" u="none" cap="none" strike="noStrike">
                <a:solidFill>
                  <a:srgbClr val="C00000"/>
                </a:solidFill>
                <a:latin typeface="Arial"/>
                <a:ea typeface="Arial"/>
                <a:cs typeface="Arial"/>
                <a:sym typeface="Arial"/>
              </a:rPr>
              <a:t>Whole Player</a:t>
            </a:r>
            <a:endParaRPr>
              <a:latin typeface="Arial"/>
              <a:ea typeface="Arial"/>
              <a:cs typeface="Arial"/>
              <a:sym typeface="Arial"/>
            </a:endParaRPr>
          </a:p>
        </p:txBody>
      </p:sp>
      <p:sp>
        <p:nvSpPr>
          <p:cNvPr id="138" name="Google Shape;138;p14"/>
          <p:cNvSpPr txBox="1"/>
          <p:nvPr>
            <p:ph idx="1" type="body"/>
          </p:nvPr>
        </p:nvSpPr>
        <p:spPr>
          <a:xfrm>
            <a:off x="838199" y="1316736"/>
            <a:ext cx="3133725" cy="4352546"/>
          </a:xfrm>
          <a:prstGeom prst="rect">
            <a:avLst/>
          </a:prstGeom>
          <a:noFill/>
          <a:ln>
            <a:noFill/>
          </a:ln>
        </p:spPr>
        <p:txBody>
          <a:bodyPr anchorCtr="0" anchor="t" bIns="91425" lIns="91425" spcFirstLastPara="1" rIns="91425" wrap="square" tIns="91425">
            <a:noAutofit/>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What are the characteristics that we want our players to have?</a:t>
            </a:r>
            <a:endParaRPr>
              <a:latin typeface="Arial"/>
              <a:ea typeface="Arial"/>
              <a:cs typeface="Arial"/>
              <a:sym typeface="Arial"/>
            </a:endParaRPr>
          </a:p>
        </p:txBody>
      </p:sp>
      <p:pic>
        <p:nvPicPr>
          <p:cNvPr id="139" name="Google Shape;139;p14"/>
          <p:cNvPicPr preferRelativeResize="0"/>
          <p:nvPr/>
        </p:nvPicPr>
        <p:blipFill rotWithShape="1">
          <a:blip r:embed="rId3">
            <a:alphaModFix/>
          </a:blip>
          <a:srcRect b="0" l="0" r="0" t="0"/>
          <a:stretch/>
        </p:blipFill>
        <p:spPr>
          <a:xfrm>
            <a:off x="5331681" y="1206543"/>
            <a:ext cx="5665503" cy="446273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5"/>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1" i="0" lang="en-GB" sz="4004" u="none" cap="none" strike="noStrike">
                <a:solidFill>
                  <a:srgbClr val="C00000"/>
                </a:solidFill>
                <a:latin typeface="Arial"/>
                <a:ea typeface="Arial"/>
                <a:cs typeface="Arial"/>
                <a:sym typeface="Arial"/>
              </a:rPr>
              <a:t>Whole Coach</a:t>
            </a:r>
            <a:endParaRPr b="1">
              <a:latin typeface="Arial"/>
              <a:ea typeface="Arial"/>
              <a:cs typeface="Arial"/>
              <a:sym typeface="Arial"/>
            </a:endParaRPr>
          </a:p>
        </p:txBody>
      </p:sp>
      <p:sp>
        <p:nvSpPr>
          <p:cNvPr id="145" name="Google Shape;145;p15"/>
          <p:cNvSpPr txBox="1"/>
          <p:nvPr>
            <p:ph idx="1" type="body"/>
          </p:nvPr>
        </p:nvSpPr>
        <p:spPr>
          <a:xfrm>
            <a:off x="838200" y="1316736"/>
            <a:ext cx="3490914" cy="4352546"/>
          </a:xfrm>
          <a:prstGeom prst="rect">
            <a:avLst/>
          </a:prstGeom>
          <a:noFill/>
          <a:ln>
            <a:noFill/>
          </a:ln>
        </p:spPr>
        <p:txBody>
          <a:bodyPr anchorCtr="0" anchor="t" bIns="91425" lIns="91425" spcFirstLastPara="1" rIns="91425" wrap="square" tIns="91425">
            <a:noAutofit/>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What characteristics must we have as coaches to develop the whole player?</a:t>
            </a:r>
            <a:endParaRPr>
              <a:latin typeface="Arial"/>
              <a:ea typeface="Arial"/>
              <a:cs typeface="Arial"/>
              <a:sym typeface="Arial"/>
            </a:endParaRPr>
          </a:p>
        </p:txBody>
      </p:sp>
      <p:pic>
        <p:nvPicPr>
          <p:cNvPr id="146" name="Google Shape;146;p15"/>
          <p:cNvPicPr preferRelativeResize="0"/>
          <p:nvPr/>
        </p:nvPicPr>
        <p:blipFill rotWithShape="1">
          <a:blip r:embed="rId3">
            <a:alphaModFix/>
          </a:blip>
          <a:srcRect b="0" l="0" r="0" t="0"/>
          <a:stretch/>
        </p:blipFill>
        <p:spPr>
          <a:xfrm>
            <a:off x="5519734" y="1142174"/>
            <a:ext cx="5360272" cy="452710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1" i="0" lang="en-GB" sz="4004" u="none" cap="none" strike="noStrike">
                <a:solidFill>
                  <a:srgbClr val="C00000"/>
                </a:solidFill>
                <a:latin typeface="Arial"/>
                <a:ea typeface="Arial"/>
                <a:cs typeface="Arial"/>
                <a:sym typeface="Arial"/>
              </a:rPr>
              <a:t>Best Coaching Practice</a:t>
            </a:r>
            <a:endParaRPr b="1">
              <a:latin typeface="Arial"/>
              <a:ea typeface="Arial"/>
              <a:cs typeface="Arial"/>
              <a:sym typeface="Arial"/>
            </a:endParaRPr>
          </a:p>
        </p:txBody>
      </p:sp>
      <p:sp>
        <p:nvSpPr>
          <p:cNvPr id="152" name="Google Shape;152;p16"/>
          <p:cNvSpPr txBox="1"/>
          <p:nvPr>
            <p:ph idx="1" type="body"/>
          </p:nvPr>
        </p:nvSpPr>
        <p:spPr>
          <a:xfrm>
            <a:off x="838200" y="1251419"/>
            <a:ext cx="10515600" cy="4352547"/>
          </a:xfrm>
          <a:prstGeom prst="rect">
            <a:avLst/>
          </a:prstGeom>
          <a:noFill/>
          <a:ln>
            <a:noFill/>
          </a:ln>
        </p:spPr>
        <p:txBody>
          <a:bodyPr anchorCtr="0" anchor="t" bIns="45675" lIns="45675" spcFirstLastPara="1" rIns="45675" wrap="square" tIns="45675">
            <a:noAutofit/>
          </a:bodyPr>
          <a:lstStyle/>
          <a:p>
            <a:pPr indent="0" lvl="0" marL="0" marR="0" rtl="0" algn="l">
              <a:lnSpc>
                <a:spcPct val="90000"/>
              </a:lnSpc>
              <a:spcBef>
                <a:spcPts val="0"/>
              </a:spcBef>
              <a:spcAft>
                <a:spcPts val="0"/>
              </a:spcAft>
              <a:buClr>
                <a:srgbClr val="C00000"/>
              </a:buClr>
              <a:buSzPts val="1400"/>
              <a:buFont typeface="Arial"/>
              <a:buNone/>
            </a:pPr>
            <a:r>
              <a:rPr b="1" i="0" lang="en-GB" u="none" cap="none" strike="noStrike">
                <a:solidFill>
                  <a:srgbClr val="C00000"/>
                </a:solidFill>
                <a:latin typeface="Arial"/>
                <a:ea typeface="Arial"/>
                <a:cs typeface="Arial"/>
                <a:sym typeface="Arial"/>
              </a:rPr>
              <a:t>In groups complete Task 1:</a:t>
            </a:r>
            <a:endParaRPr/>
          </a:p>
          <a:p>
            <a:pPr indent="0" lvl="0" marL="0" marR="0" rtl="0" algn="l">
              <a:lnSpc>
                <a:spcPct val="90000"/>
              </a:lnSpc>
              <a:spcBef>
                <a:spcPts val="0"/>
              </a:spcBef>
              <a:spcAft>
                <a:spcPts val="0"/>
              </a:spcAft>
              <a:buClr>
                <a:srgbClr val="C00000"/>
              </a:buClr>
              <a:buSzPts val="1400"/>
              <a:buFont typeface="Arial"/>
              <a:buNone/>
            </a:pPr>
            <a:r>
              <a:t/>
            </a:r>
            <a:endParaRPr b="1">
              <a:latin typeface="Arial"/>
              <a:ea typeface="Arial"/>
              <a:cs typeface="Arial"/>
              <a:sym typeface="Arial"/>
            </a:endParaRPr>
          </a:p>
          <a:p>
            <a:pPr indent="0" lvl="0" marL="0" marR="0" rtl="0" algn="l">
              <a:lnSpc>
                <a:spcPct val="90000"/>
              </a:lnSpc>
              <a:spcBef>
                <a:spcPts val="1000"/>
              </a:spcBef>
              <a:spcAft>
                <a:spcPts val="0"/>
              </a:spcAft>
              <a:buClr>
                <a:srgbClr val="C00000"/>
              </a:buClr>
              <a:buSzPts val="1400"/>
              <a:buFont typeface="Arial"/>
              <a:buNone/>
            </a:pPr>
            <a:r>
              <a:rPr b="1" i="0" lang="en-GB" u="none" cap="none" strike="noStrike">
                <a:solidFill>
                  <a:srgbClr val="C00000"/>
                </a:solidFill>
                <a:latin typeface="Arial"/>
                <a:ea typeface="Arial"/>
                <a:cs typeface="Arial"/>
                <a:sym typeface="Arial"/>
              </a:rPr>
              <a:t>If we were to run a successful coaching session, what would we need to consider?</a:t>
            </a:r>
            <a:endParaRPr b="1">
              <a:latin typeface="Arial"/>
              <a:ea typeface="Arial"/>
              <a:cs typeface="Arial"/>
              <a:sym typeface="Arial"/>
            </a:endParaRPr>
          </a:p>
          <a:p>
            <a:pPr indent="0" lvl="0" marL="0" marR="0" rtl="0" algn="l">
              <a:lnSpc>
                <a:spcPct val="90000"/>
              </a:lnSpc>
              <a:spcBef>
                <a:spcPts val="1000"/>
              </a:spcBef>
              <a:spcAft>
                <a:spcPts val="0"/>
              </a:spcAft>
              <a:buClr>
                <a:srgbClr val="C00000"/>
              </a:buClr>
              <a:buSzPts val="1400"/>
              <a:buFont typeface="Arial"/>
              <a:buNone/>
            </a:pPr>
            <a:r>
              <a:t/>
            </a:r>
            <a:endParaRPr b="1" i="0" u="none" cap="none" strike="noStrike">
              <a:solidFill>
                <a:srgbClr val="C00000"/>
              </a:solidFill>
              <a:latin typeface="Arial"/>
              <a:ea typeface="Arial"/>
              <a:cs typeface="Arial"/>
              <a:sym typeface="Arial"/>
            </a:endParaRPr>
          </a:p>
          <a:p>
            <a:pPr indent="0" lvl="0" marL="0" marR="0" rtl="0" algn="l">
              <a:lnSpc>
                <a:spcPct val="90000"/>
              </a:lnSpc>
              <a:spcBef>
                <a:spcPts val="1000"/>
              </a:spcBef>
              <a:spcAft>
                <a:spcPts val="0"/>
              </a:spcAft>
              <a:buClr>
                <a:srgbClr val="C00000"/>
              </a:buClr>
              <a:buSzPts val="1400"/>
              <a:buFont typeface="Arial"/>
              <a:buNone/>
            </a:pPr>
            <a:r>
              <a:rPr b="1" lang="en-GB">
                <a:latin typeface="Arial"/>
                <a:ea typeface="Arial"/>
                <a:cs typeface="Arial"/>
                <a:sym typeface="Arial"/>
              </a:rPr>
              <a:t>How do we facilitate their answers?</a:t>
            </a:r>
            <a:endParaRPr/>
          </a:p>
          <a:p>
            <a:pPr indent="0" lvl="0" marL="0" marR="0" rtl="0" algn="l">
              <a:lnSpc>
                <a:spcPct val="90000"/>
              </a:lnSpc>
              <a:spcBef>
                <a:spcPts val="1000"/>
              </a:spcBef>
              <a:spcAft>
                <a:spcPts val="0"/>
              </a:spcAft>
              <a:buClr>
                <a:srgbClr val="C00000"/>
              </a:buClr>
              <a:buSzPts val="1400"/>
              <a:buFont typeface="Arial"/>
              <a:buNone/>
            </a:pPr>
            <a:r>
              <a:t/>
            </a:r>
            <a:endParaRPr b="1">
              <a:latin typeface="Arial"/>
              <a:ea typeface="Arial"/>
              <a:cs typeface="Arial"/>
              <a:sym typeface="Arial"/>
            </a:endParaRPr>
          </a:p>
          <a:p>
            <a:pPr indent="0" lvl="0" marL="0" marR="0" rtl="0" algn="l">
              <a:lnSpc>
                <a:spcPct val="90000"/>
              </a:lnSpc>
              <a:spcBef>
                <a:spcPts val="1000"/>
              </a:spcBef>
              <a:spcAft>
                <a:spcPts val="0"/>
              </a:spcAft>
              <a:buClr>
                <a:srgbClr val="C00000"/>
              </a:buClr>
              <a:buSzPts val="1400"/>
              <a:buFont typeface="Arial"/>
              <a:buNone/>
            </a:pPr>
            <a:r>
              <a:rPr b="1" lang="en-GB">
                <a:latin typeface="Arial"/>
                <a:ea typeface="Arial"/>
                <a:cs typeface="Arial"/>
                <a:sym typeface="Arial"/>
              </a:rPr>
              <a:t>I would suggest filling out a workbook yourself with the answers!!!</a:t>
            </a:r>
            <a:endParaRPr/>
          </a:p>
          <a:p>
            <a:pPr indent="0" lvl="0" marL="0" marR="0" rtl="0" algn="l">
              <a:lnSpc>
                <a:spcPct val="90000"/>
              </a:lnSpc>
              <a:spcBef>
                <a:spcPts val="1000"/>
              </a:spcBef>
              <a:spcAft>
                <a:spcPts val="0"/>
              </a:spcAft>
              <a:buClr>
                <a:srgbClr val="C00000"/>
              </a:buClr>
              <a:buSzPts val="1400"/>
              <a:buFont typeface="Arial"/>
              <a:buNone/>
            </a:pPr>
            <a:r>
              <a:t/>
            </a:r>
            <a:endParaRPr b="1" i="0" u="none" cap="none" strike="noStrike">
              <a:solidFill>
                <a:srgbClr val="C00000"/>
              </a:solidFill>
              <a:latin typeface="Arial"/>
              <a:ea typeface="Arial"/>
              <a:cs typeface="Arial"/>
              <a:sym typeface="Arial"/>
            </a:endParaRPr>
          </a:p>
          <a:p>
            <a:pPr indent="0" lvl="0" marL="0" marR="0" rtl="0" algn="l">
              <a:lnSpc>
                <a:spcPct val="90000"/>
              </a:lnSpc>
              <a:spcBef>
                <a:spcPts val="1000"/>
              </a:spcBef>
              <a:spcAft>
                <a:spcPts val="0"/>
              </a:spcAft>
              <a:buClr>
                <a:srgbClr val="C00000"/>
              </a:buClr>
              <a:buSzPts val="1400"/>
              <a:buFont typeface="Arial"/>
              <a:buNone/>
            </a:pPr>
            <a:r>
              <a:t/>
            </a:r>
            <a:endParaRPr b="1" i="0" u="none" cap="none" strike="noStrike">
              <a:solidFill>
                <a:srgbClr val="C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342440" y="2755786"/>
            <a:ext cx="5740308" cy="659444"/>
          </a:xfrm>
          <a:prstGeom prst="rect">
            <a:avLst/>
          </a:prstGeom>
          <a:noFill/>
          <a:ln>
            <a:noFill/>
          </a:ln>
        </p:spPr>
        <p:txBody>
          <a:bodyPr anchorCtr="0" anchor="t" bIns="91400" lIns="91400" spcFirstLastPara="1" rIns="91400" wrap="square" tIns="91400">
            <a:noAutofit/>
          </a:bodyPr>
          <a:lstStyle/>
          <a:p>
            <a:pPr indent="0" lvl="0" marL="0" marR="0" rtl="0" algn="l">
              <a:lnSpc>
                <a:spcPct val="90000"/>
              </a:lnSpc>
              <a:spcBef>
                <a:spcPts val="0"/>
              </a:spcBef>
              <a:spcAft>
                <a:spcPts val="0"/>
              </a:spcAft>
              <a:buClr>
                <a:srgbClr val="C00000"/>
              </a:buClr>
              <a:buSzPts val="3959"/>
              <a:buFont typeface="Arial"/>
              <a:buNone/>
            </a:pPr>
            <a:r>
              <a:rPr b="1" i="0" lang="en-GB" sz="3959" u="none" cap="none" strike="noStrike">
                <a:solidFill>
                  <a:srgbClr val="C00000"/>
                </a:solidFill>
                <a:latin typeface="Arial"/>
                <a:ea typeface="Arial"/>
                <a:cs typeface="Arial"/>
                <a:sym typeface="Arial"/>
              </a:rPr>
              <a:t>WRU Leaders Award</a:t>
            </a:r>
            <a:endParaRPr b="1" i="0" sz="3959" u="none" cap="none" strike="noStrike">
              <a:solidFill>
                <a:srgbClr val="C00000"/>
              </a:solidFill>
              <a:latin typeface="Arial"/>
              <a:ea typeface="Arial"/>
              <a:cs typeface="Arial"/>
              <a:sym typeface="Arial"/>
            </a:endParaRPr>
          </a:p>
        </p:txBody>
      </p:sp>
      <p:sp>
        <p:nvSpPr>
          <p:cNvPr id="158" name="Google Shape;158;p17"/>
          <p:cNvSpPr txBox="1"/>
          <p:nvPr/>
        </p:nvSpPr>
        <p:spPr>
          <a:xfrm>
            <a:off x="342440" y="3598524"/>
            <a:ext cx="6204134" cy="659444"/>
          </a:xfrm>
          <a:prstGeom prst="rect">
            <a:avLst/>
          </a:prstGeom>
          <a:noFill/>
          <a:ln>
            <a:noFill/>
          </a:ln>
        </p:spPr>
        <p:txBody>
          <a:bodyPr anchorCtr="0" anchor="t" bIns="91400" lIns="91400" spcFirstLastPara="1" rIns="91400" wrap="square" tIns="91400">
            <a:noAutofit/>
          </a:bodyPr>
          <a:lstStyle/>
          <a:p>
            <a:pPr indent="0" lvl="0" marL="0" marR="0" rtl="0" algn="l">
              <a:lnSpc>
                <a:spcPct val="70000"/>
              </a:lnSpc>
              <a:spcBef>
                <a:spcPts val="0"/>
              </a:spcBef>
              <a:spcAft>
                <a:spcPts val="0"/>
              </a:spcAft>
              <a:buClr>
                <a:srgbClr val="C00000"/>
              </a:buClr>
              <a:buSzPts val="2970"/>
              <a:buFont typeface="Arial"/>
              <a:buNone/>
            </a:pPr>
            <a:r>
              <a:rPr b="0" i="0" lang="en-GB" sz="2970" u="none" cap="none" strike="noStrike">
                <a:solidFill>
                  <a:srgbClr val="C00000"/>
                </a:solidFill>
                <a:latin typeface="Arial"/>
                <a:ea typeface="Arial"/>
                <a:cs typeface="Arial"/>
                <a:sym typeface="Arial"/>
              </a:rPr>
              <a:t>Fair Play &amp; Role of the Official</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Fair Play</a:t>
            </a:r>
            <a:endParaRPr b="0" i="0" sz="3959" u="none" cap="none" strike="noStrike">
              <a:solidFill>
                <a:srgbClr val="C00000"/>
              </a:solidFill>
              <a:latin typeface="Arial"/>
              <a:ea typeface="Arial"/>
              <a:cs typeface="Arial"/>
              <a:sym typeface="Arial"/>
            </a:endParaRPr>
          </a:p>
        </p:txBody>
      </p:sp>
      <p:sp>
        <p:nvSpPr>
          <p:cNvPr id="164" name="Google Shape;164;p18"/>
          <p:cNvSpPr txBox="1"/>
          <p:nvPr/>
        </p:nvSpPr>
        <p:spPr>
          <a:xfrm>
            <a:off x="1314449" y="1005840"/>
            <a:ext cx="9929813" cy="4525964"/>
          </a:xfrm>
          <a:prstGeom prst="rect">
            <a:avLst/>
          </a:prstGeom>
          <a:noFill/>
          <a:ln>
            <a:noFill/>
          </a:ln>
        </p:spPr>
        <p:txBody>
          <a:bodyPr anchorCtr="0" anchor="t" bIns="45700" lIns="45700" spcFirstLastPara="1" rIns="45700" wrap="square" tIns="45700">
            <a:noAutofit/>
          </a:bodyPr>
          <a:lstStyle/>
          <a:p>
            <a:pPr indent="-342900" lvl="0" marL="342900" marR="0" rtl="0" algn="l">
              <a:lnSpc>
                <a:spcPct val="90000"/>
              </a:lnSpc>
              <a:spcBef>
                <a:spcPts val="0"/>
              </a:spcBef>
              <a:spcAft>
                <a:spcPts val="0"/>
              </a:spcAft>
              <a:buClr>
                <a:srgbClr val="000000"/>
              </a:buClr>
              <a:buSzPts val="2960"/>
              <a:buFont typeface="Arial"/>
              <a:buNone/>
            </a:pPr>
            <a:r>
              <a:t/>
            </a:r>
            <a:endParaRPr b="0" i="0" sz="2960" u="none" cap="none" strike="noStrike">
              <a:solidFill>
                <a:srgbClr val="000000"/>
              </a:solidFill>
              <a:latin typeface="Arial"/>
              <a:ea typeface="Arial"/>
              <a:cs typeface="Arial"/>
              <a:sym typeface="Arial"/>
            </a:endParaRPr>
          </a:p>
          <a:p>
            <a:pPr indent="0" lvl="0" marL="0" marR="0" rtl="0" algn="l">
              <a:lnSpc>
                <a:spcPct val="90000"/>
              </a:lnSpc>
              <a:spcBef>
                <a:spcPts val="600"/>
              </a:spcBef>
              <a:spcAft>
                <a:spcPts val="0"/>
              </a:spcAft>
              <a:buNone/>
            </a:pPr>
            <a:r>
              <a:rPr b="0" i="0" lang="en-GB" sz="2960" u="none" cap="none" strike="noStrike">
                <a:solidFill>
                  <a:srgbClr val="000000"/>
                </a:solidFill>
                <a:latin typeface="Arial"/>
                <a:ea typeface="Arial"/>
                <a:cs typeface="Arial"/>
                <a:sym typeface="Arial"/>
              </a:rPr>
              <a:t>In Groups, define what you think is ‘fair play’?</a:t>
            </a:r>
            <a:endParaRPr/>
          </a:p>
          <a:p>
            <a:pPr indent="0" lvl="0" marL="0" marR="0" rtl="0" algn="l">
              <a:lnSpc>
                <a:spcPct val="90000"/>
              </a:lnSpc>
              <a:spcBef>
                <a:spcPts val="600"/>
              </a:spcBef>
              <a:spcAft>
                <a:spcPts val="0"/>
              </a:spcAft>
              <a:buNone/>
            </a:pPr>
            <a:r>
              <a:rPr b="0" i="0" lang="en-GB" sz="2960" u="none" cap="none" strike="noStrike">
                <a:solidFill>
                  <a:srgbClr val="000000"/>
                </a:solidFill>
                <a:latin typeface="Arial"/>
                <a:ea typeface="Arial"/>
                <a:cs typeface="Arial"/>
                <a:sym typeface="Arial"/>
              </a:rPr>
              <a:t>Have a go at filling it in the workbook</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600"/>
              </a:spcBef>
              <a:spcAft>
                <a:spcPts val="0"/>
              </a:spcAft>
              <a:buClr>
                <a:srgbClr val="000000"/>
              </a:buClr>
              <a:buSzPts val="2960"/>
              <a:buFont typeface="Arial"/>
              <a:buNone/>
            </a:pPr>
            <a:r>
              <a:t/>
            </a:r>
            <a:endParaRPr b="0" i="0" sz="2960" u="none" cap="none" strike="noStrike">
              <a:solidFill>
                <a:srgbClr val="000000"/>
              </a:solidFill>
              <a:latin typeface="Arial"/>
              <a:ea typeface="Arial"/>
              <a:cs typeface="Arial"/>
              <a:sym typeface="Arial"/>
            </a:endParaRPr>
          </a:p>
          <a:p>
            <a:pPr indent="-342900" lvl="0" marL="342900" marR="0" rtl="0" algn="l">
              <a:lnSpc>
                <a:spcPct val="90000"/>
              </a:lnSpc>
              <a:spcBef>
                <a:spcPts val="600"/>
              </a:spcBef>
              <a:spcAft>
                <a:spcPts val="0"/>
              </a:spcAft>
              <a:buClr>
                <a:srgbClr val="009999"/>
              </a:buClr>
              <a:buSzPts val="2960"/>
              <a:buFont typeface="Arial"/>
              <a:buNone/>
            </a:pPr>
            <a:r>
              <a:rPr b="1" i="0" lang="en-GB" sz="2960" u="none" cap="none" strike="noStrike">
                <a:solidFill>
                  <a:srgbClr val="009999"/>
                </a:solidFill>
                <a:latin typeface="Arial"/>
                <a:ea typeface="Arial"/>
                <a:cs typeface="Arial"/>
                <a:sym typeface="Arial"/>
              </a:rPr>
              <a:t>  ‘</a:t>
            </a:r>
            <a:r>
              <a:rPr b="0" i="0" lang="en-GB" sz="2960" u="none" cap="none" strike="noStrike">
                <a:solidFill>
                  <a:srgbClr val="C00000"/>
                </a:solidFill>
                <a:latin typeface="Arial"/>
                <a:ea typeface="Arial"/>
                <a:cs typeface="Arial"/>
                <a:sym typeface="Arial"/>
              </a:rPr>
              <a:t>Fair Play or Sportsmanship expresses an aspiration or ethos that the activity will be enjoyed for its own sake, with proper consideration for fairness, ethics, respect. Being a "good sport" involves being a "good winner" as well as being a "good loser".’ (wikipedia)</a:t>
            </a:r>
            <a:endParaRPr b="0" i="0" sz="1400" u="none" cap="none" strike="noStrike">
              <a:solidFill>
                <a:srgbClr val="C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idx="1" type="body"/>
          </p:nvPr>
        </p:nvSpPr>
        <p:spPr>
          <a:xfrm>
            <a:off x="838200" y="1672505"/>
            <a:ext cx="10515600" cy="2316640"/>
          </a:xfrm>
          <a:prstGeom prst="rect">
            <a:avLst/>
          </a:prstGeom>
          <a:noFill/>
          <a:ln>
            <a:noFill/>
          </a:ln>
        </p:spPr>
        <p:txBody>
          <a:bodyPr anchorCtr="0" anchor="t" bIns="91400" lIns="91400" spcFirstLastPara="1" rIns="91400" wrap="square" tIns="91400">
            <a:noAutofit/>
          </a:bodyPr>
          <a:lstStyle/>
          <a:p>
            <a:pPr indent="0" lvl="0" marL="177800" marR="0" rtl="0" algn="ctr">
              <a:lnSpc>
                <a:spcPct val="90000"/>
              </a:lnSpc>
              <a:spcBef>
                <a:spcPts val="0"/>
              </a:spcBef>
              <a:spcAft>
                <a:spcPts val="0"/>
              </a:spcAft>
              <a:buClr>
                <a:srgbClr val="C00000"/>
              </a:buClr>
              <a:buSzPts val="2800"/>
              <a:buFont typeface="Arial"/>
              <a:buNone/>
            </a:pPr>
            <a:r>
              <a:rPr b="0" i="0" lang="en-GB" sz="4400" u="none" cap="none" strike="noStrike">
                <a:solidFill>
                  <a:srgbClr val="C00000"/>
                </a:solidFill>
                <a:latin typeface="Arial"/>
                <a:ea typeface="Arial"/>
                <a:cs typeface="Arial"/>
                <a:sym typeface="Arial"/>
              </a:rPr>
              <a:t>What are the 5 basic principles of fair play? </a:t>
            </a:r>
            <a:endParaRPr/>
          </a:p>
          <a:p>
            <a:pPr indent="0" lvl="0" marL="177800" marR="0" rtl="0" algn="ctr">
              <a:lnSpc>
                <a:spcPct val="90000"/>
              </a:lnSpc>
              <a:spcBef>
                <a:spcPts val="0"/>
              </a:spcBef>
              <a:spcAft>
                <a:spcPts val="0"/>
              </a:spcAft>
              <a:buClr>
                <a:srgbClr val="C00000"/>
              </a:buClr>
              <a:buSzPts val="2800"/>
              <a:buFont typeface="Arial"/>
              <a:buNone/>
            </a:pPr>
            <a:r>
              <a:t/>
            </a:r>
            <a:endParaRPr b="0" i="0" sz="4400" u="none" cap="none" strike="noStrike">
              <a:solidFill>
                <a:srgbClr val="C00000"/>
              </a:solidFill>
              <a:latin typeface="Arial"/>
              <a:ea typeface="Arial"/>
              <a:cs typeface="Arial"/>
              <a:sym typeface="Arial"/>
            </a:endParaRPr>
          </a:p>
          <a:p>
            <a:pPr indent="0" lvl="0" marL="177800" marR="0" rtl="0" algn="ctr">
              <a:lnSpc>
                <a:spcPct val="90000"/>
              </a:lnSpc>
              <a:spcBef>
                <a:spcPts val="0"/>
              </a:spcBef>
              <a:spcAft>
                <a:spcPts val="0"/>
              </a:spcAft>
              <a:buClr>
                <a:srgbClr val="C00000"/>
              </a:buClr>
              <a:buSzPts val="2800"/>
              <a:buFont typeface="Arial"/>
              <a:buNone/>
            </a:pPr>
            <a:r>
              <a:rPr b="0" i="0" lang="en-GB" sz="4400" u="none" cap="none" strike="noStrike">
                <a:solidFill>
                  <a:srgbClr val="C00000"/>
                </a:solidFill>
                <a:latin typeface="Arial"/>
                <a:ea typeface="Arial"/>
                <a:cs typeface="Arial"/>
                <a:sym typeface="Arial"/>
              </a:rPr>
              <a:t>Again have a go at filling in your workbook</a:t>
            </a:r>
            <a:endParaRPr b="0" i="0" sz="4400" u="none" cap="none" strike="noStrike">
              <a:solidFill>
                <a:srgbClr val="C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 name="Shape 45"/>
        <p:cNvGrpSpPr/>
        <p:nvPr/>
      </p:nvGrpSpPr>
      <p:grpSpPr>
        <a:xfrm>
          <a:off x="0" y="0"/>
          <a:ext cx="0" cy="0"/>
          <a:chOff x="0" y="0"/>
          <a:chExt cx="0" cy="0"/>
        </a:xfrm>
      </p:grpSpPr>
      <p:sp>
        <p:nvSpPr>
          <p:cNvPr id="46" name="Google Shape;46;p2"/>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lang="en-GB" sz="4004">
                <a:latin typeface="Arial"/>
                <a:ea typeface="Arial"/>
                <a:cs typeface="Arial"/>
                <a:sym typeface="Arial"/>
              </a:rPr>
              <a:t>Resources</a:t>
            </a:r>
            <a:endParaRPr>
              <a:latin typeface="Arial"/>
              <a:ea typeface="Arial"/>
              <a:cs typeface="Arial"/>
              <a:sym typeface="Arial"/>
            </a:endParaRPr>
          </a:p>
        </p:txBody>
      </p:sp>
      <p:grpSp>
        <p:nvGrpSpPr>
          <p:cNvPr id="47" name="Google Shape;47;p2"/>
          <p:cNvGrpSpPr/>
          <p:nvPr/>
        </p:nvGrpSpPr>
        <p:grpSpPr>
          <a:xfrm>
            <a:off x="3919726" y="1251419"/>
            <a:ext cx="4352547" cy="4352547"/>
            <a:chOff x="3081526" y="0"/>
            <a:chExt cx="4352547" cy="4352547"/>
          </a:xfrm>
        </p:grpSpPr>
        <p:sp>
          <p:nvSpPr>
            <p:cNvPr id="48" name="Google Shape;48;p2"/>
            <p:cNvSpPr/>
            <p:nvPr/>
          </p:nvSpPr>
          <p:spPr>
            <a:xfrm>
              <a:off x="3081526" y="0"/>
              <a:ext cx="4352547" cy="4352547"/>
            </a:xfrm>
            <a:prstGeom prst="diamond">
              <a:avLst/>
            </a:prstGeom>
            <a:solidFill>
              <a:srgbClr val="E0E0E0"/>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
            <p:cNvSpPr/>
            <p:nvPr/>
          </p:nvSpPr>
          <p:spPr>
            <a:xfrm>
              <a:off x="3495018" y="413491"/>
              <a:ext cx="1697493" cy="1697493"/>
            </a:xfrm>
            <a:prstGeom prst="roundRect">
              <a:avLst>
                <a:gd fmla="val 16667" name="adj"/>
              </a:avLst>
            </a:prstGeom>
            <a:gradFill>
              <a:gsLst>
                <a:gs pos="0">
                  <a:schemeClr val="accent3"/>
                </a:gs>
                <a:gs pos="100000">
                  <a:srgbClr val="D8D8D8"/>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2"/>
            <p:cNvSpPr txBox="1"/>
            <p:nvPr/>
          </p:nvSpPr>
          <p:spPr>
            <a:xfrm>
              <a:off x="3577883" y="496356"/>
              <a:ext cx="1531763" cy="1531763"/>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None/>
              </a:pPr>
              <a:r>
                <a:rPr b="1" i="0" lang="en-GB" sz="1900" u="none" cap="none" strike="noStrike">
                  <a:solidFill>
                    <a:schemeClr val="dk1"/>
                  </a:solidFill>
                  <a:latin typeface="Arial"/>
                  <a:ea typeface="Arial"/>
                  <a:cs typeface="Arial"/>
                  <a:sym typeface="Arial"/>
                </a:rPr>
                <a:t>Course Power Point</a:t>
              </a:r>
              <a:endParaRPr b="0" i="0" sz="1900" u="none" cap="none" strike="noStrike">
                <a:solidFill>
                  <a:schemeClr val="dk1"/>
                </a:solidFill>
                <a:latin typeface="Arial"/>
                <a:ea typeface="Arial"/>
                <a:cs typeface="Arial"/>
                <a:sym typeface="Arial"/>
              </a:endParaRPr>
            </a:p>
          </p:txBody>
        </p:sp>
        <p:sp>
          <p:nvSpPr>
            <p:cNvPr id="51" name="Google Shape;51;p2"/>
            <p:cNvSpPr/>
            <p:nvPr/>
          </p:nvSpPr>
          <p:spPr>
            <a:xfrm>
              <a:off x="5323088" y="413491"/>
              <a:ext cx="1697493" cy="1697493"/>
            </a:xfrm>
            <a:prstGeom prst="roundRect">
              <a:avLst>
                <a:gd fmla="val 16667" name="adj"/>
              </a:avLst>
            </a:prstGeom>
            <a:gradFill>
              <a:gsLst>
                <a:gs pos="0">
                  <a:srgbClr val="C36B6B"/>
                </a:gs>
                <a:gs pos="100000">
                  <a:srgbClr val="FAADAD"/>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2"/>
            <p:cNvSpPr txBox="1"/>
            <p:nvPr/>
          </p:nvSpPr>
          <p:spPr>
            <a:xfrm>
              <a:off x="5405953" y="496356"/>
              <a:ext cx="1531763" cy="1531763"/>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None/>
              </a:pPr>
              <a:r>
                <a:rPr b="1" i="0" lang="en-GB" sz="1900" u="none" cap="none" strike="noStrike">
                  <a:solidFill>
                    <a:schemeClr val="dk1"/>
                  </a:solidFill>
                  <a:latin typeface="Arial"/>
                  <a:ea typeface="Arial"/>
                  <a:cs typeface="Arial"/>
                  <a:sym typeface="Arial"/>
                </a:rPr>
                <a:t>PDF of Learner Workbook</a:t>
              </a:r>
              <a:endParaRPr b="0" i="0" sz="1900" u="none" cap="none" strike="noStrike">
                <a:solidFill>
                  <a:schemeClr val="dk1"/>
                </a:solidFill>
                <a:latin typeface="Arial"/>
                <a:ea typeface="Arial"/>
                <a:cs typeface="Arial"/>
                <a:sym typeface="Arial"/>
              </a:endParaRPr>
            </a:p>
          </p:txBody>
        </p:sp>
        <p:sp>
          <p:nvSpPr>
            <p:cNvPr id="53" name="Google Shape;53;p2"/>
            <p:cNvSpPr/>
            <p:nvPr/>
          </p:nvSpPr>
          <p:spPr>
            <a:xfrm>
              <a:off x="3495018" y="2241561"/>
              <a:ext cx="1697493" cy="1697493"/>
            </a:xfrm>
            <a:prstGeom prst="roundRect">
              <a:avLst>
                <a:gd fmla="val 16667" name="adj"/>
              </a:avLst>
            </a:prstGeom>
            <a:gradFill>
              <a:gsLst>
                <a:gs pos="0">
                  <a:srgbClr val="EF2626"/>
                </a:gs>
                <a:gs pos="100000">
                  <a:srgbClr val="FF8484"/>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
            <p:cNvSpPr txBox="1"/>
            <p:nvPr/>
          </p:nvSpPr>
          <p:spPr>
            <a:xfrm>
              <a:off x="3577883" y="2324426"/>
              <a:ext cx="1531763" cy="1531763"/>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None/>
              </a:pPr>
              <a:r>
                <a:rPr b="1" i="0" lang="en-GB" sz="1900" u="none" cap="none" strike="noStrike">
                  <a:solidFill>
                    <a:schemeClr val="dk1"/>
                  </a:solidFill>
                  <a:latin typeface="Arial"/>
                  <a:ea typeface="Arial"/>
                  <a:cs typeface="Arial"/>
                  <a:sym typeface="Arial"/>
                </a:rPr>
                <a:t>TAG delivery notes </a:t>
              </a:r>
              <a:endParaRPr b="0" i="0" sz="1900" u="none" cap="none" strike="noStrike">
                <a:solidFill>
                  <a:schemeClr val="dk1"/>
                </a:solidFill>
                <a:latin typeface="Arial"/>
                <a:ea typeface="Arial"/>
                <a:cs typeface="Arial"/>
                <a:sym typeface="Arial"/>
              </a:endParaRPr>
            </a:p>
          </p:txBody>
        </p:sp>
        <p:sp>
          <p:nvSpPr>
            <p:cNvPr id="55" name="Google Shape;55;p2"/>
            <p:cNvSpPr/>
            <p:nvPr/>
          </p:nvSpPr>
          <p:spPr>
            <a:xfrm>
              <a:off x="5323088" y="2241561"/>
              <a:ext cx="1697493" cy="1697493"/>
            </a:xfrm>
            <a:prstGeom prst="roundRect">
              <a:avLst>
                <a:gd fmla="val 16667" name="adj"/>
              </a:avLst>
            </a:prstGeom>
            <a:gradFill>
              <a:gsLst>
                <a:gs pos="0">
                  <a:srgbClr val="FF0000"/>
                </a:gs>
                <a:gs pos="100000">
                  <a:srgbClr val="FF6363"/>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2"/>
            <p:cNvSpPr txBox="1"/>
            <p:nvPr/>
          </p:nvSpPr>
          <p:spPr>
            <a:xfrm>
              <a:off x="5405953" y="2324426"/>
              <a:ext cx="1531763" cy="1531763"/>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None/>
              </a:pPr>
              <a:r>
                <a:t/>
              </a:r>
              <a:endParaRPr b="1" i="0" sz="1900" u="none" cap="none" strike="noStrike">
                <a:solidFill>
                  <a:schemeClr val="lt1"/>
                </a:solidFill>
                <a:latin typeface="Arial"/>
                <a:ea typeface="Arial"/>
                <a:cs typeface="Arial"/>
                <a:sym typeface="Arial"/>
              </a:endParaRPr>
            </a:p>
            <a:p>
              <a:pPr indent="0" lvl="0" marL="0" marR="0" rtl="0" algn="ctr">
                <a:lnSpc>
                  <a:spcPct val="90000"/>
                </a:lnSpc>
                <a:spcBef>
                  <a:spcPts val="665"/>
                </a:spcBef>
                <a:spcAft>
                  <a:spcPts val="0"/>
                </a:spcAft>
                <a:buNone/>
              </a:pPr>
              <a:r>
                <a:rPr b="1" i="0" lang="en-GB" sz="1900" u="none" cap="none" strike="noStrike">
                  <a:solidFill>
                    <a:schemeClr val="dk1"/>
                  </a:solidFill>
                  <a:latin typeface="Arial"/>
                  <a:ea typeface="Arial"/>
                  <a:cs typeface="Arial"/>
                  <a:sym typeface="Arial"/>
                </a:rPr>
                <a:t>Tutor Notes Modules</a:t>
              </a:r>
              <a:br>
                <a:rPr b="0" i="0" lang="en-GB" sz="1900" u="none" cap="none" strike="noStrike">
                  <a:solidFill>
                    <a:schemeClr val="lt1"/>
                  </a:solidFill>
                  <a:latin typeface="Arial"/>
                  <a:ea typeface="Arial"/>
                  <a:cs typeface="Arial"/>
                  <a:sym typeface="Arial"/>
                </a:rPr>
              </a:br>
              <a:br>
                <a:rPr b="0" i="0" lang="en-GB" sz="1900" u="none" cap="none" strike="noStrike">
                  <a:solidFill>
                    <a:schemeClr val="lt1"/>
                  </a:solidFill>
                  <a:latin typeface="Arial"/>
                  <a:ea typeface="Arial"/>
                  <a:cs typeface="Arial"/>
                  <a:sym typeface="Arial"/>
                </a:rPr>
              </a:br>
              <a:endParaRPr b="0" i="0" sz="1900" u="none" cap="none" strike="noStrike">
                <a:solidFill>
                  <a:schemeClr val="lt1"/>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0"/>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Principles of Fair Play</a:t>
            </a:r>
            <a:endParaRPr b="0" i="0" sz="3959" u="none" cap="none" strike="noStrike">
              <a:solidFill>
                <a:srgbClr val="C00000"/>
              </a:solidFill>
              <a:latin typeface="Arial"/>
              <a:ea typeface="Arial"/>
              <a:cs typeface="Arial"/>
              <a:sym typeface="Arial"/>
            </a:endParaRPr>
          </a:p>
        </p:txBody>
      </p:sp>
      <p:sp>
        <p:nvSpPr>
          <p:cNvPr id="175" name="Google Shape;175;p20"/>
          <p:cNvSpPr txBox="1"/>
          <p:nvPr>
            <p:ph idx="1" type="body"/>
          </p:nvPr>
        </p:nvSpPr>
        <p:spPr>
          <a:xfrm>
            <a:off x="838200" y="1973961"/>
            <a:ext cx="10515600" cy="3226689"/>
          </a:xfrm>
          <a:prstGeom prst="rect">
            <a:avLst/>
          </a:prstGeom>
          <a:noFill/>
          <a:ln>
            <a:noFill/>
          </a:ln>
        </p:spPr>
        <p:txBody>
          <a:bodyPr anchorCtr="0" anchor="t" bIns="91400" lIns="91400" spcFirstLastPara="1" rIns="91400" wrap="square" tIns="91400">
            <a:noAutofit/>
          </a:bodyPr>
          <a:lstStyle/>
          <a:p>
            <a:pPr indent="0" lvl="0" marL="0" rtl="0" algn="l">
              <a:lnSpc>
                <a:spcPct val="100000"/>
              </a:lnSpc>
              <a:spcBef>
                <a:spcPts val="0"/>
              </a:spcBef>
              <a:spcAft>
                <a:spcPts val="0"/>
              </a:spcAft>
              <a:buClr>
                <a:srgbClr val="000000"/>
              </a:buClr>
              <a:buSzPts val="3200"/>
              <a:buNone/>
            </a:pPr>
            <a:r>
              <a:rPr b="0" i="0" lang="en-GB" sz="3200" u="none" cap="none" strike="noStrike">
                <a:latin typeface="Arial"/>
                <a:ea typeface="Arial"/>
                <a:cs typeface="Arial"/>
                <a:sym typeface="Arial"/>
              </a:rPr>
              <a:t> Respect the Rules</a:t>
            </a:r>
            <a:endParaRPr>
              <a:latin typeface="Arial"/>
              <a:ea typeface="Arial"/>
              <a:cs typeface="Arial"/>
              <a:sym typeface="Arial"/>
            </a:endParaRPr>
          </a:p>
          <a:p>
            <a:pPr indent="0" lvl="0" marL="0" marR="0" rtl="0" algn="l">
              <a:lnSpc>
                <a:spcPct val="100000"/>
              </a:lnSpc>
              <a:spcBef>
                <a:spcPts val="600"/>
              </a:spcBef>
              <a:spcAft>
                <a:spcPts val="0"/>
              </a:spcAft>
              <a:buClr>
                <a:srgbClr val="000000"/>
              </a:buClr>
              <a:buSzPts val="3200"/>
              <a:buNone/>
            </a:pPr>
            <a:r>
              <a:rPr b="0" i="0" lang="en-GB" sz="3200" u="none" cap="none" strike="noStrike">
                <a:latin typeface="Arial"/>
                <a:ea typeface="Arial"/>
                <a:cs typeface="Arial"/>
                <a:sym typeface="Arial"/>
              </a:rPr>
              <a:t> Respect the Opponents</a:t>
            </a:r>
            <a:endParaRPr>
              <a:latin typeface="Arial"/>
              <a:ea typeface="Arial"/>
              <a:cs typeface="Arial"/>
              <a:sym typeface="Arial"/>
            </a:endParaRPr>
          </a:p>
          <a:p>
            <a:pPr indent="0" lvl="0" marL="0" marR="0" rtl="0" algn="l">
              <a:lnSpc>
                <a:spcPct val="100000"/>
              </a:lnSpc>
              <a:spcBef>
                <a:spcPts val="600"/>
              </a:spcBef>
              <a:spcAft>
                <a:spcPts val="0"/>
              </a:spcAft>
              <a:buClr>
                <a:srgbClr val="000000"/>
              </a:buClr>
              <a:buSzPts val="3200"/>
              <a:buNone/>
            </a:pPr>
            <a:r>
              <a:rPr b="0" i="0" lang="en-GB" sz="3200" u="none" cap="none" strike="noStrike">
                <a:latin typeface="Arial"/>
                <a:ea typeface="Arial"/>
                <a:cs typeface="Arial"/>
                <a:sym typeface="Arial"/>
              </a:rPr>
              <a:t> Respect the Officials and their decisions</a:t>
            </a:r>
            <a:endParaRPr>
              <a:latin typeface="Arial"/>
              <a:ea typeface="Arial"/>
              <a:cs typeface="Arial"/>
              <a:sym typeface="Arial"/>
            </a:endParaRPr>
          </a:p>
          <a:p>
            <a:pPr indent="0" lvl="0" marL="0" marR="0" rtl="0" algn="l">
              <a:lnSpc>
                <a:spcPct val="100000"/>
              </a:lnSpc>
              <a:spcBef>
                <a:spcPts val="600"/>
              </a:spcBef>
              <a:spcAft>
                <a:spcPts val="0"/>
              </a:spcAft>
              <a:buClr>
                <a:srgbClr val="000000"/>
              </a:buClr>
              <a:buSzPts val="3200"/>
              <a:buNone/>
            </a:pPr>
            <a:r>
              <a:rPr b="0" i="0" lang="en-GB" sz="3200" u="none" cap="none" strike="noStrike">
                <a:latin typeface="Arial"/>
                <a:ea typeface="Arial"/>
                <a:cs typeface="Arial"/>
                <a:sym typeface="Arial"/>
              </a:rPr>
              <a:t> Have everyone participate</a:t>
            </a:r>
            <a:endParaRPr>
              <a:latin typeface="Arial"/>
              <a:ea typeface="Arial"/>
              <a:cs typeface="Arial"/>
              <a:sym typeface="Arial"/>
            </a:endParaRPr>
          </a:p>
          <a:p>
            <a:pPr indent="0" lvl="0" marL="0" marR="0" rtl="0" algn="l">
              <a:lnSpc>
                <a:spcPct val="100000"/>
              </a:lnSpc>
              <a:spcBef>
                <a:spcPts val="600"/>
              </a:spcBef>
              <a:spcAft>
                <a:spcPts val="0"/>
              </a:spcAft>
              <a:buClr>
                <a:srgbClr val="000000"/>
              </a:buClr>
              <a:buSzPts val="3200"/>
              <a:buNone/>
            </a:pPr>
            <a:r>
              <a:rPr b="0" i="0" lang="en-GB" sz="3200" u="none" cap="none" strike="noStrike">
                <a:latin typeface="Arial"/>
                <a:ea typeface="Arial"/>
                <a:cs typeface="Arial"/>
                <a:sym typeface="Arial"/>
              </a:rPr>
              <a:t> Maintain self control at all times</a:t>
            </a:r>
            <a:endParaRPr>
              <a:latin typeface="Arial"/>
              <a:ea typeface="Arial"/>
              <a:cs typeface="Arial"/>
              <a:sym typeface="Arial"/>
            </a:endParaRPr>
          </a:p>
          <a:p>
            <a:pPr indent="0" lvl="0" marL="228600" rtl="0" algn="l">
              <a:lnSpc>
                <a:spcPct val="90000"/>
              </a:lnSpc>
              <a:spcBef>
                <a:spcPts val="1000"/>
              </a:spcBef>
              <a:spcAft>
                <a:spcPts val="0"/>
              </a:spcAft>
              <a:buSzPts val="2800"/>
              <a:buNone/>
            </a:pPr>
            <a:r>
              <a:t/>
            </a:r>
            <a:endParaRPr b="0" i="0" sz="2800" u="none" cap="none" strike="noStrike">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1"/>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Role of the Official</a:t>
            </a:r>
            <a:endParaRPr b="0" i="0" sz="3959" u="none" cap="none" strike="noStrike">
              <a:solidFill>
                <a:srgbClr val="C00000"/>
              </a:solidFill>
              <a:latin typeface="Arial"/>
              <a:ea typeface="Arial"/>
              <a:cs typeface="Arial"/>
              <a:sym typeface="Arial"/>
            </a:endParaRPr>
          </a:p>
        </p:txBody>
      </p:sp>
      <p:sp>
        <p:nvSpPr>
          <p:cNvPr id="181" name="Google Shape;181;p21"/>
          <p:cNvSpPr txBox="1"/>
          <p:nvPr>
            <p:ph idx="1" type="body"/>
          </p:nvPr>
        </p:nvSpPr>
        <p:spPr>
          <a:xfrm>
            <a:off x="838200" y="1316736"/>
            <a:ext cx="10515600" cy="4352546"/>
          </a:xfrm>
          <a:prstGeom prst="rect">
            <a:avLst/>
          </a:prstGeom>
          <a:noFill/>
          <a:ln>
            <a:noFill/>
          </a:ln>
        </p:spPr>
        <p:txBody>
          <a:bodyPr anchorCtr="0" anchor="t" bIns="91400" lIns="91400" spcFirstLastPara="1" rIns="91400" wrap="square" tIns="91400">
            <a:noAutofit/>
          </a:bodyPr>
          <a:lstStyle/>
          <a:p>
            <a:pPr indent="0" lvl="0" marL="0" marR="0" rtl="0" algn="l">
              <a:lnSpc>
                <a:spcPct val="90000"/>
              </a:lnSpc>
              <a:spcBef>
                <a:spcPts val="0"/>
              </a:spcBef>
              <a:spcAft>
                <a:spcPts val="0"/>
              </a:spcAft>
              <a:buClr>
                <a:srgbClr val="000000"/>
              </a:buClr>
              <a:buSzPts val="3200"/>
              <a:buFont typeface="Arial"/>
              <a:buNone/>
            </a:pPr>
            <a:r>
              <a:rPr b="0" i="0" lang="en-GB" sz="3200" u="none" cap="none" strike="noStrike">
                <a:latin typeface="Arial"/>
                <a:ea typeface="Arial"/>
                <a:cs typeface="Arial"/>
                <a:sym typeface="Arial"/>
              </a:rPr>
              <a:t>What is the role of the official?</a:t>
            </a:r>
            <a:endParaRPr>
              <a:latin typeface="Arial"/>
              <a:ea typeface="Arial"/>
              <a:cs typeface="Arial"/>
              <a:sym typeface="Arial"/>
            </a:endParaRPr>
          </a:p>
          <a:p>
            <a:pPr indent="-342900" lvl="0" marL="342900" marR="0" rtl="0" algn="l">
              <a:lnSpc>
                <a:spcPct val="90000"/>
              </a:lnSpc>
              <a:spcBef>
                <a:spcPts val="600"/>
              </a:spcBef>
              <a:spcAft>
                <a:spcPts val="0"/>
              </a:spcAft>
              <a:buClr>
                <a:srgbClr val="000000"/>
              </a:buClr>
              <a:buSzPts val="2800"/>
              <a:buFont typeface="Arial"/>
              <a:buNone/>
            </a:pPr>
            <a:r>
              <a:t/>
            </a:r>
            <a:endParaRPr b="0" i="0" sz="2800" u="none" cap="none" strike="noStrike">
              <a:latin typeface="Arial"/>
              <a:ea typeface="Arial"/>
              <a:cs typeface="Arial"/>
              <a:sym typeface="Arial"/>
            </a:endParaRPr>
          </a:p>
          <a:p>
            <a:pPr indent="-342900" lvl="0" marL="342900" marR="0" rtl="0" algn="l">
              <a:lnSpc>
                <a:spcPct val="90000"/>
              </a:lnSpc>
              <a:spcBef>
                <a:spcPts val="600"/>
              </a:spcBef>
              <a:spcAft>
                <a:spcPts val="0"/>
              </a:spcAft>
              <a:buClr>
                <a:srgbClr val="000000"/>
              </a:buClr>
              <a:buSzPts val="3200"/>
              <a:buFont typeface="Arial"/>
              <a:buNone/>
            </a:pPr>
            <a:r>
              <a:rPr b="0" i="0" lang="en-GB" sz="3200" u="none" cap="none" strike="noStrike">
                <a:latin typeface="Arial"/>
                <a:ea typeface="Arial"/>
                <a:cs typeface="Arial"/>
                <a:sym typeface="Arial"/>
              </a:rPr>
              <a:t>   Officials undertake an important role in the staging of competitions. They provide leadership and guidance to participants in a facilitative manner, ensuring that the competition is conducted in a safe and fair manner.(UNICEF)</a:t>
            </a:r>
            <a:endParaRPr>
              <a:latin typeface="Arial"/>
              <a:ea typeface="Arial"/>
              <a:cs typeface="Arial"/>
              <a:sym typeface="Arial"/>
            </a:endParaRPr>
          </a:p>
          <a:p>
            <a:pPr indent="127000" lvl="0" marL="228600" marR="0" rtl="0" algn="l">
              <a:lnSpc>
                <a:spcPct val="90000"/>
              </a:lnSpc>
              <a:spcBef>
                <a:spcPts val="1000"/>
              </a:spcBef>
              <a:spcAft>
                <a:spcPts val="0"/>
              </a:spcAft>
              <a:buClr>
                <a:srgbClr val="C00000"/>
              </a:buClr>
              <a:buSzPts val="2800"/>
              <a:buFont typeface="Arial"/>
              <a:buNone/>
            </a:pPr>
            <a:r>
              <a:t/>
            </a:r>
            <a:endParaRPr b="0" i="0" sz="2800" u="none" cap="none" strike="noStrike">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2"/>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Officials</a:t>
            </a:r>
            <a:endParaRPr b="0" i="0" sz="3959" u="none" cap="none" strike="noStrike">
              <a:solidFill>
                <a:srgbClr val="C00000"/>
              </a:solidFill>
              <a:latin typeface="Arial"/>
              <a:ea typeface="Arial"/>
              <a:cs typeface="Arial"/>
              <a:sym typeface="Arial"/>
            </a:endParaRPr>
          </a:p>
        </p:txBody>
      </p:sp>
      <p:sp>
        <p:nvSpPr>
          <p:cNvPr id="187" name="Google Shape;187;p22"/>
          <p:cNvSpPr txBox="1"/>
          <p:nvPr>
            <p:ph idx="1" type="body"/>
          </p:nvPr>
        </p:nvSpPr>
        <p:spPr>
          <a:xfrm>
            <a:off x="838200" y="1316736"/>
            <a:ext cx="10515600" cy="4352546"/>
          </a:xfrm>
          <a:prstGeom prst="rect">
            <a:avLst/>
          </a:prstGeom>
          <a:noFill/>
          <a:ln>
            <a:noFill/>
          </a:ln>
        </p:spPr>
        <p:txBody>
          <a:bodyPr anchorCtr="0" anchor="t" bIns="91400" lIns="91400" spcFirstLastPara="1" rIns="91400" wrap="square" tIns="91400">
            <a:noAutofit/>
          </a:bodyPr>
          <a:lstStyle/>
          <a:p>
            <a:pPr indent="0" lvl="0" marL="0" rtl="0" algn="l">
              <a:lnSpc>
                <a:spcPct val="100000"/>
              </a:lnSpc>
              <a:spcBef>
                <a:spcPts val="0"/>
              </a:spcBef>
              <a:spcAft>
                <a:spcPts val="0"/>
              </a:spcAft>
              <a:buClr>
                <a:srgbClr val="000000"/>
              </a:buClr>
              <a:buSzPts val="2800"/>
              <a:buNone/>
            </a:pPr>
            <a:r>
              <a:rPr b="0" i="0" lang="en-GB" sz="2800" u="none" cap="none" strike="noStrike">
                <a:latin typeface="Arial"/>
                <a:ea typeface="Arial"/>
                <a:cs typeface="Arial"/>
                <a:sym typeface="Arial"/>
              </a:rPr>
              <a:t>What are the qualities needed to be an official?</a:t>
            </a:r>
            <a:endParaRPr>
              <a:latin typeface="Arial"/>
              <a:ea typeface="Arial"/>
              <a:cs typeface="Arial"/>
              <a:sym typeface="Arial"/>
            </a:endParaRPr>
          </a:p>
          <a:p>
            <a:pPr indent="0" lvl="0" marL="0" rtl="0" algn="l">
              <a:lnSpc>
                <a:spcPct val="100000"/>
              </a:lnSpc>
              <a:spcBef>
                <a:spcPts val="500"/>
              </a:spcBef>
              <a:spcAft>
                <a:spcPts val="0"/>
              </a:spcAft>
              <a:buClr>
                <a:srgbClr val="000000"/>
              </a:buClr>
              <a:buSzPts val="2800"/>
              <a:buNone/>
            </a:pPr>
            <a:r>
              <a:t/>
            </a:r>
            <a:endParaRPr b="0" i="0" sz="2800" u="none" cap="none" strike="noStrike">
              <a:latin typeface="Arial"/>
              <a:ea typeface="Arial"/>
              <a:cs typeface="Arial"/>
              <a:sym typeface="Arial"/>
            </a:endParaRPr>
          </a:p>
          <a:p>
            <a:pPr indent="0" lvl="0" marL="0" marR="0" rtl="0" algn="l">
              <a:lnSpc>
                <a:spcPct val="100000"/>
              </a:lnSpc>
              <a:spcBef>
                <a:spcPts val="500"/>
              </a:spcBef>
              <a:spcAft>
                <a:spcPts val="0"/>
              </a:spcAft>
              <a:buClr>
                <a:srgbClr val="000000"/>
              </a:buClr>
              <a:buSzPts val="2800"/>
              <a:buNone/>
            </a:pPr>
            <a:r>
              <a:rPr b="1" i="0" lang="en-GB" sz="2800" u="none" cap="none" strike="noStrike">
                <a:latin typeface="Arial"/>
                <a:ea typeface="Arial"/>
                <a:cs typeface="Arial"/>
                <a:sym typeface="Arial"/>
              </a:rPr>
              <a:t>Trustworthy - honest and impartial</a:t>
            </a:r>
            <a:endParaRPr>
              <a:latin typeface="Arial"/>
              <a:ea typeface="Arial"/>
              <a:cs typeface="Arial"/>
              <a:sym typeface="Arial"/>
            </a:endParaRPr>
          </a:p>
          <a:p>
            <a:pPr indent="0" lvl="0" marL="0" marR="0" rtl="0" algn="l">
              <a:lnSpc>
                <a:spcPct val="100000"/>
              </a:lnSpc>
              <a:spcBef>
                <a:spcPts val="500"/>
              </a:spcBef>
              <a:spcAft>
                <a:spcPts val="0"/>
              </a:spcAft>
              <a:buClr>
                <a:srgbClr val="000000"/>
              </a:buClr>
              <a:buSzPts val="2800"/>
              <a:buNone/>
            </a:pPr>
            <a:r>
              <a:rPr b="1" i="0" lang="en-GB" sz="2800" u="none" cap="none" strike="noStrike">
                <a:latin typeface="Arial"/>
                <a:ea typeface="Arial"/>
                <a:cs typeface="Arial"/>
                <a:sym typeface="Arial"/>
              </a:rPr>
              <a:t>Responsible - have integrity and take the role seriously</a:t>
            </a:r>
            <a:endParaRPr>
              <a:latin typeface="Arial"/>
              <a:ea typeface="Arial"/>
              <a:cs typeface="Arial"/>
              <a:sym typeface="Arial"/>
            </a:endParaRPr>
          </a:p>
          <a:p>
            <a:pPr indent="0" lvl="0" marL="0" marR="0" rtl="0" algn="l">
              <a:lnSpc>
                <a:spcPct val="100000"/>
              </a:lnSpc>
              <a:spcBef>
                <a:spcPts val="500"/>
              </a:spcBef>
              <a:spcAft>
                <a:spcPts val="0"/>
              </a:spcAft>
              <a:buClr>
                <a:srgbClr val="000000"/>
              </a:buClr>
              <a:buSzPts val="2800"/>
              <a:buNone/>
            </a:pPr>
            <a:r>
              <a:rPr b="1" i="0" lang="en-GB" sz="2800" u="none" cap="none" strike="noStrike">
                <a:latin typeface="Arial"/>
                <a:ea typeface="Arial"/>
                <a:cs typeface="Arial"/>
                <a:sym typeface="Arial"/>
              </a:rPr>
              <a:t>Competent - have and are further developing the skills and knowledge for the task</a:t>
            </a:r>
            <a:endParaRPr>
              <a:latin typeface="Arial"/>
              <a:ea typeface="Arial"/>
              <a:cs typeface="Arial"/>
              <a:sym typeface="Arial"/>
            </a:endParaRPr>
          </a:p>
          <a:p>
            <a:pPr indent="0" lvl="0" marL="228600" rtl="0" algn="l">
              <a:lnSpc>
                <a:spcPct val="90000"/>
              </a:lnSpc>
              <a:spcBef>
                <a:spcPts val="1000"/>
              </a:spcBef>
              <a:spcAft>
                <a:spcPts val="0"/>
              </a:spcAft>
              <a:buSzPts val="2800"/>
              <a:buNone/>
            </a:pPr>
            <a:r>
              <a:t/>
            </a:r>
            <a:endParaRPr b="0" i="0" sz="2800" u="none" cap="none" strike="noStrike">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3"/>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Have a go at the Tag Rugby Rules Test</a:t>
            </a:r>
            <a:endParaRPr b="0" i="0" sz="3959" u="none" cap="none" strike="noStrike">
              <a:solidFill>
                <a:srgbClr val="C00000"/>
              </a:solidFill>
              <a:latin typeface="Arial"/>
              <a:ea typeface="Arial"/>
              <a:cs typeface="Arial"/>
              <a:sym typeface="Arial"/>
            </a:endParaRPr>
          </a:p>
        </p:txBody>
      </p:sp>
      <p:graphicFrame>
        <p:nvGraphicFramePr>
          <p:cNvPr id="193" name="Google Shape;193;p23"/>
          <p:cNvGraphicFramePr/>
          <p:nvPr/>
        </p:nvGraphicFramePr>
        <p:xfrm>
          <a:off x="1987552" y="1935741"/>
          <a:ext cx="3000000" cy="3000000"/>
        </p:xfrm>
        <a:graphic>
          <a:graphicData uri="http://schemas.openxmlformats.org/drawingml/2006/table">
            <a:tbl>
              <a:tblPr>
                <a:noFill/>
                <a:tableStyleId>{91DC6083-DC42-4DCC-9E63-9447E896212B}</a:tableStyleId>
              </a:tblPr>
              <a:tblGrid>
                <a:gridCol w="1027100"/>
                <a:gridCol w="1027100"/>
                <a:gridCol w="1027100"/>
                <a:gridCol w="1027100"/>
                <a:gridCol w="1027100"/>
                <a:gridCol w="1027100"/>
                <a:gridCol w="1027100"/>
                <a:gridCol w="1027100"/>
              </a:tblGrid>
              <a:tr h="515400">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Q7</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Q13</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6975">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Q2</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Q8</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Q14</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6975">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Q3</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Q9</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Q15</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5400">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Q4</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Q10</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Q16</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6975">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Q5</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Q11</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Q17</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5400">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Q6</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Q12</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Q18</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4"/>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Tag Rugby Rules Test</a:t>
            </a:r>
            <a:endParaRPr b="0" i="0" sz="3959" u="none" cap="none" strike="noStrike">
              <a:solidFill>
                <a:srgbClr val="C00000"/>
              </a:solidFill>
              <a:latin typeface="Arial"/>
              <a:ea typeface="Arial"/>
              <a:cs typeface="Arial"/>
              <a:sym typeface="Arial"/>
            </a:endParaRPr>
          </a:p>
        </p:txBody>
      </p:sp>
      <p:graphicFrame>
        <p:nvGraphicFramePr>
          <p:cNvPr id="199" name="Google Shape;199;p24"/>
          <p:cNvGraphicFramePr/>
          <p:nvPr/>
        </p:nvGraphicFramePr>
        <p:xfrm>
          <a:off x="1987552" y="1935743"/>
          <a:ext cx="3000000" cy="3000000"/>
        </p:xfrm>
        <a:graphic>
          <a:graphicData uri="http://schemas.openxmlformats.org/drawingml/2006/table">
            <a:tbl>
              <a:tblPr>
                <a:noFill/>
                <a:tableStyleId>{91DC6083-DC42-4DCC-9E63-9447E896212B}</a:tableStyleId>
              </a:tblPr>
              <a:tblGrid>
                <a:gridCol w="1027100"/>
                <a:gridCol w="1027100"/>
                <a:gridCol w="1027100"/>
                <a:gridCol w="1027100"/>
                <a:gridCol w="1027100"/>
                <a:gridCol w="1027100"/>
                <a:gridCol w="1027100"/>
                <a:gridCol w="1027100"/>
              </a:tblGrid>
              <a:tr h="515400">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A</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Q7</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B</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Q13</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A</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6975">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Q2</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C</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Q8</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B</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Q14</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C</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6975">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Q3</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C</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Q9</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E</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Q15</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A</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5400">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Q4</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B</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Q10</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B</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Q16</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B</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6975">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Q5</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B</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Q11</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C</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Q17</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C</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15400">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Q6</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A</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Q12</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D</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Helvetica Neue"/>
                        <a:buNone/>
                      </a:pPr>
                      <a:r>
                        <a:t/>
                      </a:r>
                      <a:endParaRPr sz="12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b="1" lang="en-GB" sz="2800" u="none" cap="none" strike="noStrike"/>
                        <a:t>Q18</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Helvetica Neue"/>
                        <a:buNone/>
                      </a:pPr>
                      <a:r>
                        <a:rPr lang="en-GB" sz="2800" u="none" cap="none" strike="noStrike"/>
                        <a:t>C</a:t>
                      </a:r>
                      <a:endParaRPr sz="1400" u="none" cap="none" strike="noStrike"/>
                    </a:p>
                  </a:txBody>
                  <a:tcPr marT="0" marB="0" marR="0" marL="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5"/>
          <p:cNvSpPr txBox="1"/>
          <p:nvPr>
            <p:ph type="title"/>
          </p:nvPr>
        </p:nvSpPr>
        <p:spPr>
          <a:xfrm>
            <a:off x="342440" y="2755786"/>
            <a:ext cx="5364297" cy="659444"/>
          </a:xfrm>
          <a:prstGeom prst="rect">
            <a:avLst/>
          </a:prstGeom>
          <a:noFill/>
          <a:ln>
            <a:noFill/>
          </a:ln>
        </p:spPr>
        <p:txBody>
          <a:bodyPr anchorCtr="0" anchor="t" bIns="91400" lIns="91400" spcFirstLastPara="1" rIns="91400" wrap="square" tIns="91400">
            <a:noAutofit/>
          </a:bodyPr>
          <a:lstStyle/>
          <a:p>
            <a:pPr indent="0" lvl="0" marL="0" marR="0" rtl="0" algn="l">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EVENT PLANNING</a:t>
            </a:r>
            <a:endParaRPr b="0" i="0" sz="3959" u="none" cap="none" strike="noStrike">
              <a:solidFill>
                <a:srgbClr val="C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6"/>
          <p:cNvSpPr txBox="1"/>
          <p:nvPr>
            <p:ph type="title"/>
          </p:nvPr>
        </p:nvSpPr>
        <p:spPr>
          <a:xfrm>
            <a:off x="838200" y="346836"/>
            <a:ext cx="10515600" cy="659004"/>
          </a:xfrm>
          <a:prstGeom prst="rect">
            <a:avLst/>
          </a:prstGeom>
          <a:noFill/>
          <a:ln>
            <a:noFill/>
          </a:ln>
        </p:spPr>
        <p:txBody>
          <a:bodyPr anchorCtr="0" anchor="t" bIns="91400" lIns="91400" spcFirstLastPara="1" rIns="91400" wrap="square" tIns="91400">
            <a:noAutofit/>
          </a:bodyPr>
          <a:lstStyle/>
          <a:p>
            <a:pPr indent="0" lvl="0" marL="0" marR="0" rtl="0" algn="ctr">
              <a:lnSpc>
                <a:spcPct val="90000"/>
              </a:lnSpc>
              <a:spcBef>
                <a:spcPts val="0"/>
              </a:spcBef>
              <a:spcAft>
                <a:spcPts val="0"/>
              </a:spcAft>
              <a:buClr>
                <a:srgbClr val="C00000"/>
              </a:buClr>
              <a:buSzPts val="3959"/>
              <a:buFont typeface="Arial"/>
              <a:buNone/>
            </a:pPr>
            <a:r>
              <a:rPr b="0" i="0" lang="en-GB" sz="3959" u="none" cap="none" strike="noStrike">
                <a:solidFill>
                  <a:srgbClr val="C00000"/>
                </a:solidFill>
                <a:latin typeface="Arial"/>
                <a:ea typeface="Arial"/>
                <a:cs typeface="Arial"/>
                <a:sym typeface="Arial"/>
              </a:rPr>
              <a:t>Fixture Planning Task</a:t>
            </a:r>
            <a:endParaRPr b="0" i="0" sz="3959" u="none" cap="none" strike="noStrike">
              <a:solidFill>
                <a:srgbClr val="C00000"/>
              </a:solidFill>
              <a:latin typeface="Arial"/>
              <a:ea typeface="Arial"/>
              <a:cs typeface="Arial"/>
              <a:sym typeface="Arial"/>
            </a:endParaRPr>
          </a:p>
        </p:txBody>
      </p:sp>
      <p:sp>
        <p:nvSpPr>
          <p:cNvPr id="210" name="Google Shape;210;p26"/>
          <p:cNvSpPr txBox="1"/>
          <p:nvPr>
            <p:ph idx="1" type="body"/>
          </p:nvPr>
        </p:nvSpPr>
        <p:spPr>
          <a:xfrm>
            <a:off x="531018" y="1054417"/>
            <a:ext cx="11129963" cy="4352546"/>
          </a:xfrm>
          <a:prstGeom prst="rect">
            <a:avLst/>
          </a:prstGeom>
          <a:noFill/>
          <a:ln>
            <a:noFill/>
          </a:ln>
        </p:spPr>
        <p:txBody>
          <a:bodyPr anchorCtr="0" anchor="t" bIns="91400" lIns="91400" spcFirstLastPara="1" rIns="91400" wrap="square" tIns="91400">
            <a:noAutofit/>
          </a:bodyPr>
          <a:lstStyle/>
          <a:p>
            <a:pPr indent="0" lvl="0" marL="0" marR="0" rtl="0" algn="l">
              <a:lnSpc>
                <a:spcPct val="70000"/>
              </a:lnSpc>
              <a:spcBef>
                <a:spcPts val="0"/>
              </a:spcBef>
              <a:spcAft>
                <a:spcPts val="0"/>
              </a:spcAft>
              <a:buClr>
                <a:srgbClr val="C00000"/>
              </a:buClr>
              <a:buSzPts val="1400"/>
              <a:buNone/>
            </a:pPr>
            <a:r>
              <a:rPr b="0" lang="en-GB" sz="1800" u="none" cap="none" strike="noStrike">
                <a:latin typeface="Arial"/>
                <a:ea typeface="Arial"/>
                <a:cs typeface="Arial"/>
                <a:sym typeface="Arial"/>
              </a:rPr>
              <a:t>You will be allocated one of the following scenarios: in groups discuss and note</a:t>
            </a:r>
            <a:endParaRPr sz="1800">
              <a:latin typeface="Arial"/>
              <a:ea typeface="Arial"/>
              <a:cs typeface="Arial"/>
              <a:sym typeface="Arial"/>
            </a:endParaRPr>
          </a:p>
          <a:p>
            <a:pPr indent="0" lvl="0" marL="0" marR="0" rtl="0" algn="l">
              <a:lnSpc>
                <a:spcPct val="70000"/>
              </a:lnSpc>
              <a:spcBef>
                <a:spcPts val="300"/>
              </a:spcBef>
              <a:spcAft>
                <a:spcPts val="0"/>
              </a:spcAft>
              <a:buClr>
                <a:srgbClr val="C00000"/>
              </a:buClr>
              <a:buSzPts val="2800"/>
              <a:buNone/>
            </a:pPr>
            <a:r>
              <a:t/>
            </a:r>
            <a:endParaRPr b="0" sz="1800" u="none" cap="none" strike="noStrike">
              <a:latin typeface="Arial"/>
              <a:ea typeface="Arial"/>
              <a:cs typeface="Arial"/>
              <a:sym typeface="Arial"/>
            </a:endParaRPr>
          </a:p>
          <a:p>
            <a:pPr indent="0" lvl="0" marL="0" marR="0" rtl="0" algn="l">
              <a:lnSpc>
                <a:spcPct val="70000"/>
              </a:lnSpc>
              <a:spcBef>
                <a:spcPts val="300"/>
              </a:spcBef>
              <a:spcAft>
                <a:spcPts val="0"/>
              </a:spcAft>
              <a:buClr>
                <a:srgbClr val="C00000"/>
              </a:buClr>
              <a:buSzPts val="1400"/>
              <a:buNone/>
            </a:pPr>
            <a:r>
              <a:rPr b="0" lang="en-GB" sz="1800" u="none" cap="none" strike="noStrike">
                <a:latin typeface="Arial"/>
                <a:ea typeface="Arial"/>
                <a:cs typeface="Arial"/>
                <a:sym typeface="Arial"/>
              </a:rPr>
              <a:t>1. You are running a festival and have one full size rugby field available. The festival is to last no longer than one hour and you have six teams arriving, two of which are from the same school. How would you organise the teams to maximise participation?</a:t>
            </a:r>
            <a:endParaRPr sz="1800">
              <a:latin typeface="Arial"/>
              <a:ea typeface="Arial"/>
              <a:cs typeface="Arial"/>
              <a:sym typeface="Arial"/>
            </a:endParaRPr>
          </a:p>
          <a:p>
            <a:pPr indent="0" lvl="0" marL="0" marR="0" rtl="0" algn="l">
              <a:lnSpc>
                <a:spcPct val="70000"/>
              </a:lnSpc>
              <a:spcBef>
                <a:spcPts val="300"/>
              </a:spcBef>
              <a:spcAft>
                <a:spcPts val="0"/>
              </a:spcAft>
              <a:buClr>
                <a:srgbClr val="C00000"/>
              </a:buClr>
              <a:buSzPts val="2800"/>
              <a:buNone/>
            </a:pPr>
            <a:r>
              <a:t/>
            </a:r>
            <a:endParaRPr b="0" sz="1800" u="none" cap="none" strike="noStrike">
              <a:latin typeface="Arial"/>
              <a:ea typeface="Arial"/>
              <a:cs typeface="Arial"/>
              <a:sym typeface="Arial"/>
            </a:endParaRPr>
          </a:p>
          <a:p>
            <a:pPr indent="0" lvl="0" marL="0" marR="0" rtl="0" algn="l">
              <a:lnSpc>
                <a:spcPct val="70000"/>
              </a:lnSpc>
              <a:spcBef>
                <a:spcPts val="300"/>
              </a:spcBef>
              <a:spcAft>
                <a:spcPts val="0"/>
              </a:spcAft>
              <a:buClr>
                <a:srgbClr val="FF0000"/>
              </a:buClr>
              <a:buSzPts val="1400"/>
              <a:buNone/>
            </a:pPr>
            <a:r>
              <a:rPr b="0" lang="en-GB" sz="1800" u="none" cap="none" strike="noStrike">
                <a:latin typeface="Arial"/>
                <a:ea typeface="Arial"/>
                <a:cs typeface="Arial"/>
                <a:sym typeface="Arial"/>
              </a:rPr>
              <a:t>2. You are running a festival and you have a sports hall available. The festival is to last no longer than one hour and you have five teams arriving. How would you maximize their participation?</a:t>
            </a:r>
            <a:endParaRPr sz="1800">
              <a:latin typeface="Arial"/>
              <a:ea typeface="Arial"/>
              <a:cs typeface="Arial"/>
              <a:sym typeface="Arial"/>
            </a:endParaRPr>
          </a:p>
          <a:p>
            <a:pPr indent="0" lvl="0" marL="0" marR="0" rtl="0" algn="l">
              <a:lnSpc>
                <a:spcPct val="70000"/>
              </a:lnSpc>
              <a:spcBef>
                <a:spcPts val="300"/>
              </a:spcBef>
              <a:spcAft>
                <a:spcPts val="0"/>
              </a:spcAft>
              <a:buClr>
                <a:srgbClr val="C00000"/>
              </a:buClr>
              <a:buSzPts val="2800"/>
              <a:buNone/>
            </a:pPr>
            <a:r>
              <a:t/>
            </a:r>
            <a:endParaRPr b="0" sz="1800" u="none" cap="none" strike="noStrike">
              <a:latin typeface="Arial"/>
              <a:ea typeface="Arial"/>
              <a:cs typeface="Arial"/>
              <a:sym typeface="Arial"/>
            </a:endParaRPr>
          </a:p>
          <a:p>
            <a:pPr indent="0" lvl="0" marL="0" marR="0" rtl="0" algn="l">
              <a:lnSpc>
                <a:spcPct val="70000"/>
              </a:lnSpc>
              <a:spcBef>
                <a:spcPts val="300"/>
              </a:spcBef>
              <a:spcAft>
                <a:spcPts val="0"/>
              </a:spcAft>
              <a:buClr>
                <a:srgbClr val="C00000"/>
              </a:buClr>
              <a:buSzPts val="1400"/>
              <a:buNone/>
            </a:pPr>
            <a:r>
              <a:rPr b="0" lang="en-GB" sz="1800" u="none" cap="none" strike="noStrike">
                <a:latin typeface="Arial"/>
                <a:ea typeface="Arial"/>
                <a:cs typeface="Arial"/>
                <a:sym typeface="Arial"/>
              </a:rPr>
              <a:t>3. You are running a festival and have a field with no markings; the size of the field is 170m x 50m allowing safe proximity from the boundaries. There are 15 teams arriving and are available for one and a half hours. How would you maximise their participation?</a:t>
            </a:r>
            <a:endParaRPr sz="1800">
              <a:latin typeface="Arial"/>
              <a:ea typeface="Arial"/>
              <a:cs typeface="Arial"/>
              <a:sym typeface="Arial"/>
            </a:endParaRPr>
          </a:p>
          <a:p>
            <a:pPr indent="0" lvl="0" marL="0" marR="0" rtl="0" algn="l">
              <a:lnSpc>
                <a:spcPct val="70000"/>
              </a:lnSpc>
              <a:spcBef>
                <a:spcPts val="300"/>
              </a:spcBef>
              <a:spcAft>
                <a:spcPts val="0"/>
              </a:spcAft>
              <a:buClr>
                <a:srgbClr val="C00000"/>
              </a:buClr>
              <a:buSzPts val="2800"/>
              <a:buNone/>
            </a:pPr>
            <a:r>
              <a:t/>
            </a:r>
            <a:endParaRPr b="0" sz="1800" u="none" cap="none" strike="noStrike">
              <a:latin typeface="Arial"/>
              <a:ea typeface="Arial"/>
              <a:cs typeface="Arial"/>
              <a:sym typeface="Arial"/>
            </a:endParaRPr>
          </a:p>
          <a:p>
            <a:pPr indent="0" lvl="0" marL="0" marR="0" rtl="0" algn="l">
              <a:lnSpc>
                <a:spcPct val="70000"/>
              </a:lnSpc>
              <a:spcBef>
                <a:spcPts val="300"/>
              </a:spcBef>
              <a:spcAft>
                <a:spcPts val="0"/>
              </a:spcAft>
              <a:buClr>
                <a:srgbClr val="FF0000"/>
              </a:buClr>
              <a:buSzPts val="1400"/>
              <a:buNone/>
            </a:pPr>
            <a:r>
              <a:rPr b="0" lang="en-GB" sz="1800" u="none" cap="none" strike="noStrike">
                <a:latin typeface="Arial"/>
                <a:ea typeface="Arial"/>
                <a:cs typeface="Arial"/>
                <a:sym typeface="Arial"/>
              </a:rPr>
              <a:t>4. You are running a tournament with 7 participating teams and have 1 full size rugby field available. Teams are available for 2 hours. How would you organise the competition to find a winner?</a:t>
            </a:r>
            <a:endParaRPr sz="1800">
              <a:latin typeface="Arial"/>
              <a:ea typeface="Arial"/>
              <a:cs typeface="Arial"/>
              <a:sym typeface="Arial"/>
            </a:endParaRPr>
          </a:p>
          <a:p>
            <a:pPr indent="0" lvl="0" marL="0" marR="0" rtl="0" algn="l">
              <a:lnSpc>
                <a:spcPct val="70000"/>
              </a:lnSpc>
              <a:spcBef>
                <a:spcPts val="300"/>
              </a:spcBef>
              <a:spcAft>
                <a:spcPts val="0"/>
              </a:spcAft>
              <a:buClr>
                <a:srgbClr val="C00000"/>
              </a:buClr>
              <a:buSzPts val="2800"/>
              <a:buNone/>
            </a:pPr>
            <a:r>
              <a:t/>
            </a:r>
            <a:endParaRPr b="0" sz="1800" u="none" cap="none" strike="noStrike">
              <a:latin typeface="Arial"/>
              <a:ea typeface="Arial"/>
              <a:cs typeface="Arial"/>
              <a:sym typeface="Arial"/>
            </a:endParaRPr>
          </a:p>
          <a:p>
            <a:pPr indent="0" lvl="0" marL="0" marR="0" rtl="0" algn="l">
              <a:lnSpc>
                <a:spcPct val="70000"/>
              </a:lnSpc>
              <a:spcBef>
                <a:spcPts val="300"/>
              </a:spcBef>
              <a:spcAft>
                <a:spcPts val="0"/>
              </a:spcAft>
              <a:buClr>
                <a:srgbClr val="C00000"/>
              </a:buClr>
              <a:buSzPts val="1400"/>
              <a:buNone/>
            </a:pPr>
            <a:r>
              <a:rPr b="0" lang="en-GB" sz="1800" u="none" cap="none" strike="noStrike">
                <a:latin typeface="Arial"/>
                <a:ea typeface="Arial"/>
                <a:cs typeface="Arial"/>
                <a:sym typeface="Arial"/>
              </a:rPr>
              <a:t>Refer to “</a:t>
            </a:r>
            <a:r>
              <a:rPr b="1" lang="en-GB" sz="1800" u="none" cap="none" strike="noStrike">
                <a:latin typeface="Arial"/>
                <a:ea typeface="Arial"/>
                <a:cs typeface="Arial"/>
                <a:sym typeface="Arial"/>
              </a:rPr>
              <a:t>EVENT PLANNING – PLAYING MATRIX”</a:t>
            </a:r>
            <a:r>
              <a:rPr b="0" lang="en-GB" sz="1800" u="none" cap="none" strike="noStrike">
                <a:latin typeface="Arial"/>
                <a:ea typeface="Arial"/>
                <a:cs typeface="Arial"/>
                <a:sym typeface="Arial"/>
              </a:rPr>
              <a:t>  page to complete the task, </a:t>
            </a:r>
            <a:endParaRPr sz="1800">
              <a:latin typeface="Arial"/>
              <a:ea typeface="Arial"/>
              <a:cs typeface="Arial"/>
              <a:sym typeface="Arial"/>
            </a:endParaRPr>
          </a:p>
          <a:p>
            <a:pPr indent="0" lvl="0" marL="0" marR="0" rtl="0" algn="l">
              <a:lnSpc>
                <a:spcPct val="70000"/>
              </a:lnSpc>
              <a:spcBef>
                <a:spcPts val="300"/>
              </a:spcBef>
              <a:spcAft>
                <a:spcPts val="0"/>
              </a:spcAft>
              <a:buClr>
                <a:srgbClr val="C00000"/>
              </a:buClr>
              <a:buSzPts val="2800"/>
              <a:buNone/>
            </a:pPr>
            <a:r>
              <a:t/>
            </a:r>
            <a:endParaRPr b="0" sz="1800" u="none" cap="none" strike="noStrike">
              <a:latin typeface="Arial"/>
              <a:ea typeface="Arial"/>
              <a:cs typeface="Arial"/>
              <a:sym typeface="Arial"/>
            </a:endParaRPr>
          </a:p>
          <a:p>
            <a:pPr indent="0" lvl="0" marL="0" marR="0" rtl="0" algn="l">
              <a:lnSpc>
                <a:spcPct val="70000"/>
              </a:lnSpc>
              <a:spcBef>
                <a:spcPts val="300"/>
              </a:spcBef>
              <a:spcAft>
                <a:spcPts val="0"/>
              </a:spcAft>
              <a:buClr>
                <a:srgbClr val="C00000"/>
              </a:buClr>
              <a:buSzPts val="1400"/>
              <a:buNone/>
            </a:pPr>
            <a:r>
              <a:rPr b="0" lang="en-GB" sz="1800" u="none" cap="none" strike="noStrike">
                <a:latin typeface="Arial"/>
                <a:ea typeface="Arial"/>
                <a:cs typeface="Arial"/>
                <a:sym typeface="Arial"/>
              </a:rPr>
              <a:t>Using </a:t>
            </a:r>
            <a:r>
              <a:rPr b="1" lang="en-GB" sz="1800" u="none" cap="none" strike="noStrike">
                <a:latin typeface="Arial"/>
                <a:ea typeface="Arial"/>
                <a:cs typeface="Arial"/>
                <a:sym typeface="Arial"/>
              </a:rPr>
              <a:t>“EVENT PLANNING TASK” </a:t>
            </a:r>
            <a:r>
              <a:rPr b="0" lang="en-GB" sz="1800" u="none" cap="none" strike="noStrike">
                <a:latin typeface="Arial"/>
                <a:ea typeface="Arial"/>
                <a:cs typeface="Arial"/>
                <a:sym typeface="Arial"/>
              </a:rPr>
              <a:t>page</a:t>
            </a:r>
            <a:r>
              <a:rPr b="1" lang="en-GB" sz="1800" u="none" cap="none" strike="noStrike">
                <a:latin typeface="Arial"/>
                <a:ea typeface="Arial"/>
                <a:cs typeface="Arial"/>
                <a:sym typeface="Arial"/>
              </a:rPr>
              <a:t>,</a:t>
            </a:r>
            <a:r>
              <a:rPr b="0" lang="en-GB" sz="1800" u="none" cap="none" strike="noStrike">
                <a:latin typeface="Arial"/>
                <a:ea typeface="Arial"/>
                <a:cs typeface="Arial"/>
                <a:sym typeface="Arial"/>
              </a:rPr>
              <a:t> read the task and organise the event as described.</a:t>
            </a:r>
            <a:endParaRPr sz="1800">
              <a:latin typeface="Arial"/>
              <a:ea typeface="Arial"/>
              <a:cs typeface="Arial"/>
              <a:sym typeface="Arial"/>
            </a:endParaRPr>
          </a:p>
          <a:p>
            <a:pPr indent="0" lvl="0" marL="228600" marR="0" rtl="0" algn="l">
              <a:lnSpc>
                <a:spcPct val="80000"/>
              </a:lnSpc>
              <a:spcBef>
                <a:spcPts val="1000"/>
              </a:spcBef>
              <a:spcAft>
                <a:spcPts val="0"/>
              </a:spcAft>
              <a:buClr>
                <a:srgbClr val="C00000"/>
              </a:buClr>
              <a:buSzPts val="2800"/>
              <a:buNone/>
            </a:pPr>
            <a:r>
              <a:t/>
            </a:r>
            <a:endParaRPr b="0" sz="1800" u="none" cap="none" strike="noStrike">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7"/>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0" i="0" lang="en-GB" sz="4004" u="none" cap="none" strike="noStrike">
                <a:solidFill>
                  <a:srgbClr val="C00000"/>
                </a:solidFill>
                <a:latin typeface="Arial"/>
                <a:ea typeface="Arial"/>
                <a:cs typeface="Arial"/>
                <a:sym typeface="Arial"/>
              </a:rPr>
              <a:t>Outdoor delivery </a:t>
            </a:r>
            <a:endParaRPr>
              <a:latin typeface="Arial"/>
              <a:ea typeface="Arial"/>
              <a:cs typeface="Arial"/>
              <a:sym typeface="Arial"/>
            </a:endParaRPr>
          </a:p>
        </p:txBody>
      </p:sp>
      <p:sp>
        <p:nvSpPr>
          <p:cNvPr id="216" name="Google Shape;216;p27"/>
          <p:cNvSpPr txBox="1"/>
          <p:nvPr>
            <p:ph idx="1" type="body"/>
          </p:nvPr>
        </p:nvSpPr>
        <p:spPr>
          <a:xfrm>
            <a:off x="838200" y="1005840"/>
            <a:ext cx="10774680" cy="4352547"/>
          </a:xfrm>
          <a:prstGeom prst="rect">
            <a:avLst/>
          </a:prstGeom>
          <a:noFill/>
          <a:ln>
            <a:noFill/>
          </a:ln>
        </p:spPr>
        <p:txBody>
          <a:bodyPr anchorCtr="0" anchor="t" bIns="45675" lIns="45675" spcFirstLastPara="1" rIns="45675" wrap="square" tIns="45675">
            <a:noAutofit/>
          </a:bodyPr>
          <a:lstStyle/>
          <a:p>
            <a:pPr indent="0" lvl="0" marL="50800" rtl="0" algn="l">
              <a:lnSpc>
                <a:spcPct val="90000"/>
              </a:lnSpc>
              <a:spcBef>
                <a:spcPts val="1000"/>
              </a:spcBef>
              <a:spcAft>
                <a:spcPts val="0"/>
              </a:spcAft>
              <a:buSzPts val="2800"/>
              <a:buNone/>
            </a:pPr>
            <a:r>
              <a:rPr lang="en-GB" sz="2400">
                <a:latin typeface="Arial"/>
                <a:ea typeface="Arial"/>
                <a:cs typeface="Arial"/>
                <a:sym typeface="Arial"/>
              </a:rPr>
              <a:t>Planned, Organised and  Confident</a:t>
            </a:r>
            <a:endParaRPr sz="2400">
              <a:latin typeface="Arial"/>
              <a:ea typeface="Arial"/>
              <a:cs typeface="Arial"/>
              <a:sym typeface="Arial"/>
            </a:endParaRPr>
          </a:p>
          <a:p>
            <a:pPr indent="0" lvl="1" marL="508000" rtl="0" algn="l">
              <a:lnSpc>
                <a:spcPct val="90000"/>
              </a:lnSpc>
              <a:spcBef>
                <a:spcPts val="1000"/>
              </a:spcBef>
              <a:spcAft>
                <a:spcPts val="0"/>
              </a:spcAft>
              <a:buSzPts val="2800"/>
              <a:buNone/>
            </a:pPr>
            <a:r>
              <a:rPr lang="en-GB" sz="2400">
                <a:latin typeface="Arial"/>
                <a:ea typeface="Arial"/>
                <a:cs typeface="Arial"/>
                <a:sym typeface="Arial"/>
              </a:rPr>
              <a:t>APES</a:t>
            </a:r>
            <a:endParaRPr/>
          </a:p>
          <a:p>
            <a:pPr indent="0" lvl="1" marL="508000" rtl="0" algn="l">
              <a:lnSpc>
                <a:spcPct val="90000"/>
              </a:lnSpc>
              <a:spcBef>
                <a:spcPts val="1000"/>
              </a:spcBef>
              <a:spcAft>
                <a:spcPts val="0"/>
              </a:spcAft>
              <a:buSzPts val="2800"/>
              <a:buNone/>
            </a:pPr>
            <a:r>
              <a:rPr lang="en-GB" sz="2400">
                <a:latin typeface="Arial"/>
                <a:ea typeface="Arial"/>
                <a:cs typeface="Arial"/>
                <a:sym typeface="Arial"/>
              </a:rPr>
              <a:t>Use questions to check learning/knowledge</a:t>
            </a:r>
            <a:endParaRPr/>
          </a:p>
          <a:p>
            <a:pPr indent="0" lvl="1" marL="508000" rtl="0" algn="l">
              <a:lnSpc>
                <a:spcPct val="90000"/>
              </a:lnSpc>
              <a:spcBef>
                <a:spcPts val="1000"/>
              </a:spcBef>
              <a:spcAft>
                <a:spcPts val="0"/>
              </a:spcAft>
              <a:buSzPts val="2800"/>
              <a:buNone/>
            </a:pPr>
            <a:r>
              <a:t/>
            </a:r>
            <a:endParaRPr sz="2400">
              <a:latin typeface="Arial"/>
              <a:ea typeface="Arial"/>
              <a:cs typeface="Arial"/>
              <a:sym typeface="Arial"/>
            </a:endParaRPr>
          </a:p>
          <a:p>
            <a:pPr indent="0" lvl="0" marL="50800" rtl="0" algn="l">
              <a:lnSpc>
                <a:spcPct val="90000"/>
              </a:lnSpc>
              <a:spcBef>
                <a:spcPts val="1000"/>
              </a:spcBef>
              <a:spcAft>
                <a:spcPts val="0"/>
              </a:spcAft>
              <a:buSzPts val="2800"/>
              <a:buNone/>
            </a:pPr>
            <a:r>
              <a:rPr b="1" lang="en-GB" sz="2400">
                <a:latin typeface="Arial"/>
                <a:ea typeface="Arial"/>
                <a:cs typeface="Arial"/>
                <a:sym typeface="Arial"/>
              </a:rPr>
              <a:t>Organisation</a:t>
            </a:r>
            <a:r>
              <a:rPr lang="en-GB" sz="2400">
                <a:latin typeface="Arial"/>
                <a:ea typeface="Arial"/>
                <a:cs typeface="Arial"/>
                <a:sym typeface="Arial"/>
              </a:rPr>
              <a:t>  - Area, H&amp;S, Warm up, Groupings and the laws of the game – 45mins </a:t>
            </a:r>
            <a:endParaRPr/>
          </a:p>
          <a:p>
            <a:pPr indent="0" lvl="0" marL="50800" rtl="0" algn="l">
              <a:lnSpc>
                <a:spcPct val="90000"/>
              </a:lnSpc>
              <a:spcBef>
                <a:spcPts val="1000"/>
              </a:spcBef>
              <a:spcAft>
                <a:spcPts val="0"/>
              </a:spcAft>
              <a:buSzPts val="2800"/>
              <a:buNone/>
            </a:pPr>
            <a:r>
              <a:rPr b="1" lang="en-GB" sz="2400">
                <a:latin typeface="Arial"/>
                <a:ea typeface="Arial"/>
                <a:cs typeface="Arial"/>
                <a:sym typeface="Arial"/>
              </a:rPr>
              <a:t>Evasion</a:t>
            </a:r>
            <a:r>
              <a:rPr lang="en-GB" sz="2400">
                <a:latin typeface="Arial"/>
                <a:ea typeface="Arial"/>
                <a:cs typeface="Arial"/>
                <a:sym typeface="Arial"/>
              </a:rPr>
              <a:t> – lots of games . Task – in groups devise an evasion game </a:t>
            </a:r>
            <a:endParaRPr/>
          </a:p>
          <a:p>
            <a:pPr indent="0" lvl="0" marL="50800" rtl="0" algn="l">
              <a:lnSpc>
                <a:spcPct val="90000"/>
              </a:lnSpc>
              <a:spcBef>
                <a:spcPts val="1000"/>
              </a:spcBef>
              <a:spcAft>
                <a:spcPts val="0"/>
              </a:spcAft>
              <a:buSzPts val="2800"/>
              <a:buNone/>
            </a:pPr>
            <a:r>
              <a:rPr b="1" lang="en-GB" sz="2400">
                <a:latin typeface="Arial"/>
                <a:ea typeface="Arial"/>
                <a:cs typeface="Arial"/>
                <a:sym typeface="Arial"/>
              </a:rPr>
              <a:t>Tagging</a:t>
            </a:r>
            <a:r>
              <a:rPr lang="en-GB" sz="2400">
                <a:latin typeface="Arial"/>
                <a:ea typeface="Arial"/>
                <a:cs typeface="Arial"/>
                <a:sym typeface="Arial"/>
              </a:rPr>
              <a:t> - lots of games . Task – in groups devise a Tagging game </a:t>
            </a:r>
            <a:endParaRPr/>
          </a:p>
          <a:p>
            <a:pPr indent="0" lvl="0" marL="50800" rtl="0" algn="l">
              <a:lnSpc>
                <a:spcPct val="90000"/>
              </a:lnSpc>
              <a:spcBef>
                <a:spcPts val="1000"/>
              </a:spcBef>
              <a:spcAft>
                <a:spcPts val="0"/>
              </a:spcAft>
              <a:buSzPts val="2800"/>
              <a:buNone/>
            </a:pPr>
            <a:r>
              <a:rPr b="1" lang="en-GB" sz="2400">
                <a:latin typeface="Arial"/>
                <a:ea typeface="Arial"/>
                <a:cs typeface="Arial"/>
                <a:sym typeface="Arial"/>
              </a:rPr>
              <a:t>Catch Pass </a:t>
            </a:r>
            <a:r>
              <a:rPr lang="en-GB" sz="2400">
                <a:latin typeface="Arial"/>
                <a:ea typeface="Arial"/>
                <a:cs typeface="Arial"/>
                <a:sym typeface="Arial"/>
              </a:rPr>
              <a:t>– How do we deliver this Give me an example</a:t>
            </a:r>
            <a:endParaRPr sz="2400">
              <a:latin typeface="Arial"/>
              <a:ea typeface="Arial"/>
              <a:cs typeface="Arial"/>
              <a:sym typeface="Arial"/>
            </a:endParaRPr>
          </a:p>
          <a:p>
            <a:pPr indent="0" lvl="0" marL="50800" rtl="0" algn="l">
              <a:lnSpc>
                <a:spcPct val="90000"/>
              </a:lnSpc>
              <a:spcBef>
                <a:spcPts val="1000"/>
              </a:spcBef>
              <a:spcAft>
                <a:spcPts val="0"/>
              </a:spcAft>
              <a:buSzPts val="2800"/>
              <a:buNone/>
            </a:pPr>
            <a:r>
              <a:rPr b="1" lang="en-GB" sz="2400">
                <a:latin typeface="Arial"/>
                <a:ea typeface="Arial"/>
                <a:cs typeface="Arial"/>
                <a:sym typeface="Arial"/>
              </a:rPr>
              <a:t>Refereeing</a:t>
            </a:r>
            <a:r>
              <a:rPr lang="en-GB" sz="2400">
                <a:latin typeface="Arial"/>
                <a:ea typeface="Arial"/>
                <a:cs typeface="Arial"/>
                <a:sym typeface="Arial"/>
              </a:rPr>
              <a:t> – Give all Participants an opportunity to ref a game </a:t>
            </a:r>
            <a:endParaRPr sz="2400">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8"/>
          <p:cNvSpPr txBox="1"/>
          <p:nvPr>
            <p:ph type="title"/>
          </p:nvPr>
        </p:nvSpPr>
        <p:spPr>
          <a:xfrm>
            <a:off x="1338146" y="274638"/>
            <a:ext cx="10236820" cy="639762"/>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4400"/>
              <a:buNone/>
            </a:pPr>
            <a:r>
              <a:rPr b="1" lang="en-GB">
                <a:latin typeface="Arial"/>
                <a:ea typeface="Arial"/>
                <a:cs typeface="Arial"/>
                <a:sym typeface="Arial"/>
              </a:rPr>
              <a:t>UNEXPECTED CIRCUMSTANCES</a:t>
            </a:r>
            <a:endParaRPr b="1">
              <a:latin typeface="Arial"/>
              <a:ea typeface="Arial"/>
              <a:cs typeface="Arial"/>
              <a:sym typeface="Arial"/>
            </a:endParaRPr>
          </a:p>
        </p:txBody>
      </p:sp>
      <p:sp>
        <p:nvSpPr>
          <p:cNvPr id="222" name="Google Shape;222;p28"/>
          <p:cNvSpPr txBox="1"/>
          <p:nvPr>
            <p:ph idx="1" type="body"/>
          </p:nvPr>
        </p:nvSpPr>
        <p:spPr>
          <a:xfrm>
            <a:off x="754566" y="1021080"/>
            <a:ext cx="10820400" cy="4983480"/>
          </a:xfrm>
          <a:prstGeom prst="rect">
            <a:avLst/>
          </a:prstGeom>
          <a:noFill/>
          <a:ln>
            <a:noFill/>
          </a:ln>
        </p:spPr>
        <p:txBody>
          <a:bodyPr anchorCtr="0" anchor="t" bIns="91425" lIns="91425" spcFirstLastPara="1" rIns="91425" wrap="square" tIns="91425">
            <a:noAutofit/>
          </a:bodyPr>
          <a:lstStyle/>
          <a:p>
            <a:pPr indent="0" lvl="0" marL="50800" rtl="0" algn="l">
              <a:lnSpc>
                <a:spcPct val="90000"/>
              </a:lnSpc>
              <a:spcBef>
                <a:spcPts val="1000"/>
              </a:spcBef>
              <a:spcAft>
                <a:spcPts val="0"/>
              </a:spcAft>
              <a:buSzPts val="2800"/>
              <a:buNone/>
            </a:pPr>
            <a:r>
              <a:rPr lang="en-GB" sz="1800">
                <a:latin typeface="Arial"/>
                <a:ea typeface="Arial"/>
                <a:cs typeface="Arial"/>
                <a:sym typeface="Arial"/>
              </a:rPr>
              <a:t>In groups, you will be allocated 1 of the following scenarios.</a:t>
            </a:r>
            <a:endParaRPr/>
          </a:p>
          <a:p>
            <a:pPr indent="0" lvl="0" marL="50800" rtl="0" algn="l">
              <a:lnSpc>
                <a:spcPct val="90000"/>
              </a:lnSpc>
              <a:spcBef>
                <a:spcPts val="1000"/>
              </a:spcBef>
              <a:spcAft>
                <a:spcPts val="0"/>
              </a:spcAft>
              <a:buSzPts val="2800"/>
              <a:buNone/>
            </a:pPr>
            <a:r>
              <a:t/>
            </a:r>
            <a:endParaRPr sz="1800">
              <a:latin typeface="Arial"/>
              <a:ea typeface="Arial"/>
              <a:cs typeface="Arial"/>
              <a:sym typeface="Arial"/>
            </a:endParaRPr>
          </a:p>
          <a:p>
            <a:pPr indent="0" lvl="1" marL="400050" rtl="0" algn="l">
              <a:lnSpc>
                <a:spcPct val="90000"/>
              </a:lnSpc>
              <a:spcBef>
                <a:spcPts val="1000"/>
              </a:spcBef>
              <a:spcAft>
                <a:spcPts val="0"/>
              </a:spcAft>
              <a:buSzPts val="2800"/>
              <a:buNone/>
            </a:pPr>
            <a:r>
              <a:rPr lang="en-GB" sz="1800">
                <a:latin typeface="Arial"/>
                <a:ea typeface="Arial"/>
                <a:cs typeface="Arial"/>
                <a:sym typeface="Arial"/>
              </a:rPr>
              <a:t>You witness what you feel is bullying? </a:t>
            </a:r>
            <a:endParaRPr sz="1800">
              <a:latin typeface="Arial"/>
              <a:ea typeface="Arial"/>
              <a:cs typeface="Arial"/>
              <a:sym typeface="Arial"/>
            </a:endParaRPr>
          </a:p>
          <a:p>
            <a:pPr indent="0" lvl="1" marL="400050" rtl="0" algn="l">
              <a:lnSpc>
                <a:spcPct val="90000"/>
              </a:lnSpc>
              <a:spcBef>
                <a:spcPts val="1000"/>
              </a:spcBef>
              <a:spcAft>
                <a:spcPts val="0"/>
              </a:spcAft>
              <a:buSzPts val="2800"/>
              <a:buNone/>
            </a:pPr>
            <a:r>
              <a:rPr lang="en-GB" sz="1800">
                <a:latin typeface="Arial"/>
                <a:ea typeface="Arial"/>
                <a:cs typeface="Arial"/>
                <a:sym typeface="Arial"/>
              </a:rPr>
              <a:t>2 Pupils start fighting/arguing</a:t>
            </a:r>
            <a:endParaRPr/>
          </a:p>
          <a:p>
            <a:pPr indent="0" lvl="1" marL="400050" rtl="0" algn="l">
              <a:lnSpc>
                <a:spcPct val="90000"/>
              </a:lnSpc>
              <a:spcBef>
                <a:spcPts val="1000"/>
              </a:spcBef>
              <a:spcAft>
                <a:spcPts val="0"/>
              </a:spcAft>
              <a:buSzPts val="2800"/>
              <a:buNone/>
            </a:pPr>
            <a:r>
              <a:rPr lang="en-GB" sz="1800">
                <a:latin typeface="Arial"/>
                <a:ea typeface="Arial"/>
                <a:cs typeface="Arial"/>
                <a:sym typeface="Arial"/>
              </a:rPr>
              <a:t>School alter the facility which impacts on your module delivery due to another lesson taking priority</a:t>
            </a:r>
            <a:endParaRPr/>
          </a:p>
          <a:p>
            <a:pPr indent="0" lvl="1" marL="400050" rtl="0" algn="l">
              <a:lnSpc>
                <a:spcPct val="90000"/>
              </a:lnSpc>
              <a:spcBef>
                <a:spcPts val="1000"/>
              </a:spcBef>
              <a:spcAft>
                <a:spcPts val="0"/>
              </a:spcAft>
              <a:buSzPts val="2800"/>
              <a:buNone/>
            </a:pPr>
            <a:r>
              <a:rPr lang="en-GB" sz="1800">
                <a:latin typeface="Arial"/>
                <a:ea typeface="Arial"/>
                <a:cs typeface="Arial"/>
                <a:sym typeface="Arial"/>
              </a:rPr>
              <a:t>Pupils not listening</a:t>
            </a:r>
            <a:endParaRPr sz="1800">
              <a:latin typeface="Arial"/>
              <a:ea typeface="Arial"/>
              <a:cs typeface="Arial"/>
              <a:sym typeface="Arial"/>
            </a:endParaRPr>
          </a:p>
          <a:p>
            <a:pPr indent="0" lvl="1" marL="400050" rtl="0" algn="l">
              <a:lnSpc>
                <a:spcPct val="90000"/>
              </a:lnSpc>
              <a:spcBef>
                <a:spcPts val="1000"/>
              </a:spcBef>
              <a:spcAft>
                <a:spcPts val="0"/>
              </a:spcAft>
              <a:buSzPts val="2800"/>
              <a:buNone/>
            </a:pPr>
            <a:r>
              <a:rPr lang="en-GB" sz="1800">
                <a:latin typeface="Arial"/>
                <a:ea typeface="Arial"/>
                <a:cs typeface="Arial"/>
                <a:sym typeface="Arial"/>
              </a:rPr>
              <a:t>Pupils not completing work tasks in workbook</a:t>
            </a:r>
            <a:endParaRPr/>
          </a:p>
          <a:p>
            <a:pPr indent="0" lvl="1" marL="400050" rtl="0" algn="l">
              <a:lnSpc>
                <a:spcPct val="90000"/>
              </a:lnSpc>
              <a:spcBef>
                <a:spcPts val="1000"/>
              </a:spcBef>
              <a:spcAft>
                <a:spcPts val="0"/>
              </a:spcAft>
              <a:buSzPts val="2800"/>
              <a:buNone/>
            </a:pPr>
            <a:r>
              <a:rPr lang="en-GB" sz="1800">
                <a:latin typeface="Arial"/>
                <a:ea typeface="Arial"/>
                <a:cs typeface="Arial"/>
                <a:sym typeface="Arial"/>
              </a:rPr>
              <a:t>Pupil provides you with a response to a question that is inappropriate but relevant</a:t>
            </a:r>
            <a:endParaRPr/>
          </a:p>
          <a:p>
            <a:pPr indent="0" lvl="0" marL="50800" rtl="0" algn="l">
              <a:lnSpc>
                <a:spcPct val="90000"/>
              </a:lnSpc>
              <a:spcBef>
                <a:spcPts val="1000"/>
              </a:spcBef>
              <a:spcAft>
                <a:spcPts val="0"/>
              </a:spcAft>
              <a:buSzPts val="2800"/>
              <a:buNone/>
            </a:pPr>
            <a:r>
              <a:t/>
            </a:r>
            <a:endParaRPr sz="1800">
              <a:latin typeface="Arial"/>
              <a:ea typeface="Arial"/>
              <a:cs typeface="Arial"/>
              <a:sym typeface="Arial"/>
            </a:endParaRPr>
          </a:p>
          <a:p>
            <a:pPr indent="0" lvl="0" marL="50800" rtl="0" algn="l">
              <a:lnSpc>
                <a:spcPct val="90000"/>
              </a:lnSpc>
              <a:spcBef>
                <a:spcPts val="1000"/>
              </a:spcBef>
              <a:spcAft>
                <a:spcPts val="0"/>
              </a:spcAft>
              <a:buSzPts val="2800"/>
              <a:buNone/>
            </a:pPr>
            <a:r>
              <a:rPr lang="en-GB" sz="1800">
                <a:latin typeface="Arial"/>
                <a:ea typeface="Arial"/>
                <a:cs typeface="Arial"/>
                <a:sym typeface="Arial"/>
              </a:rPr>
              <a:t>How would you act / respond in this situation?</a:t>
            </a:r>
            <a:endParaRPr/>
          </a:p>
          <a:p>
            <a:pPr indent="0" lvl="0" marL="50800" rtl="0" algn="l">
              <a:lnSpc>
                <a:spcPct val="90000"/>
              </a:lnSpc>
              <a:spcBef>
                <a:spcPts val="1000"/>
              </a:spcBef>
              <a:spcAft>
                <a:spcPts val="0"/>
              </a:spcAft>
              <a:buSzPts val="2800"/>
              <a:buNone/>
            </a:pPr>
            <a:r>
              <a:t/>
            </a:r>
            <a:endParaRPr sz="1000">
              <a:latin typeface="Arial"/>
              <a:ea typeface="Arial"/>
              <a:cs typeface="Arial"/>
              <a:sym typeface="Arial"/>
            </a:endParaRPr>
          </a:p>
          <a:p>
            <a:pPr indent="0" lvl="0" marL="50800" rtl="0" algn="l">
              <a:lnSpc>
                <a:spcPct val="90000"/>
              </a:lnSpc>
              <a:spcBef>
                <a:spcPts val="1000"/>
              </a:spcBef>
              <a:spcAft>
                <a:spcPts val="0"/>
              </a:spcAft>
              <a:buSzPts val="2800"/>
              <a:buNone/>
            </a:pPr>
            <a:r>
              <a:rPr lang="en-GB" sz="1800">
                <a:latin typeface="Arial"/>
                <a:ea typeface="Arial"/>
                <a:cs typeface="Arial"/>
                <a:sym typeface="Arial"/>
              </a:rPr>
              <a:t>5 minutes to formulate a response</a:t>
            </a:r>
            <a:endParaRPr sz="1800">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9"/>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marR="0" rtl="0" algn="ctr">
              <a:lnSpc>
                <a:spcPct val="90000"/>
              </a:lnSpc>
              <a:spcBef>
                <a:spcPts val="0"/>
              </a:spcBef>
              <a:spcAft>
                <a:spcPts val="0"/>
              </a:spcAft>
              <a:buClr>
                <a:srgbClr val="C00000"/>
              </a:buClr>
              <a:buSzPts val="4400"/>
              <a:buFont typeface="Arial"/>
              <a:buNone/>
            </a:pPr>
            <a:r>
              <a:rPr b="1" lang="en-GB">
                <a:latin typeface="Arial"/>
                <a:ea typeface="Arial"/>
                <a:cs typeface="Arial"/>
                <a:sym typeface="Arial"/>
              </a:rPr>
              <a:t>Organisation</a:t>
            </a:r>
            <a:endParaRPr b="1">
              <a:latin typeface="Arial"/>
              <a:ea typeface="Arial"/>
              <a:cs typeface="Arial"/>
              <a:sym typeface="Arial"/>
            </a:endParaRPr>
          </a:p>
        </p:txBody>
      </p:sp>
      <p:sp>
        <p:nvSpPr>
          <p:cNvPr id="228" name="Google Shape;228;p29"/>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rmAutofit/>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You have completed your course – Well done Congratulations</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What next?</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Send over your spreadsheet to Me so that I can qualify your students……..if not I cannot give them the qualification.</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3"/>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1" lang="en-GB" sz="4004">
                <a:latin typeface="Arial"/>
                <a:ea typeface="Arial"/>
                <a:cs typeface="Arial"/>
                <a:sym typeface="Arial"/>
              </a:rPr>
              <a:t>Workshop</a:t>
            </a:r>
            <a:r>
              <a:rPr b="1" i="0" lang="en-GB" sz="4004" u="none" cap="none" strike="noStrike">
                <a:solidFill>
                  <a:srgbClr val="C00000"/>
                </a:solidFill>
                <a:latin typeface="Arial"/>
                <a:ea typeface="Arial"/>
                <a:cs typeface="Arial"/>
                <a:sym typeface="Arial"/>
              </a:rPr>
              <a:t> Learning Outcomes</a:t>
            </a:r>
            <a:endParaRPr b="1">
              <a:latin typeface="Arial"/>
              <a:ea typeface="Arial"/>
              <a:cs typeface="Arial"/>
              <a:sym typeface="Arial"/>
            </a:endParaRPr>
          </a:p>
        </p:txBody>
      </p:sp>
      <p:sp>
        <p:nvSpPr>
          <p:cNvPr id="62" name="Google Shape;62;p3"/>
          <p:cNvSpPr txBox="1"/>
          <p:nvPr>
            <p:ph idx="1" type="body"/>
          </p:nvPr>
        </p:nvSpPr>
        <p:spPr>
          <a:xfrm>
            <a:off x="838200" y="1548227"/>
            <a:ext cx="10515600" cy="3741402"/>
          </a:xfrm>
          <a:prstGeom prst="rect">
            <a:avLst/>
          </a:prstGeom>
          <a:noFill/>
          <a:ln>
            <a:noFill/>
          </a:ln>
        </p:spPr>
        <p:txBody>
          <a:bodyPr anchorCtr="0" anchor="t" bIns="45675" lIns="45675" spcFirstLastPara="1" rIns="45675" wrap="square" tIns="45675">
            <a:noAutofit/>
          </a:bodyPr>
          <a:lstStyle/>
          <a:p>
            <a:pPr indent="0" lvl="0" marL="0" marR="0" rtl="0" algn="l">
              <a:lnSpc>
                <a:spcPct val="90000"/>
              </a:lnSpc>
              <a:spcBef>
                <a:spcPts val="0"/>
              </a:spcBef>
              <a:spcAft>
                <a:spcPts val="0"/>
              </a:spcAft>
              <a:buClr>
                <a:srgbClr val="C00000"/>
              </a:buClr>
              <a:buSzPts val="2800"/>
              <a:buFont typeface="Arial"/>
              <a:buNone/>
            </a:pPr>
            <a:r>
              <a:rPr b="1" i="0" lang="en-GB" sz="2800" u="none" cap="none" strike="noStrike">
                <a:solidFill>
                  <a:srgbClr val="C00000"/>
                </a:solidFill>
                <a:latin typeface="Arial"/>
                <a:ea typeface="Arial"/>
                <a:cs typeface="Arial"/>
                <a:sym typeface="Arial"/>
              </a:rPr>
              <a:t>By the end of the </a:t>
            </a:r>
            <a:r>
              <a:rPr b="1" lang="en-GB">
                <a:latin typeface="Arial"/>
                <a:ea typeface="Arial"/>
                <a:cs typeface="Arial"/>
                <a:sym typeface="Arial"/>
              </a:rPr>
              <a:t>workshop</a:t>
            </a:r>
            <a:r>
              <a:rPr b="1" i="0" lang="en-GB" sz="2800" u="none" cap="none" strike="noStrike">
                <a:solidFill>
                  <a:srgbClr val="C00000"/>
                </a:solidFill>
                <a:latin typeface="Arial"/>
                <a:ea typeface="Arial"/>
                <a:cs typeface="Arial"/>
                <a:sym typeface="Arial"/>
              </a:rPr>
              <a:t> you will be –</a:t>
            </a:r>
            <a:endParaRPr b="1">
              <a:latin typeface="Arial"/>
              <a:ea typeface="Arial"/>
              <a:cs typeface="Arial"/>
              <a:sym typeface="Arial"/>
            </a:endParaRPr>
          </a:p>
          <a:p>
            <a:pPr indent="0" lvl="0" marL="0" marR="0" rtl="0" algn="l">
              <a:lnSpc>
                <a:spcPct val="90000"/>
              </a:lnSpc>
              <a:spcBef>
                <a:spcPts val="1000"/>
              </a:spcBef>
              <a:spcAft>
                <a:spcPts val="0"/>
              </a:spcAft>
              <a:buClr>
                <a:srgbClr val="C00000"/>
              </a:buClr>
              <a:buSzPts val="2800"/>
              <a:buFont typeface="Arial"/>
              <a:buNone/>
            </a:pPr>
            <a:r>
              <a:t/>
            </a:r>
            <a:endParaRPr b="1" i="0" sz="2800" u="none" cap="none" strike="noStrike">
              <a:solidFill>
                <a:srgbClr val="C00000"/>
              </a:solidFill>
              <a:latin typeface="Arial"/>
              <a:ea typeface="Arial"/>
              <a:cs typeface="Arial"/>
              <a:sym typeface="Arial"/>
            </a:endParaRPr>
          </a:p>
          <a:p>
            <a:pPr indent="0" lvl="0" marL="0" marR="0" rtl="0" algn="l">
              <a:lnSpc>
                <a:spcPct val="90000"/>
              </a:lnSpc>
              <a:spcBef>
                <a:spcPts val="1000"/>
              </a:spcBef>
              <a:spcAft>
                <a:spcPts val="0"/>
              </a:spcAft>
              <a:buClr>
                <a:srgbClr val="C00000"/>
              </a:buClr>
              <a:buSzPts val="2800"/>
              <a:buNone/>
            </a:pPr>
            <a:r>
              <a:rPr b="1" lang="en-GB">
                <a:latin typeface="Arial"/>
                <a:ea typeface="Arial"/>
                <a:cs typeface="Arial"/>
                <a:sym typeface="Arial"/>
              </a:rPr>
              <a:t>Familiar with the content </a:t>
            </a:r>
            <a:endParaRPr/>
          </a:p>
          <a:p>
            <a:pPr indent="0" lvl="0" marL="0" marR="0" rtl="0" algn="l">
              <a:lnSpc>
                <a:spcPct val="90000"/>
              </a:lnSpc>
              <a:spcBef>
                <a:spcPts val="1000"/>
              </a:spcBef>
              <a:spcAft>
                <a:spcPts val="0"/>
              </a:spcAft>
              <a:buClr>
                <a:srgbClr val="C00000"/>
              </a:buClr>
              <a:buSzPts val="2800"/>
              <a:buNone/>
            </a:pPr>
            <a:r>
              <a:t/>
            </a:r>
            <a:endParaRPr b="1">
              <a:latin typeface="Arial"/>
              <a:ea typeface="Arial"/>
              <a:cs typeface="Arial"/>
              <a:sym typeface="Arial"/>
            </a:endParaRPr>
          </a:p>
          <a:p>
            <a:pPr indent="0" lvl="0" marL="0" marR="0" rtl="0" algn="l">
              <a:lnSpc>
                <a:spcPct val="90000"/>
              </a:lnSpc>
              <a:spcBef>
                <a:spcPts val="1000"/>
              </a:spcBef>
              <a:spcAft>
                <a:spcPts val="0"/>
              </a:spcAft>
              <a:buClr>
                <a:srgbClr val="C00000"/>
              </a:buClr>
              <a:buSzPts val="2800"/>
              <a:buNone/>
            </a:pPr>
            <a:r>
              <a:rPr b="1" lang="en-GB">
                <a:latin typeface="Arial"/>
                <a:ea typeface="Arial"/>
                <a:cs typeface="Arial"/>
                <a:sym typeface="Arial"/>
              </a:rPr>
              <a:t>Understand your role in the delivery</a:t>
            </a:r>
            <a:endParaRPr/>
          </a:p>
          <a:p>
            <a:pPr indent="0" lvl="0" marL="0" marR="0" rtl="0" algn="l">
              <a:lnSpc>
                <a:spcPct val="90000"/>
              </a:lnSpc>
              <a:spcBef>
                <a:spcPts val="1000"/>
              </a:spcBef>
              <a:spcAft>
                <a:spcPts val="0"/>
              </a:spcAft>
              <a:buClr>
                <a:srgbClr val="C00000"/>
              </a:buClr>
              <a:buSzPts val="2800"/>
              <a:buNone/>
            </a:pPr>
            <a:r>
              <a:t/>
            </a:r>
            <a:endParaRPr b="1">
              <a:latin typeface="Arial"/>
              <a:ea typeface="Arial"/>
              <a:cs typeface="Arial"/>
              <a:sym typeface="Arial"/>
            </a:endParaRPr>
          </a:p>
          <a:p>
            <a:pPr indent="0" lvl="0" marL="0" marR="0" rtl="0" algn="l">
              <a:lnSpc>
                <a:spcPct val="90000"/>
              </a:lnSpc>
              <a:spcBef>
                <a:spcPts val="1000"/>
              </a:spcBef>
              <a:spcAft>
                <a:spcPts val="0"/>
              </a:spcAft>
              <a:buClr>
                <a:srgbClr val="C00000"/>
              </a:buClr>
              <a:buSzPts val="2800"/>
              <a:buNone/>
            </a:pPr>
            <a:r>
              <a:rPr b="1" lang="en-GB">
                <a:latin typeface="Arial"/>
                <a:ea typeface="Arial"/>
                <a:cs typeface="Arial"/>
                <a:sym typeface="Arial"/>
              </a:rPr>
              <a:t>Able to run a rugby leaders course.</a:t>
            </a:r>
            <a:endParaRPr b="1">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4"/>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1" lang="en-GB" sz="4004">
                <a:latin typeface="Arial"/>
                <a:ea typeface="Arial"/>
                <a:cs typeface="Arial"/>
                <a:sym typeface="Arial"/>
              </a:rPr>
              <a:t>Rugby Leaders</a:t>
            </a:r>
            <a:endParaRPr b="1">
              <a:latin typeface="Arial"/>
              <a:ea typeface="Arial"/>
              <a:cs typeface="Arial"/>
              <a:sym typeface="Arial"/>
            </a:endParaRPr>
          </a:p>
        </p:txBody>
      </p:sp>
      <p:sp>
        <p:nvSpPr>
          <p:cNvPr id="68" name="Google Shape;68;p4"/>
          <p:cNvSpPr txBox="1"/>
          <p:nvPr>
            <p:ph idx="1" type="body"/>
          </p:nvPr>
        </p:nvSpPr>
        <p:spPr>
          <a:xfrm>
            <a:off x="838200" y="1405346"/>
            <a:ext cx="10515600" cy="3741403"/>
          </a:xfrm>
          <a:prstGeom prst="rect">
            <a:avLst/>
          </a:prstGeom>
          <a:noFill/>
          <a:ln>
            <a:noFill/>
          </a:ln>
        </p:spPr>
        <p:txBody>
          <a:bodyPr anchorCtr="0" anchor="t" bIns="45675" lIns="45675" spcFirstLastPara="1" rIns="45675" wrap="square" tIns="45675">
            <a:noAutofit/>
          </a:bodyPr>
          <a:lstStyle/>
          <a:p>
            <a:pPr indent="0" lvl="0" marL="0" marR="0" rtl="0" algn="l">
              <a:lnSpc>
                <a:spcPct val="90000"/>
              </a:lnSpc>
              <a:spcBef>
                <a:spcPts val="0"/>
              </a:spcBef>
              <a:spcAft>
                <a:spcPts val="0"/>
              </a:spcAft>
              <a:buClr>
                <a:srgbClr val="C00000"/>
              </a:buClr>
              <a:buSzPts val="2800"/>
              <a:buFont typeface="Arial"/>
              <a:buNone/>
            </a:pPr>
            <a:r>
              <a:rPr lang="en-GB">
                <a:latin typeface="Arial"/>
                <a:ea typeface="Arial"/>
                <a:cs typeface="Arial"/>
                <a:sym typeface="Arial"/>
              </a:rPr>
              <a:t>What is it? - Introduction to coaching course delivered through the medium of the Tag Game.</a:t>
            </a:r>
            <a:endParaRPr/>
          </a:p>
          <a:p>
            <a:pPr indent="0" lvl="0" marL="0" marR="0" rtl="0" algn="l">
              <a:lnSpc>
                <a:spcPct val="90000"/>
              </a:lnSpc>
              <a:spcBef>
                <a:spcPts val="0"/>
              </a:spcBef>
              <a:spcAft>
                <a:spcPts val="0"/>
              </a:spcAft>
              <a:buClr>
                <a:srgbClr val="C00000"/>
              </a:buClr>
              <a:buSzPts val="2800"/>
              <a:buFont typeface="Arial"/>
              <a:buNone/>
            </a:pPr>
            <a:r>
              <a:t/>
            </a:r>
            <a:endParaRPr>
              <a:latin typeface="Arial"/>
              <a:ea typeface="Arial"/>
              <a:cs typeface="Arial"/>
              <a:sym typeface="Arial"/>
            </a:endParaRPr>
          </a:p>
          <a:p>
            <a:pPr indent="0" lvl="0" marL="0" marR="0" rtl="0" algn="l">
              <a:lnSpc>
                <a:spcPct val="90000"/>
              </a:lnSpc>
              <a:spcBef>
                <a:spcPts val="0"/>
              </a:spcBef>
              <a:spcAft>
                <a:spcPts val="0"/>
              </a:spcAft>
              <a:buClr>
                <a:srgbClr val="C00000"/>
              </a:buClr>
              <a:buSzPts val="2800"/>
              <a:buFont typeface="Arial"/>
              <a:buNone/>
            </a:pPr>
            <a:r>
              <a:rPr lang="en-GB">
                <a:latin typeface="Arial"/>
                <a:ea typeface="Arial"/>
                <a:cs typeface="Arial"/>
                <a:sym typeface="Arial"/>
              </a:rPr>
              <a:t>Who is it for? – It is primarily for school/college pupils who can be deployed by you into Primary Schools. </a:t>
            </a:r>
            <a:endParaRPr/>
          </a:p>
          <a:p>
            <a:pPr indent="0" lvl="0" marL="0" marR="0" rtl="0" algn="l">
              <a:lnSpc>
                <a:spcPct val="90000"/>
              </a:lnSpc>
              <a:spcBef>
                <a:spcPts val="0"/>
              </a:spcBef>
              <a:spcAft>
                <a:spcPts val="0"/>
              </a:spcAft>
              <a:buClr>
                <a:srgbClr val="C00000"/>
              </a:buClr>
              <a:buSzPts val="2800"/>
              <a:buFont typeface="Arial"/>
              <a:buNone/>
            </a:pPr>
            <a:r>
              <a:t/>
            </a:r>
            <a:endParaRPr>
              <a:latin typeface="Arial"/>
              <a:ea typeface="Arial"/>
              <a:cs typeface="Arial"/>
              <a:sym typeface="Arial"/>
            </a:endParaRPr>
          </a:p>
          <a:p>
            <a:pPr indent="0" lvl="0" marL="0" marR="0" rtl="0" algn="l">
              <a:lnSpc>
                <a:spcPct val="90000"/>
              </a:lnSpc>
              <a:spcBef>
                <a:spcPts val="0"/>
              </a:spcBef>
              <a:spcAft>
                <a:spcPts val="0"/>
              </a:spcAft>
              <a:buClr>
                <a:srgbClr val="C00000"/>
              </a:buClr>
              <a:buSzPts val="2800"/>
              <a:buFont typeface="Arial"/>
              <a:buNone/>
            </a:pPr>
            <a:r>
              <a:rPr lang="en-GB">
                <a:latin typeface="Arial"/>
                <a:ea typeface="Arial"/>
                <a:cs typeface="Arial"/>
                <a:sym typeface="Arial"/>
              </a:rPr>
              <a:t>How do I Deliver it? – This is totally up to you! Its 6hr in duration you can carve it up by whatever means suits you. Eg 1Day or 3x2hr sessions (after school )</a:t>
            </a:r>
            <a:endParaRPr>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5"/>
          <p:cNvSpPr txBox="1"/>
          <p:nvPr>
            <p:ph type="title"/>
          </p:nvPr>
        </p:nvSpPr>
        <p:spPr>
          <a:xfrm>
            <a:off x="838200" y="346836"/>
            <a:ext cx="10515600" cy="659004"/>
          </a:xfrm>
          <a:prstGeom prst="rect">
            <a:avLst/>
          </a:prstGeom>
          <a:noFill/>
          <a:ln>
            <a:noFill/>
          </a:ln>
        </p:spPr>
        <p:txBody>
          <a:bodyPr anchorCtr="0" anchor="t" bIns="45675" lIns="45675" spcFirstLastPara="1" rIns="45675" wrap="square" tIns="45675">
            <a:noAutofit/>
          </a:bodyPr>
          <a:lstStyle/>
          <a:p>
            <a:pPr indent="0" lvl="0" marL="0" marR="0" rtl="0" algn="ctr">
              <a:lnSpc>
                <a:spcPct val="90000"/>
              </a:lnSpc>
              <a:spcBef>
                <a:spcPts val="0"/>
              </a:spcBef>
              <a:spcAft>
                <a:spcPts val="0"/>
              </a:spcAft>
              <a:buClr>
                <a:srgbClr val="C00000"/>
              </a:buClr>
              <a:buSzPts val="4004"/>
              <a:buFont typeface="Arial"/>
              <a:buNone/>
            </a:pPr>
            <a:r>
              <a:rPr b="1" lang="en-GB" sz="4004">
                <a:latin typeface="Arial"/>
                <a:ea typeface="Arial"/>
                <a:cs typeface="Arial"/>
                <a:sym typeface="Arial"/>
              </a:rPr>
              <a:t>Rugby Leaders – Why?</a:t>
            </a:r>
            <a:endParaRPr b="1">
              <a:latin typeface="Arial"/>
              <a:ea typeface="Arial"/>
              <a:cs typeface="Arial"/>
              <a:sym typeface="Arial"/>
            </a:endParaRPr>
          </a:p>
        </p:txBody>
      </p:sp>
      <p:grpSp>
        <p:nvGrpSpPr>
          <p:cNvPr id="74" name="Google Shape;74;p5"/>
          <p:cNvGrpSpPr/>
          <p:nvPr/>
        </p:nvGrpSpPr>
        <p:grpSpPr>
          <a:xfrm>
            <a:off x="1836290" y="1114450"/>
            <a:ext cx="8928993" cy="4608512"/>
            <a:chOff x="-1" y="0"/>
            <a:chExt cx="8928993" cy="4608512"/>
          </a:xfrm>
        </p:grpSpPr>
        <p:sp>
          <p:nvSpPr>
            <p:cNvPr id="75" name="Google Shape;75;p5"/>
            <p:cNvSpPr/>
            <p:nvPr/>
          </p:nvSpPr>
          <p:spPr>
            <a:xfrm rot="-5400000">
              <a:off x="1080119" y="-1080119"/>
              <a:ext cx="2304256" cy="4464496"/>
            </a:xfrm>
            <a:prstGeom prst="round1Rect">
              <a:avLst>
                <a:gd fmla="val 16667" name="adj"/>
              </a:avLst>
            </a:prstGeom>
            <a:gradFill>
              <a:gsLst>
                <a:gs pos="0">
                  <a:srgbClr val="FF7714"/>
                </a:gs>
                <a:gs pos="100000">
                  <a:srgbClr val="FFA773"/>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5"/>
            <p:cNvSpPr txBox="1"/>
            <p:nvPr/>
          </p:nvSpPr>
          <p:spPr>
            <a:xfrm>
              <a:off x="-1" y="1"/>
              <a:ext cx="4464496" cy="1728192"/>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0" i="0" lang="en-GB" sz="2000" u="none" cap="none" strike="noStrike">
                  <a:solidFill>
                    <a:schemeClr val="dk1"/>
                  </a:solidFill>
                  <a:latin typeface="Arial"/>
                  <a:ea typeface="Arial"/>
                  <a:cs typeface="Arial"/>
                  <a:sym typeface="Arial"/>
                </a:rPr>
                <a:t>Growth of delivery skill set against educational standards, supported by CDOs</a:t>
              </a:r>
              <a:endParaRPr b="0" i="0" sz="2000" u="none" cap="none" strike="noStrike">
                <a:solidFill>
                  <a:schemeClr val="dk1"/>
                </a:solidFill>
                <a:latin typeface="Arial"/>
                <a:ea typeface="Arial"/>
                <a:cs typeface="Arial"/>
                <a:sym typeface="Arial"/>
              </a:endParaRPr>
            </a:p>
          </p:txBody>
        </p:sp>
        <p:sp>
          <p:nvSpPr>
            <p:cNvPr id="77" name="Google Shape;77;p5"/>
            <p:cNvSpPr/>
            <p:nvPr/>
          </p:nvSpPr>
          <p:spPr>
            <a:xfrm>
              <a:off x="4464496" y="0"/>
              <a:ext cx="4464496" cy="2304256"/>
            </a:xfrm>
            <a:prstGeom prst="round1Rect">
              <a:avLst>
                <a:gd fmla="val 16667" name="adj"/>
              </a:avLst>
            </a:prstGeom>
            <a:gradFill>
              <a:gsLst>
                <a:gs pos="0">
                  <a:schemeClr val="accent3"/>
                </a:gs>
                <a:gs pos="100000">
                  <a:srgbClr val="D8D8D8"/>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5"/>
            <p:cNvSpPr txBox="1"/>
            <p:nvPr/>
          </p:nvSpPr>
          <p:spPr>
            <a:xfrm>
              <a:off x="4464496" y="0"/>
              <a:ext cx="4464496" cy="1728192"/>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0" i="0" lang="en-GB" sz="2000" u="none" cap="none" strike="noStrike">
                  <a:solidFill>
                    <a:schemeClr val="dk1"/>
                  </a:solidFill>
                  <a:latin typeface="Arial"/>
                  <a:ea typeface="Arial"/>
                  <a:cs typeface="Arial"/>
                  <a:sym typeface="Arial"/>
                </a:rPr>
                <a:t>Potential to grow a community workforce within each Secondary School &amp; stronger working relationships within Unitary Authorities</a:t>
              </a:r>
              <a:endParaRPr b="0" i="0" sz="2000" u="none" cap="none" strike="noStrike">
                <a:solidFill>
                  <a:schemeClr val="lt1"/>
                </a:solidFill>
                <a:latin typeface="Arial"/>
                <a:ea typeface="Arial"/>
                <a:cs typeface="Arial"/>
                <a:sym typeface="Arial"/>
              </a:endParaRPr>
            </a:p>
          </p:txBody>
        </p:sp>
        <p:sp>
          <p:nvSpPr>
            <p:cNvPr id="79" name="Google Shape;79;p5"/>
            <p:cNvSpPr/>
            <p:nvPr/>
          </p:nvSpPr>
          <p:spPr>
            <a:xfrm rot="10800000">
              <a:off x="0" y="2304256"/>
              <a:ext cx="4464496" cy="2304256"/>
            </a:xfrm>
            <a:prstGeom prst="round1Rect">
              <a:avLst>
                <a:gd fmla="val 16667" name="adj"/>
              </a:avLst>
            </a:prstGeom>
            <a:gradFill>
              <a:gsLst>
                <a:gs pos="0">
                  <a:srgbClr val="FFD300"/>
                </a:gs>
                <a:gs pos="100000">
                  <a:srgbClr val="FFEF63"/>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5"/>
            <p:cNvSpPr txBox="1"/>
            <p:nvPr/>
          </p:nvSpPr>
          <p:spPr>
            <a:xfrm>
              <a:off x="0" y="2880320"/>
              <a:ext cx="4464496" cy="1728192"/>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0" i="0" lang="en-GB" sz="2000" u="none" cap="none" strike="noStrike">
                  <a:solidFill>
                    <a:schemeClr val="dk1"/>
                  </a:solidFill>
                  <a:latin typeface="Arial"/>
                  <a:ea typeface="Arial"/>
                  <a:cs typeface="Arial"/>
                  <a:sym typeface="Arial"/>
                </a:rPr>
                <a:t>Rugby Leaders participants can cater for Primary School participation, and creating a wide base to participation pyramid</a:t>
              </a:r>
              <a:endParaRPr/>
            </a:p>
          </p:txBody>
        </p:sp>
        <p:sp>
          <p:nvSpPr>
            <p:cNvPr id="81" name="Google Shape;81;p5"/>
            <p:cNvSpPr/>
            <p:nvPr/>
          </p:nvSpPr>
          <p:spPr>
            <a:xfrm rot="5400000">
              <a:off x="5544615" y="1224136"/>
              <a:ext cx="2304256" cy="4464496"/>
            </a:xfrm>
            <a:prstGeom prst="round1Rect">
              <a:avLst>
                <a:gd fmla="val 16667" name="adj"/>
              </a:avLst>
            </a:prstGeom>
            <a:gradFill>
              <a:gsLst>
                <a:gs pos="0">
                  <a:srgbClr val="2F6CD6"/>
                </a:gs>
                <a:gs pos="100000">
                  <a:srgbClr val="8FB2FF"/>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
            <p:cNvSpPr txBox="1"/>
            <p:nvPr/>
          </p:nvSpPr>
          <p:spPr>
            <a:xfrm>
              <a:off x="4464495" y="2880320"/>
              <a:ext cx="4464496" cy="1728192"/>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0" i="0" lang="en-GB" sz="2000" u="none" cap="none" strike="noStrike">
                  <a:solidFill>
                    <a:schemeClr val="dk1"/>
                  </a:solidFill>
                  <a:latin typeface="Arial"/>
                  <a:ea typeface="Arial"/>
                  <a:cs typeface="Arial"/>
                  <a:sym typeface="Arial"/>
                </a:rPr>
                <a:t>Grow wider skill set to prepare for progression into future/further roles</a:t>
              </a:r>
              <a:endParaRPr b="0" i="0" sz="2000" u="none" cap="none" strike="noStrike">
                <a:solidFill>
                  <a:schemeClr val="dk1"/>
                </a:solidFill>
                <a:latin typeface="Arial"/>
                <a:ea typeface="Arial"/>
                <a:cs typeface="Arial"/>
                <a:sym typeface="Arial"/>
              </a:endParaRPr>
            </a:p>
          </p:txBody>
        </p:sp>
        <p:sp>
          <p:nvSpPr>
            <p:cNvPr id="83" name="Google Shape;83;p5"/>
            <p:cNvSpPr/>
            <p:nvPr/>
          </p:nvSpPr>
          <p:spPr>
            <a:xfrm>
              <a:off x="3125147" y="1728192"/>
              <a:ext cx="2678697" cy="1152128"/>
            </a:xfrm>
            <a:prstGeom prst="roundRect">
              <a:avLst>
                <a:gd fmla="val 16667" name="adj"/>
              </a:avLst>
            </a:prstGeom>
            <a:gradFill>
              <a:gsLst>
                <a:gs pos="0">
                  <a:srgbClr val="FDD1C4"/>
                </a:gs>
                <a:gs pos="100000">
                  <a:srgbClr val="FFDCC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5"/>
            <p:cNvSpPr txBox="1"/>
            <p:nvPr/>
          </p:nvSpPr>
          <p:spPr>
            <a:xfrm>
              <a:off x="3181389" y="1784434"/>
              <a:ext cx="2566213" cy="1039644"/>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b="0" i="0" lang="en-GB" sz="2000" u="none" cap="none" strike="noStrike">
                  <a:solidFill>
                    <a:srgbClr val="000000"/>
                  </a:solidFill>
                  <a:latin typeface="Arial"/>
                  <a:ea typeface="Arial"/>
                  <a:cs typeface="Arial"/>
                  <a:sym typeface="Arial"/>
                </a:rPr>
                <a:t>BENEFITS TO RUGBY OFFICERS</a:t>
              </a:r>
              <a:endParaRPr b="0" i="0" sz="2000" u="none" cap="none" strike="noStrik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6"/>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marR="0" rtl="0" algn="ctr">
              <a:lnSpc>
                <a:spcPct val="90000"/>
              </a:lnSpc>
              <a:spcBef>
                <a:spcPts val="0"/>
              </a:spcBef>
              <a:spcAft>
                <a:spcPts val="0"/>
              </a:spcAft>
              <a:buClr>
                <a:srgbClr val="C00000"/>
              </a:buClr>
              <a:buSzPts val="4400"/>
              <a:buFont typeface="Arial"/>
              <a:buNone/>
            </a:pPr>
            <a:r>
              <a:rPr b="1" lang="en-GB">
                <a:latin typeface="Arial"/>
                <a:ea typeface="Arial"/>
                <a:cs typeface="Arial"/>
                <a:sym typeface="Arial"/>
              </a:rPr>
              <a:t>Organisation</a:t>
            </a:r>
            <a:endParaRPr b="1">
              <a:latin typeface="Arial"/>
              <a:ea typeface="Arial"/>
              <a:cs typeface="Arial"/>
              <a:sym typeface="Arial"/>
            </a:endParaRPr>
          </a:p>
        </p:txBody>
      </p:sp>
      <p:sp>
        <p:nvSpPr>
          <p:cNvPr id="90" name="Google Shape;90;p6"/>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rmAutofit/>
          </a:bodyPr>
          <a:lstStyle/>
          <a:p>
            <a:pPr indent="0" lvl="0" marL="50800" rtl="0" algn="l">
              <a:lnSpc>
                <a:spcPct val="90000"/>
              </a:lnSpc>
              <a:spcBef>
                <a:spcPts val="1000"/>
              </a:spcBef>
              <a:spcAft>
                <a:spcPts val="0"/>
              </a:spcAft>
              <a:buSzPts val="2800"/>
              <a:buNone/>
            </a:pPr>
            <a:r>
              <a:rPr lang="en-GB">
                <a:latin typeface="Arial"/>
                <a:ea typeface="Arial"/>
                <a:cs typeface="Arial"/>
                <a:sym typeface="Arial"/>
              </a:rPr>
              <a:t>You are keen to run your course what do you need to organise?</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Who’s coming on it – How do you pick or advertise?</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How many should I deliver too?</a:t>
            </a:r>
            <a:endParaRPr/>
          </a:p>
          <a:p>
            <a:pPr indent="0" lvl="0" marL="50800" rtl="0" algn="l">
              <a:lnSpc>
                <a:spcPct val="90000"/>
              </a:lnSpc>
              <a:spcBef>
                <a:spcPts val="1000"/>
              </a:spcBef>
              <a:spcAft>
                <a:spcPts val="0"/>
              </a:spcAft>
              <a:buSzPts val="2800"/>
              <a:buNone/>
            </a:pPr>
            <a:r>
              <a:t/>
            </a:r>
            <a:endParaRPr>
              <a:latin typeface="Arial"/>
              <a:ea typeface="Arial"/>
              <a:cs typeface="Arial"/>
              <a:sym typeface="Arial"/>
            </a:endParaRPr>
          </a:p>
          <a:p>
            <a:pPr indent="0" lvl="0" marL="50800" rtl="0" algn="l">
              <a:lnSpc>
                <a:spcPct val="90000"/>
              </a:lnSpc>
              <a:spcBef>
                <a:spcPts val="1000"/>
              </a:spcBef>
              <a:spcAft>
                <a:spcPts val="0"/>
              </a:spcAft>
              <a:buSzPts val="2800"/>
              <a:buNone/>
            </a:pPr>
            <a:r>
              <a:rPr lang="en-GB">
                <a:latin typeface="Arial"/>
                <a:ea typeface="Arial"/>
                <a:cs typeface="Arial"/>
                <a:sym typeface="Arial"/>
              </a:rPr>
              <a:t>When are you going to run it?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7"/>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marR="0" rtl="0" algn="ctr">
              <a:lnSpc>
                <a:spcPct val="90000"/>
              </a:lnSpc>
              <a:spcBef>
                <a:spcPts val="0"/>
              </a:spcBef>
              <a:spcAft>
                <a:spcPts val="0"/>
              </a:spcAft>
              <a:buClr>
                <a:srgbClr val="C00000"/>
              </a:buClr>
              <a:buSzPts val="4400"/>
              <a:buFont typeface="Arial"/>
              <a:buNone/>
            </a:pPr>
            <a:r>
              <a:rPr b="1" lang="en-GB">
                <a:latin typeface="Arial"/>
                <a:ea typeface="Arial"/>
                <a:cs typeface="Arial"/>
                <a:sym typeface="Arial"/>
              </a:rPr>
              <a:t>Organisation</a:t>
            </a:r>
            <a:endParaRPr b="1">
              <a:latin typeface="Arial"/>
              <a:ea typeface="Arial"/>
              <a:cs typeface="Arial"/>
              <a:sym typeface="Arial"/>
            </a:endParaRPr>
          </a:p>
        </p:txBody>
      </p:sp>
      <p:sp>
        <p:nvSpPr>
          <p:cNvPr id="96" name="Google Shape;96;p7"/>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rmAutofit fontScale="92500"/>
          </a:bodyPr>
          <a:lstStyle/>
          <a:p>
            <a:pPr indent="0" lvl="0" marL="50800" rtl="0" algn="l">
              <a:lnSpc>
                <a:spcPct val="90000"/>
              </a:lnSpc>
              <a:spcBef>
                <a:spcPts val="1000"/>
              </a:spcBef>
              <a:spcAft>
                <a:spcPts val="0"/>
              </a:spcAft>
              <a:buSzPct val="108108"/>
              <a:buNone/>
            </a:pPr>
            <a:r>
              <a:rPr lang="en-GB">
                <a:latin typeface="Arial"/>
                <a:ea typeface="Arial"/>
                <a:cs typeface="Arial"/>
                <a:sym typeface="Arial"/>
              </a:rPr>
              <a:t>You have chosen your date/s you have your leaders</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What next?</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Its essential that you create a spreadsheet and capture Name and Date of Birth </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You get all the candidates to register on the WRU Game locker. – They can do this first thing on the course.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8"/>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marR="0" rtl="0" algn="ctr">
              <a:lnSpc>
                <a:spcPct val="90000"/>
              </a:lnSpc>
              <a:spcBef>
                <a:spcPts val="0"/>
              </a:spcBef>
              <a:spcAft>
                <a:spcPts val="0"/>
              </a:spcAft>
              <a:buClr>
                <a:srgbClr val="C00000"/>
              </a:buClr>
              <a:buSzPts val="4400"/>
              <a:buFont typeface="Arial"/>
              <a:buNone/>
            </a:pPr>
            <a:r>
              <a:rPr b="1" lang="en-GB">
                <a:latin typeface="Arial"/>
                <a:ea typeface="Arial"/>
                <a:cs typeface="Arial"/>
                <a:sym typeface="Arial"/>
              </a:rPr>
              <a:t>Delivery</a:t>
            </a:r>
            <a:endParaRPr b="1">
              <a:latin typeface="Arial"/>
              <a:ea typeface="Arial"/>
              <a:cs typeface="Arial"/>
              <a:sym typeface="Arial"/>
            </a:endParaRPr>
          </a:p>
        </p:txBody>
      </p:sp>
      <p:sp>
        <p:nvSpPr>
          <p:cNvPr id="102" name="Google Shape;102;p8"/>
          <p:cNvSpPr txBox="1"/>
          <p:nvPr>
            <p:ph idx="1" type="body"/>
          </p:nvPr>
        </p:nvSpPr>
        <p:spPr>
          <a:xfrm>
            <a:off x="838200" y="1316736"/>
            <a:ext cx="10515600" cy="4352546"/>
          </a:xfrm>
          <a:prstGeom prst="rect">
            <a:avLst/>
          </a:prstGeom>
          <a:noFill/>
          <a:ln>
            <a:noFill/>
          </a:ln>
        </p:spPr>
        <p:txBody>
          <a:bodyPr anchorCtr="0" anchor="t" bIns="91425" lIns="91425" spcFirstLastPara="1" rIns="91425" wrap="square" tIns="91425">
            <a:normAutofit fontScale="92500" lnSpcReduction="10000"/>
          </a:bodyPr>
          <a:lstStyle/>
          <a:p>
            <a:pPr indent="0" lvl="0" marL="50800" rtl="0" algn="l">
              <a:lnSpc>
                <a:spcPct val="90000"/>
              </a:lnSpc>
              <a:spcBef>
                <a:spcPts val="1000"/>
              </a:spcBef>
              <a:spcAft>
                <a:spcPts val="0"/>
              </a:spcAft>
              <a:buSzPct val="108108"/>
              <a:buNone/>
            </a:pPr>
            <a:r>
              <a:rPr lang="en-GB">
                <a:latin typeface="Arial"/>
                <a:ea typeface="Arial"/>
                <a:cs typeface="Arial"/>
                <a:sym typeface="Arial"/>
              </a:rPr>
              <a:t>You should have all the necessary equipment required to deliver the CTLA. Eg. Balls, Cones, Tags &amp; Whistles</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Familiarise yourself with the programme – Read the tutor notes</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I am also a resource for you if you need me to come out and watch your delivery I’m more than happy to.</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Try and go and watch an experienced Hub Officer deliver.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9"/>
          <p:cNvSpPr txBox="1"/>
          <p:nvPr>
            <p:ph type="title"/>
          </p:nvPr>
        </p:nvSpPr>
        <p:spPr>
          <a:xfrm>
            <a:off x="838200" y="346836"/>
            <a:ext cx="10515600" cy="659004"/>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SzPts val="4400"/>
              <a:buNone/>
            </a:pPr>
            <a:r>
              <a:rPr b="1" lang="en-GB">
                <a:latin typeface="Arial"/>
                <a:ea typeface="Arial"/>
                <a:cs typeface="Arial"/>
                <a:sym typeface="Arial"/>
              </a:rPr>
              <a:t>TASTER SESSION</a:t>
            </a:r>
            <a:endParaRPr b="1">
              <a:latin typeface="Arial"/>
              <a:ea typeface="Arial"/>
              <a:cs typeface="Arial"/>
              <a:sym typeface="Arial"/>
            </a:endParaRPr>
          </a:p>
        </p:txBody>
      </p:sp>
      <p:sp>
        <p:nvSpPr>
          <p:cNvPr id="108" name="Google Shape;108;p9"/>
          <p:cNvSpPr txBox="1"/>
          <p:nvPr>
            <p:ph idx="1" type="body"/>
          </p:nvPr>
        </p:nvSpPr>
        <p:spPr>
          <a:xfrm>
            <a:off x="692943" y="1288161"/>
            <a:ext cx="10806113" cy="4352546"/>
          </a:xfrm>
          <a:prstGeom prst="rect">
            <a:avLst/>
          </a:prstGeom>
          <a:noFill/>
          <a:ln>
            <a:noFill/>
          </a:ln>
        </p:spPr>
        <p:txBody>
          <a:bodyPr anchorCtr="0" anchor="t" bIns="91425" lIns="91425" spcFirstLastPara="1" rIns="91425" wrap="square" tIns="91425">
            <a:normAutofit fontScale="92500" lnSpcReduction="10000"/>
          </a:bodyPr>
          <a:lstStyle/>
          <a:p>
            <a:pPr indent="0" lvl="0" marL="50800" rtl="0" algn="l">
              <a:lnSpc>
                <a:spcPct val="90000"/>
              </a:lnSpc>
              <a:spcBef>
                <a:spcPts val="1000"/>
              </a:spcBef>
              <a:spcAft>
                <a:spcPts val="0"/>
              </a:spcAft>
              <a:buSzPct val="108108"/>
              <a:buNone/>
            </a:pPr>
            <a:r>
              <a:rPr lang="en-GB">
                <a:latin typeface="Arial"/>
                <a:ea typeface="Arial"/>
                <a:cs typeface="Arial"/>
                <a:sym typeface="Arial"/>
              </a:rPr>
              <a:t>You will now have the opportunity to work closely with the materials and tasks that the pupils will participate in whilst you are delivering.</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You may use your Rugby Leaders Award booklet and any other relevant resources to complete the tasks if you wish.</a:t>
            </a:r>
            <a:endParaRPr/>
          </a:p>
          <a:p>
            <a:pPr indent="0" lvl="0" marL="50800" rtl="0" algn="l">
              <a:lnSpc>
                <a:spcPct val="90000"/>
              </a:lnSpc>
              <a:spcBef>
                <a:spcPts val="1000"/>
              </a:spcBef>
              <a:spcAft>
                <a:spcPts val="0"/>
              </a:spcAft>
              <a:buSzPct val="108108"/>
              <a:buNone/>
            </a:pPr>
            <a:r>
              <a:t/>
            </a:r>
            <a:endParaRPr>
              <a:latin typeface="Arial"/>
              <a:ea typeface="Arial"/>
              <a:cs typeface="Arial"/>
              <a:sym typeface="Arial"/>
            </a:endParaRPr>
          </a:p>
          <a:p>
            <a:pPr indent="0" lvl="0" marL="50800" rtl="0" algn="l">
              <a:lnSpc>
                <a:spcPct val="90000"/>
              </a:lnSpc>
              <a:spcBef>
                <a:spcPts val="1000"/>
              </a:spcBef>
              <a:spcAft>
                <a:spcPts val="0"/>
              </a:spcAft>
              <a:buSzPct val="108108"/>
              <a:buNone/>
            </a:pPr>
            <a:r>
              <a:rPr lang="en-GB">
                <a:latin typeface="Arial"/>
                <a:ea typeface="Arial"/>
                <a:cs typeface="Arial"/>
                <a:sym typeface="Arial"/>
              </a:rPr>
              <a:t>It is paramount the pupils complete their workbook as they progress and time is built in to each module to accommodate this process.</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3_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Office Theme">
  <a:themeElements>
    <a:clrScheme name="3_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