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8" r:id="rId4"/>
    <p:sldId id="294" r:id="rId5"/>
    <p:sldId id="265" r:id="rId6"/>
    <p:sldId id="295" r:id="rId7"/>
    <p:sldId id="266" r:id="rId8"/>
    <p:sldId id="300" r:id="rId9"/>
    <p:sldId id="268" r:id="rId10"/>
    <p:sldId id="269" r:id="rId11"/>
    <p:sldId id="264" r:id="rId12"/>
    <p:sldId id="296" r:id="rId13"/>
    <p:sldId id="302" r:id="rId14"/>
    <p:sldId id="303" r:id="rId15"/>
    <p:sldId id="29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autoAdjust="0"/>
    <p:restoredTop sz="87324"/>
  </p:normalViewPr>
  <p:slideViewPr>
    <p:cSldViewPr snapToGrid="0" showGuides="1">
      <p:cViewPr varScale="1">
        <p:scale>
          <a:sx n="107" d="100"/>
          <a:sy n="107" d="100"/>
        </p:scale>
        <p:origin x="1264"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1D394-3D3A-49BA-843A-729674F0F9D3}"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3DA7F74E-094A-4793-98ED-94005833BB22}">
      <dgm:prSet custT="1"/>
      <dgm:spPr/>
      <dgm:t>
        <a:bodyPr/>
        <a:lstStyle/>
        <a:p>
          <a:r>
            <a:rPr lang="en-GB" sz="1800" dirty="0">
              <a:solidFill>
                <a:schemeClr val="bg1"/>
              </a:solidFill>
              <a:latin typeface="Choplin ExtraLight" pitchFamily="2" charset="77"/>
            </a:rPr>
            <a:t>The development of volunteers is at the forefront of the WRU Community Strategy and by having a WRU Educator Programme allows us to support all those involved in our game. </a:t>
          </a:r>
          <a:endParaRPr lang="en-US" sz="1800" dirty="0">
            <a:solidFill>
              <a:schemeClr val="bg1"/>
            </a:solidFill>
            <a:latin typeface="Choplin ExtraLight" pitchFamily="2" charset="77"/>
          </a:endParaRPr>
        </a:p>
      </dgm:t>
    </dgm:pt>
    <dgm:pt modelId="{A9B574E4-ABA6-4F01-8277-5F5ADA169EFA}" type="parTrans" cxnId="{FDA836F1-0122-4DDD-8F35-4DA4D0C40132}">
      <dgm:prSet/>
      <dgm:spPr/>
      <dgm:t>
        <a:bodyPr/>
        <a:lstStyle/>
        <a:p>
          <a:endParaRPr lang="en-US"/>
        </a:p>
      </dgm:t>
    </dgm:pt>
    <dgm:pt modelId="{D2709BFC-7185-4B11-9FC0-F62D3070B854}" type="sibTrans" cxnId="{FDA836F1-0122-4DDD-8F35-4DA4D0C40132}">
      <dgm:prSet/>
      <dgm:spPr/>
      <dgm:t>
        <a:bodyPr/>
        <a:lstStyle/>
        <a:p>
          <a:endParaRPr lang="en-US"/>
        </a:p>
      </dgm:t>
    </dgm:pt>
    <dgm:pt modelId="{48E18D04-B30E-48F4-8D79-275FEE85889B}">
      <dgm:prSet custT="1"/>
      <dgm:spPr/>
      <dgm:t>
        <a:bodyPr/>
        <a:lstStyle/>
        <a:p>
          <a:r>
            <a:rPr lang="en-GB" sz="1800" dirty="0">
              <a:solidFill>
                <a:schemeClr val="bg1"/>
              </a:solidFill>
              <a:latin typeface="+mj-lt"/>
            </a:rPr>
            <a:t>This programme is not a technical course about rugby.</a:t>
          </a:r>
          <a:endParaRPr lang="en-US" sz="1800" dirty="0">
            <a:solidFill>
              <a:schemeClr val="bg1"/>
            </a:solidFill>
            <a:latin typeface="+mj-lt"/>
          </a:endParaRPr>
        </a:p>
      </dgm:t>
    </dgm:pt>
    <dgm:pt modelId="{63606548-F90C-41E3-AC3A-30EB99C2B53E}" type="parTrans" cxnId="{A6728483-2E39-478D-B150-B117D849A4AA}">
      <dgm:prSet/>
      <dgm:spPr/>
      <dgm:t>
        <a:bodyPr/>
        <a:lstStyle/>
        <a:p>
          <a:endParaRPr lang="en-US"/>
        </a:p>
      </dgm:t>
    </dgm:pt>
    <dgm:pt modelId="{E80ADA5F-5CDB-48DA-9F6F-56C0753108B4}" type="sibTrans" cxnId="{A6728483-2E39-478D-B150-B117D849A4AA}">
      <dgm:prSet/>
      <dgm:spPr/>
      <dgm:t>
        <a:bodyPr/>
        <a:lstStyle/>
        <a:p>
          <a:endParaRPr lang="en-US"/>
        </a:p>
      </dgm:t>
    </dgm:pt>
    <dgm:pt modelId="{0C2B8376-8838-40ED-B166-F3F92BF81877}">
      <dgm:prSet custT="1"/>
      <dgm:spPr/>
      <dgm:t>
        <a:bodyPr/>
        <a:lstStyle/>
        <a:p>
          <a:r>
            <a:rPr lang="en-GB" sz="1800" dirty="0">
              <a:solidFill>
                <a:schemeClr val="bg1"/>
              </a:solidFill>
              <a:latin typeface="+mj-lt"/>
            </a:rPr>
            <a:t>This is a programme that will develop your skills and knowledge that will enable you to support all areas of our rugby community activities.</a:t>
          </a:r>
          <a:endParaRPr lang="en-US" sz="1800" dirty="0">
            <a:solidFill>
              <a:schemeClr val="bg1"/>
            </a:solidFill>
            <a:latin typeface="+mj-lt"/>
          </a:endParaRPr>
        </a:p>
      </dgm:t>
    </dgm:pt>
    <dgm:pt modelId="{7CCFB30D-5395-427B-839E-28350C9A9986}" type="parTrans" cxnId="{771C2EAF-A1FB-474A-BE74-00113344FB71}">
      <dgm:prSet/>
      <dgm:spPr/>
      <dgm:t>
        <a:bodyPr/>
        <a:lstStyle/>
        <a:p>
          <a:endParaRPr lang="en-US"/>
        </a:p>
      </dgm:t>
    </dgm:pt>
    <dgm:pt modelId="{502D8288-20DE-45E3-9899-67C8E4D7A60B}" type="sibTrans" cxnId="{771C2EAF-A1FB-474A-BE74-00113344FB71}">
      <dgm:prSet/>
      <dgm:spPr/>
      <dgm:t>
        <a:bodyPr/>
        <a:lstStyle/>
        <a:p>
          <a:endParaRPr lang="en-US"/>
        </a:p>
      </dgm:t>
    </dgm:pt>
    <dgm:pt modelId="{820FCFA2-F600-4EDD-8C62-078C6A4AD286}">
      <dgm:prSet custT="1"/>
      <dgm:spPr/>
      <dgm:t>
        <a:bodyPr/>
        <a:lstStyle/>
        <a:p>
          <a:r>
            <a:rPr lang="en-GB" sz="1800" dirty="0">
              <a:solidFill>
                <a:schemeClr val="bg1"/>
              </a:solidFill>
              <a:latin typeface="+mj-lt"/>
            </a:rPr>
            <a:t>The programme will focus on the softer skills of educating and preparing you to deliver the WRU messages. </a:t>
          </a:r>
          <a:endParaRPr lang="en-US" sz="1800" dirty="0">
            <a:solidFill>
              <a:schemeClr val="bg1"/>
            </a:solidFill>
            <a:latin typeface="+mj-lt"/>
          </a:endParaRPr>
        </a:p>
      </dgm:t>
    </dgm:pt>
    <dgm:pt modelId="{30A881AC-507A-486A-9F44-23ABA347CE77}" type="parTrans" cxnId="{78D52E98-432B-4034-98DE-F996EF0CD766}">
      <dgm:prSet/>
      <dgm:spPr/>
      <dgm:t>
        <a:bodyPr/>
        <a:lstStyle/>
        <a:p>
          <a:endParaRPr lang="en-US"/>
        </a:p>
      </dgm:t>
    </dgm:pt>
    <dgm:pt modelId="{F6A3A52E-7756-48D5-844F-3C9ACBFF9568}" type="sibTrans" cxnId="{78D52E98-432B-4034-98DE-F996EF0CD766}">
      <dgm:prSet/>
      <dgm:spPr/>
      <dgm:t>
        <a:bodyPr/>
        <a:lstStyle/>
        <a:p>
          <a:endParaRPr lang="en-US"/>
        </a:p>
      </dgm:t>
    </dgm:pt>
    <dgm:pt modelId="{22FFC922-3E26-4E44-AC39-50BF1D6C613B}" type="pres">
      <dgm:prSet presAssocID="{0B91D394-3D3A-49BA-843A-729674F0F9D3}" presName="root" presStyleCnt="0">
        <dgm:presLayoutVars>
          <dgm:dir/>
          <dgm:resizeHandles val="exact"/>
        </dgm:presLayoutVars>
      </dgm:prSet>
      <dgm:spPr/>
    </dgm:pt>
    <dgm:pt modelId="{3A7B9387-FDE4-46C2-BC69-A9EFB54825FF}" type="pres">
      <dgm:prSet presAssocID="{0B91D394-3D3A-49BA-843A-729674F0F9D3}" presName="container" presStyleCnt="0">
        <dgm:presLayoutVars>
          <dgm:dir/>
          <dgm:resizeHandles val="exact"/>
        </dgm:presLayoutVars>
      </dgm:prSet>
      <dgm:spPr/>
    </dgm:pt>
    <dgm:pt modelId="{3FFCCB91-709F-48EE-A803-045799BF9ED7}" type="pres">
      <dgm:prSet presAssocID="{3DA7F74E-094A-4793-98ED-94005833BB22}" presName="compNode" presStyleCnt="0"/>
      <dgm:spPr/>
    </dgm:pt>
    <dgm:pt modelId="{4F3BD54F-64B9-460B-9AAF-FEB8C485E7C2}" type="pres">
      <dgm:prSet presAssocID="{3DA7F74E-094A-4793-98ED-94005833BB22}" presName="iconBgRect" presStyleLbl="bgShp" presStyleIdx="0" presStyleCnt="4"/>
      <dgm:spPr/>
    </dgm:pt>
    <dgm:pt modelId="{889DA7A1-37A0-417C-9186-10C96EDD46D7}" type="pres">
      <dgm:prSet presAssocID="{3DA7F74E-094A-4793-98ED-94005833BB2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2F4A8F03-23EF-4284-B327-81187B68CDA5}" type="pres">
      <dgm:prSet presAssocID="{3DA7F74E-094A-4793-98ED-94005833BB22}" presName="spaceRect" presStyleCnt="0"/>
      <dgm:spPr/>
    </dgm:pt>
    <dgm:pt modelId="{479E210E-73C4-4612-8E2D-2D1DF697D300}" type="pres">
      <dgm:prSet presAssocID="{3DA7F74E-094A-4793-98ED-94005833BB22}" presName="textRect" presStyleLbl="revTx" presStyleIdx="0" presStyleCnt="4" custAng="0" custScaleX="123413" custLinFactNeighborX="6742" custLinFactNeighborY="4541">
        <dgm:presLayoutVars>
          <dgm:chMax val="1"/>
          <dgm:chPref val="1"/>
        </dgm:presLayoutVars>
      </dgm:prSet>
      <dgm:spPr/>
    </dgm:pt>
    <dgm:pt modelId="{5F1B202E-D268-4E8B-892E-E0EE1A85EAFC}" type="pres">
      <dgm:prSet presAssocID="{D2709BFC-7185-4B11-9FC0-F62D3070B854}" presName="sibTrans" presStyleLbl="sibTrans2D1" presStyleIdx="0" presStyleCnt="0"/>
      <dgm:spPr/>
    </dgm:pt>
    <dgm:pt modelId="{1AA7E9C7-3894-4EC1-9AF4-FE3EB7D5C001}" type="pres">
      <dgm:prSet presAssocID="{48E18D04-B30E-48F4-8D79-275FEE85889B}" presName="compNode" presStyleCnt="0"/>
      <dgm:spPr/>
    </dgm:pt>
    <dgm:pt modelId="{48F30451-BA72-470E-B202-51F85BF2F27B}" type="pres">
      <dgm:prSet presAssocID="{48E18D04-B30E-48F4-8D79-275FEE85889B}" presName="iconBgRect" presStyleLbl="bgShp" presStyleIdx="1" presStyleCnt="4" custLinFactNeighborX="-27243" custLinFactNeighborY="1135"/>
      <dgm:spPr/>
    </dgm:pt>
    <dgm:pt modelId="{DCFD114B-BCD7-4D44-A987-1D38F66CC337}" type="pres">
      <dgm:prSet presAssocID="{48E18D04-B30E-48F4-8D79-275FEE85889B}" presName="iconRect" presStyleLbl="node1" presStyleIdx="1" presStyleCnt="4" custAng="0" custScaleX="7973" custScaleY="16983" custLinFactNeighborX="-43056" custLinFactNeighborY="1957"/>
      <dgm:spPr>
        <a:ln>
          <a:noFill/>
        </a:ln>
      </dgm:spPr>
    </dgm:pt>
    <dgm:pt modelId="{F0530190-60C6-4C99-A41F-3794D03EB963}" type="pres">
      <dgm:prSet presAssocID="{48E18D04-B30E-48F4-8D79-275FEE85889B}" presName="spaceRect" presStyleCnt="0"/>
      <dgm:spPr/>
    </dgm:pt>
    <dgm:pt modelId="{760D1777-5EB0-47BE-94A4-1C4F06C57FE5}" type="pres">
      <dgm:prSet presAssocID="{48E18D04-B30E-48F4-8D79-275FEE85889B}" presName="textRect" presStyleLbl="revTx" presStyleIdx="1" presStyleCnt="4" custScaleX="102528" custLinFactNeighborX="-11076" custLinFactNeighborY="4541">
        <dgm:presLayoutVars>
          <dgm:chMax val="1"/>
          <dgm:chPref val="1"/>
        </dgm:presLayoutVars>
      </dgm:prSet>
      <dgm:spPr/>
    </dgm:pt>
    <dgm:pt modelId="{D284D850-CFB9-4CD2-AD23-A8E1BA59C4AC}" type="pres">
      <dgm:prSet presAssocID="{E80ADA5F-5CDB-48DA-9F6F-56C0753108B4}" presName="sibTrans" presStyleLbl="sibTrans2D1" presStyleIdx="0" presStyleCnt="0"/>
      <dgm:spPr/>
    </dgm:pt>
    <dgm:pt modelId="{C8D8BE6A-D5BF-426B-B03B-89219457B8D8}" type="pres">
      <dgm:prSet presAssocID="{0C2B8376-8838-40ED-B166-F3F92BF81877}" presName="compNode" presStyleCnt="0"/>
      <dgm:spPr/>
    </dgm:pt>
    <dgm:pt modelId="{89A80F6C-9B40-47DF-B663-13B1A4981E50}" type="pres">
      <dgm:prSet presAssocID="{0C2B8376-8838-40ED-B166-F3F92BF81877}" presName="iconBgRect" presStyleLbl="bgShp" presStyleIdx="2" presStyleCnt="4"/>
      <dgm:spPr/>
    </dgm:pt>
    <dgm:pt modelId="{1C4FB985-A7C7-4D8F-BB70-A93651E8EB43}" type="pres">
      <dgm:prSet presAssocID="{0C2B8376-8838-40ED-B166-F3F92BF81877}" presName="iconRect" presStyleLbl="node1" presStyleIdx="2" presStyleCnt="4" custFlipHor="0" custScaleX="6087" custScaleY="22584"/>
      <dgm:spPr>
        <a:ln>
          <a:noFill/>
        </a:ln>
      </dgm:spPr>
    </dgm:pt>
    <dgm:pt modelId="{B3777445-EFF2-4810-9981-1206CC1139A8}" type="pres">
      <dgm:prSet presAssocID="{0C2B8376-8838-40ED-B166-F3F92BF81877}" presName="spaceRect" presStyleCnt="0"/>
      <dgm:spPr/>
    </dgm:pt>
    <dgm:pt modelId="{9E05BF67-FD1B-4329-B8FE-EB04B8BC90A7}" type="pres">
      <dgm:prSet presAssocID="{0C2B8376-8838-40ED-B166-F3F92BF81877}" presName="textRect" presStyleLbl="revTx" presStyleIdx="2" presStyleCnt="4" custLinFactNeighborX="-4020">
        <dgm:presLayoutVars>
          <dgm:chMax val="1"/>
          <dgm:chPref val="1"/>
        </dgm:presLayoutVars>
      </dgm:prSet>
      <dgm:spPr/>
    </dgm:pt>
    <dgm:pt modelId="{3AD7FD98-8C6B-4953-90A3-DBF962D8F2B0}" type="pres">
      <dgm:prSet presAssocID="{502D8288-20DE-45E3-9899-67C8E4D7A60B}" presName="sibTrans" presStyleLbl="sibTrans2D1" presStyleIdx="0" presStyleCnt="0"/>
      <dgm:spPr/>
    </dgm:pt>
    <dgm:pt modelId="{ABB27CD4-162F-4239-84A3-379A57E50977}" type="pres">
      <dgm:prSet presAssocID="{820FCFA2-F600-4EDD-8C62-078C6A4AD286}" presName="compNode" presStyleCnt="0"/>
      <dgm:spPr/>
    </dgm:pt>
    <dgm:pt modelId="{0C523323-F3D2-4207-A064-A6E0D8A0D75D}" type="pres">
      <dgm:prSet presAssocID="{820FCFA2-F600-4EDD-8C62-078C6A4AD286}" presName="iconBgRect" presStyleLbl="bgShp" presStyleIdx="3" presStyleCnt="4"/>
      <dgm:spPr/>
    </dgm:pt>
    <dgm:pt modelId="{45F2F977-4B53-419C-89B4-37E56B55C1D1}" type="pres">
      <dgm:prSet presAssocID="{820FCFA2-F600-4EDD-8C62-078C6A4AD286}" presName="iconRect" presStyleLbl="node1" presStyleIdx="3" presStyleCnt="4" custScaleX="8038" custScaleY="5480"/>
      <dgm:spPr>
        <a:ln>
          <a:noFill/>
        </a:ln>
      </dgm:spPr>
    </dgm:pt>
    <dgm:pt modelId="{C590845A-4BF4-4DC8-B492-02EC14057C9E}" type="pres">
      <dgm:prSet presAssocID="{820FCFA2-F600-4EDD-8C62-078C6A4AD286}" presName="spaceRect" presStyleCnt="0"/>
      <dgm:spPr/>
    </dgm:pt>
    <dgm:pt modelId="{346133AC-998C-490C-90AC-F4DAAFE34674}" type="pres">
      <dgm:prSet presAssocID="{820FCFA2-F600-4EDD-8C62-078C6A4AD286}" presName="textRect" presStyleLbl="revTx" presStyleIdx="3" presStyleCnt="4">
        <dgm:presLayoutVars>
          <dgm:chMax val="1"/>
          <dgm:chPref val="1"/>
        </dgm:presLayoutVars>
      </dgm:prSet>
      <dgm:spPr/>
    </dgm:pt>
  </dgm:ptLst>
  <dgm:cxnLst>
    <dgm:cxn modelId="{6A0D7D0A-B84B-4E76-ACE6-C2200AE38FAB}" type="presOf" srcId="{502D8288-20DE-45E3-9899-67C8E4D7A60B}" destId="{3AD7FD98-8C6B-4953-90A3-DBF962D8F2B0}" srcOrd="0" destOrd="0" presId="urn:microsoft.com/office/officeart/2018/2/layout/IconCircleList"/>
    <dgm:cxn modelId="{E8103716-9199-472A-B6EC-35A07BD19CBF}" type="presOf" srcId="{0C2B8376-8838-40ED-B166-F3F92BF81877}" destId="{9E05BF67-FD1B-4329-B8FE-EB04B8BC90A7}" srcOrd="0" destOrd="0" presId="urn:microsoft.com/office/officeart/2018/2/layout/IconCircleList"/>
    <dgm:cxn modelId="{27F8394A-E5CD-40D3-864A-2144F3F4F9DF}" type="presOf" srcId="{D2709BFC-7185-4B11-9FC0-F62D3070B854}" destId="{5F1B202E-D268-4E8B-892E-E0EE1A85EAFC}" srcOrd="0" destOrd="0" presId="urn:microsoft.com/office/officeart/2018/2/layout/IconCircleList"/>
    <dgm:cxn modelId="{C151354C-D0CE-4B0E-9ED0-87A81D74C981}" type="presOf" srcId="{3DA7F74E-094A-4793-98ED-94005833BB22}" destId="{479E210E-73C4-4612-8E2D-2D1DF697D300}" srcOrd="0" destOrd="0" presId="urn:microsoft.com/office/officeart/2018/2/layout/IconCircleList"/>
    <dgm:cxn modelId="{DBAB2E61-BABF-49F2-A450-5702A5AAD216}" type="presOf" srcId="{820FCFA2-F600-4EDD-8C62-078C6A4AD286}" destId="{346133AC-998C-490C-90AC-F4DAAFE34674}" srcOrd="0" destOrd="0" presId="urn:microsoft.com/office/officeart/2018/2/layout/IconCircleList"/>
    <dgm:cxn modelId="{168BA671-D63B-413C-8E3C-0FB7AC0315BD}" type="presOf" srcId="{0B91D394-3D3A-49BA-843A-729674F0F9D3}" destId="{22FFC922-3E26-4E44-AC39-50BF1D6C613B}" srcOrd="0" destOrd="0" presId="urn:microsoft.com/office/officeart/2018/2/layout/IconCircleList"/>
    <dgm:cxn modelId="{CBC2FA77-0264-4B43-B60C-8837226C7677}" type="presOf" srcId="{48E18D04-B30E-48F4-8D79-275FEE85889B}" destId="{760D1777-5EB0-47BE-94A4-1C4F06C57FE5}" srcOrd="0" destOrd="0" presId="urn:microsoft.com/office/officeart/2018/2/layout/IconCircleList"/>
    <dgm:cxn modelId="{A6728483-2E39-478D-B150-B117D849A4AA}" srcId="{0B91D394-3D3A-49BA-843A-729674F0F9D3}" destId="{48E18D04-B30E-48F4-8D79-275FEE85889B}" srcOrd="1" destOrd="0" parTransId="{63606548-F90C-41E3-AC3A-30EB99C2B53E}" sibTransId="{E80ADA5F-5CDB-48DA-9F6F-56C0753108B4}"/>
    <dgm:cxn modelId="{78D52E98-432B-4034-98DE-F996EF0CD766}" srcId="{0B91D394-3D3A-49BA-843A-729674F0F9D3}" destId="{820FCFA2-F600-4EDD-8C62-078C6A4AD286}" srcOrd="3" destOrd="0" parTransId="{30A881AC-507A-486A-9F44-23ABA347CE77}" sibTransId="{F6A3A52E-7756-48D5-844F-3C9ACBFF9568}"/>
    <dgm:cxn modelId="{771C2EAF-A1FB-474A-BE74-00113344FB71}" srcId="{0B91D394-3D3A-49BA-843A-729674F0F9D3}" destId="{0C2B8376-8838-40ED-B166-F3F92BF81877}" srcOrd="2" destOrd="0" parTransId="{7CCFB30D-5395-427B-839E-28350C9A9986}" sibTransId="{502D8288-20DE-45E3-9899-67C8E4D7A60B}"/>
    <dgm:cxn modelId="{FDA836F1-0122-4DDD-8F35-4DA4D0C40132}" srcId="{0B91D394-3D3A-49BA-843A-729674F0F9D3}" destId="{3DA7F74E-094A-4793-98ED-94005833BB22}" srcOrd="0" destOrd="0" parTransId="{A9B574E4-ABA6-4F01-8277-5F5ADA169EFA}" sibTransId="{D2709BFC-7185-4B11-9FC0-F62D3070B854}"/>
    <dgm:cxn modelId="{EC88D0F5-3841-43BF-BBA5-17A692AEE28F}" type="presOf" srcId="{E80ADA5F-5CDB-48DA-9F6F-56C0753108B4}" destId="{D284D850-CFB9-4CD2-AD23-A8E1BA59C4AC}" srcOrd="0" destOrd="0" presId="urn:microsoft.com/office/officeart/2018/2/layout/IconCircleList"/>
    <dgm:cxn modelId="{B84B0D03-8281-4A96-8B03-BB32473FAB91}" type="presParOf" srcId="{22FFC922-3E26-4E44-AC39-50BF1D6C613B}" destId="{3A7B9387-FDE4-46C2-BC69-A9EFB54825FF}" srcOrd="0" destOrd="0" presId="urn:microsoft.com/office/officeart/2018/2/layout/IconCircleList"/>
    <dgm:cxn modelId="{D7BF397A-31EC-4142-A347-A9042D230B24}" type="presParOf" srcId="{3A7B9387-FDE4-46C2-BC69-A9EFB54825FF}" destId="{3FFCCB91-709F-48EE-A803-045799BF9ED7}" srcOrd="0" destOrd="0" presId="urn:microsoft.com/office/officeart/2018/2/layout/IconCircleList"/>
    <dgm:cxn modelId="{7537377C-B4AB-4E76-854D-ABFEE4706F5F}" type="presParOf" srcId="{3FFCCB91-709F-48EE-A803-045799BF9ED7}" destId="{4F3BD54F-64B9-460B-9AAF-FEB8C485E7C2}" srcOrd="0" destOrd="0" presId="urn:microsoft.com/office/officeart/2018/2/layout/IconCircleList"/>
    <dgm:cxn modelId="{693D1E10-1247-43BA-AD4C-FC6B1A9E21A0}" type="presParOf" srcId="{3FFCCB91-709F-48EE-A803-045799BF9ED7}" destId="{889DA7A1-37A0-417C-9186-10C96EDD46D7}" srcOrd="1" destOrd="0" presId="urn:microsoft.com/office/officeart/2018/2/layout/IconCircleList"/>
    <dgm:cxn modelId="{10347DEC-54D5-4245-AE21-D96DF964DB8C}" type="presParOf" srcId="{3FFCCB91-709F-48EE-A803-045799BF9ED7}" destId="{2F4A8F03-23EF-4284-B327-81187B68CDA5}" srcOrd="2" destOrd="0" presId="urn:microsoft.com/office/officeart/2018/2/layout/IconCircleList"/>
    <dgm:cxn modelId="{A7850B4D-F0E8-4484-A8F1-4BB14EC12318}" type="presParOf" srcId="{3FFCCB91-709F-48EE-A803-045799BF9ED7}" destId="{479E210E-73C4-4612-8E2D-2D1DF697D300}" srcOrd="3" destOrd="0" presId="urn:microsoft.com/office/officeart/2018/2/layout/IconCircleList"/>
    <dgm:cxn modelId="{5D6D7CF4-1DC9-465E-A87E-2C8B92672BBF}" type="presParOf" srcId="{3A7B9387-FDE4-46C2-BC69-A9EFB54825FF}" destId="{5F1B202E-D268-4E8B-892E-E0EE1A85EAFC}" srcOrd="1" destOrd="0" presId="urn:microsoft.com/office/officeart/2018/2/layout/IconCircleList"/>
    <dgm:cxn modelId="{6962E54C-AEE9-40FB-90A0-1661ABE97210}" type="presParOf" srcId="{3A7B9387-FDE4-46C2-BC69-A9EFB54825FF}" destId="{1AA7E9C7-3894-4EC1-9AF4-FE3EB7D5C001}" srcOrd="2" destOrd="0" presId="urn:microsoft.com/office/officeart/2018/2/layout/IconCircleList"/>
    <dgm:cxn modelId="{4BE8CB3D-6C16-4D5F-BF92-E92EDD92734B}" type="presParOf" srcId="{1AA7E9C7-3894-4EC1-9AF4-FE3EB7D5C001}" destId="{48F30451-BA72-470E-B202-51F85BF2F27B}" srcOrd="0" destOrd="0" presId="urn:microsoft.com/office/officeart/2018/2/layout/IconCircleList"/>
    <dgm:cxn modelId="{356CD036-2202-465F-A6D6-9148136A34A8}" type="presParOf" srcId="{1AA7E9C7-3894-4EC1-9AF4-FE3EB7D5C001}" destId="{DCFD114B-BCD7-4D44-A987-1D38F66CC337}" srcOrd="1" destOrd="0" presId="urn:microsoft.com/office/officeart/2018/2/layout/IconCircleList"/>
    <dgm:cxn modelId="{084003BE-CFED-4583-A016-E82849521493}" type="presParOf" srcId="{1AA7E9C7-3894-4EC1-9AF4-FE3EB7D5C001}" destId="{F0530190-60C6-4C99-A41F-3794D03EB963}" srcOrd="2" destOrd="0" presId="urn:microsoft.com/office/officeart/2018/2/layout/IconCircleList"/>
    <dgm:cxn modelId="{DCE0226C-2176-447E-A8F8-6DB167502AF4}" type="presParOf" srcId="{1AA7E9C7-3894-4EC1-9AF4-FE3EB7D5C001}" destId="{760D1777-5EB0-47BE-94A4-1C4F06C57FE5}" srcOrd="3" destOrd="0" presId="urn:microsoft.com/office/officeart/2018/2/layout/IconCircleList"/>
    <dgm:cxn modelId="{AA32BC29-589D-459A-902F-3260AD5EC6E0}" type="presParOf" srcId="{3A7B9387-FDE4-46C2-BC69-A9EFB54825FF}" destId="{D284D850-CFB9-4CD2-AD23-A8E1BA59C4AC}" srcOrd="3" destOrd="0" presId="urn:microsoft.com/office/officeart/2018/2/layout/IconCircleList"/>
    <dgm:cxn modelId="{8C650B96-64DA-49BE-A216-294DEB5EB2F8}" type="presParOf" srcId="{3A7B9387-FDE4-46C2-BC69-A9EFB54825FF}" destId="{C8D8BE6A-D5BF-426B-B03B-89219457B8D8}" srcOrd="4" destOrd="0" presId="urn:microsoft.com/office/officeart/2018/2/layout/IconCircleList"/>
    <dgm:cxn modelId="{396449ED-35A2-4BCE-9A81-6184BF539ED3}" type="presParOf" srcId="{C8D8BE6A-D5BF-426B-B03B-89219457B8D8}" destId="{89A80F6C-9B40-47DF-B663-13B1A4981E50}" srcOrd="0" destOrd="0" presId="urn:microsoft.com/office/officeart/2018/2/layout/IconCircleList"/>
    <dgm:cxn modelId="{A752EB56-981D-4ECC-916E-7D750B6B3470}" type="presParOf" srcId="{C8D8BE6A-D5BF-426B-B03B-89219457B8D8}" destId="{1C4FB985-A7C7-4D8F-BB70-A93651E8EB43}" srcOrd="1" destOrd="0" presId="urn:microsoft.com/office/officeart/2018/2/layout/IconCircleList"/>
    <dgm:cxn modelId="{30399F27-A85E-430E-86B9-9F0B64714289}" type="presParOf" srcId="{C8D8BE6A-D5BF-426B-B03B-89219457B8D8}" destId="{B3777445-EFF2-4810-9981-1206CC1139A8}" srcOrd="2" destOrd="0" presId="urn:microsoft.com/office/officeart/2018/2/layout/IconCircleList"/>
    <dgm:cxn modelId="{8BA1D311-1905-44AB-8E50-12A78513E11C}" type="presParOf" srcId="{C8D8BE6A-D5BF-426B-B03B-89219457B8D8}" destId="{9E05BF67-FD1B-4329-B8FE-EB04B8BC90A7}" srcOrd="3" destOrd="0" presId="urn:microsoft.com/office/officeart/2018/2/layout/IconCircleList"/>
    <dgm:cxn modelId="{DAB75E24-CA11-4145-A867-D2F5278C27A9}" type="presParOf" srcId="{3A7B9387-FDE4-46C2-BC69-A9EFB54825FF}" destId="{3AD7FD98-8C6B-4953-90A3-DBF962D8F2B0}" srcOrd="5" destOrd="0" presId="urn:microsoft.com/office/officeart/2018/2/layout/IconCircleList"/>
    <dgm:cxn modelId="{63D6DA3B-7687-471D-91A6-41CC7A03ACDA}" type="presParOf" srcId="{3A7B9387-FDE4-46C2-BC69-A9EFB54825FF}" destId="{ABB27CD4-162F-4239-84A3-379A57E50977}" srcOrd="6" destOrd="0" presId="urn:microsoft.com/office/officeart/2018/2/layout/IconCircleList"/>
    <dgm:cxn modelId="{6CD65932-53A7-4159-A4C5-3FE99F6524B3}" type="presParOf" srcId="{ABB27CD4-162F-4239-84A3-379A57E50977}" destId="{0C523323-F3D2-4207-A064-A6E0D8A0D75D}" srcOrd="0" destOrd="0" presId="urn:microsoft.com/office/officeart/2018/2/layout/IconCircleList"/>
    <dgm:cxn modelId="{F5BF6D0B-A022-40C0-B654-A4CCE4CD13D5}" type="presParOf" srcId="{ABB27CD4-162F-4239-84A3-379A57E50977}" destId="{45F2F977-4B53-419C-89B4-37E56B55C1D1}" srcOrd="1" destOrd="0" presId="urn:microsoft.com/office/officeart/2018/2/layout/IconCircleList"/>
    <dgm:cxn modelId="{CF51B1E8-9209-4E27-BA9E-601901FA7133}" type="presParOf" srcId="{ABB27CD4-162F-4239-84A3-379A57E50977}" destId="{C590845A-4BF4-4DC8-B492-02EC14057C9E}" srcOrd="2" destOrd="0" presId="urn:microsoft.com/office/officeart/2018/2/layout/IconCircleList"/>
    <dgm:cxn modelId="{265AE27A-543B-4D90-A656-1284CA7F59CB}" type="presParOf" srcId="{ABB27CD4-162F-4239-84A3-379A57E50977}" destId="{346133AC-998C-490C-90AC-F4DAAFE3467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2E9F20-F3CD-4062-A5DA-377045CC63F7}"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8D2333FA-0A50-4B28-AF8B-AF1710EFAE63}">
      <dgm:prSet custT="1"/>
      <dgm:spPr>
        <a:ln>
          <a:noFill/>
        </a:ln>
      </dgm:spPr>
      <dgm:t>
        <a:bodyPr/>
        <a:lstStyle/>
        <a:p>
          <a:r>
            <a:rPr lang="en-GB" sz="1400" dirty="0">
              <a:latin typeface="+mj-lt"/>
            </a:rPr>
            <a:t>The journey to educating will be wide and varied the WRU have lots of opportunities for you to express your talents. </a:t>
          </a:r>
          <a:endParaRPr lang="en-US" sz="1400" dirty="0">
            <a:latin typeface="+mj-lt"/>
          </a:endParaRPr>
        </a:p>
      </dgm:t>
    </dgm:pt>
    <dgm:pt modelId="{963989A2-26AD-4458-873A-18C1D057BE7E}" type="parTrans" cxnId="{BAC3A86A-0125-4E32-B4D2-FB8272772A29}">
      <dgm:prSet/>
      <dgm:spPr/>
      <dgm:t>
        <a:bodyPr/>
        <a:lstStyle/>
        <a:p>
          <a:endParaRPr lang="en-US"/>
        </a:p>
      </dgm:t>
    </dgm:pt>
    <dgm:pt modelId="{A51F8C61-ADBE-4B70-85F0-6B6EB585A5CC}" type="sibTrans" cxnId="{BAC3A86A-0125-4E32-B4D2-FB8272772A29}">
      <dgm:prSet/>
      <dgm:spPr/>
      <dgm:t>
        <a:bodyPr/>
        <a:lstStyle/>
        <a:p>
          <a:endParaRPr lang="en-US"/>
        </a:p>
      </dgm:t>
    </dgm:pt>
    <dgm:pt modelId="{3DFE4294-0D55-4F95-93A4-4CF21CE827A1}">
      <dgm:prSet custT="1"/>
      <dgm:spPr>
        <a:solidFill>
          <a:schemeClr val="accent2"/>
        </a:solidFill>
        <a:ln>
          <a:noFill/>
        </a:ln>
      </dgm:spPr>
      <dgm:t>
        <a:bodyPr/>
        <a:lstStyle/>
        <a:p>
          <a:r>
            <a:rPr lang="en-GB" sz="1400" dirty="0">
              <a:latin typeface="+mj-lt"/>
            </a:rPr>
            <a:t>Depending on your subject knowledge and experiences there is a potential domain for you.</a:t>
          </a:r>
          <a:endParaRPr lang="en-US" sz="1400" dirty="0">
            <a:latin typeface="+mj-lt"/>
          </a:endParaRPr>
        </a:p>
      </dgm:t>
    </dgm:pt>
    <dgm:pt modelId="{5EBBCD6A-B623-4BA6-9DAA-E8DF0350FF08}" type="parTrans" cxnId="{91113EE0-4A78-4E88-A284-9523EB91B71C}">
      <dgm:prSet/>
      <dgm:spPr/>
      <dgm:t>
        <a:bodyPr/>
        <a:lstStyle/>
        <a:p>
          <a:endParaRPr lang="en-US"/>
        </a:p>
      </dgm:t>
    </dgm:pt>
    <dgm:pt modelId="{CF52E8C8-54A8-4976-A677-A9655784B9A0}" type="sibTrans" cxnId="{91113EE0-4A78-4E88-A284-9523EB91B71C}">
      <dgm:prSet/>
      <dgm:spPr/>
      <dgm:t>
        <a:bodyPr/>
        <a:lstStyle/>
        <a:p>
          <a:endParaRPr lang="en-US"/>
        </a:p>
      </dgm:t>
    </dgm:pt>
    <dgm:pt modelId="{375C370C-D961-4CBF-8B04-805456C64C0C}">
      <dgm:prSet custT="1"/>
      <dgm:spPr>
        <a:solidFill>
          <a:schemeClr val="accent2"/>
        </a:solidFill>
        <a:ln>
          <a:noFill/>
        </a:ln>
      </dgm:spPr>
      <dgm:t>
        <a:bodyPr/>
        <a:lstStyle/>
        <a:p>
          <a:r>
            <a:rPr lang="en-GB" sz="1400" dirty="0">
              <a:latin typeface="+mj-lt"/>
            </a:rPr>
            <a:t>Everyone will be expected to complete the six core modules of the educator programme.</a:t>
          </a:r>
          <a:endParaRPr lang="en-US" sz="1400" dirty="0">
            <a:latin typeface="+mj-lt"/>
          </a:endParaRPr>
        </a:p>
      </dgm:t>
    </dgm:pt>
    <dgm:pt modelId="{462DFA2F-2129-4A82-A8C2-DB8CA727BF31}" type="parTrans" cxnId="{3B9E760F-C84F-4EF7-A8CC-252DCF2AA48C}">
      <dgm:prSet/>
      <dgm:spPr/>
      <dgm:t>
        <a:bodyPr/>
        <a:lstStyle/>
        <a:p>
          <a:endParaRPr lang="en-US"/>
        </a:p>
      </dgm:t>
    </dgm:pt>
    <dgm:pt modelId="{DE80C06F-0201-4F0A-B792-D714A50AA5E3}" type="sibTrans" cxnId="{3B9E760F-C84F-4EF7-A8CC-252DCF2AA48C}">
      <dgm:prSet/>
      <dgm:spPr/>
      <dgm:t>
        <a:bodyPr/>
        <a:lstStyle/>
        <a:p>
          <a:endParaRPr lang="en-US"/>
        </a:p>
      </dgm:t>
    </dgm:pt>
    <dgm:pt modelId="{ADE826C8-411D-4064-B9D3-B776D9D3CC38}">
      <dgm:prSet custT="1"/>
      <dgm:spPr>
        <a:ln>
          <a:noFill/>
        </a:ln>
      </dgm:spPr>
      <dgm:t>
        <a:bodyPr/>
        <a:lstStyle/>
        <a:p>
          <a:r>
            <a:rPr lang="en-GB" sz="1400" dirty="0">
              <a:latin typeface="+mj-lt"/>
            </a:rPr>
            <a:t>On completion they will then receive domain specific content training.</a:t>
          </a:r>
          <a:endParaRPr lang="en-US" sz="1400" dirty="0">
            <a:latin typeface="+mj-lt"/>
          </a:endParaRPr>
        </a:p>
      </dgm:t>
    </dgm:pt>
    <dgm:pt modelId="{8A3486EA-E98A-45CA-99D3-5239F412FAB2}" type="parTrans" cxnId="{9216B359-96F7-4BEF-9B53-1BEC24793768}">
      <dgm:prSet/>
      <dgm:spPr/>
      <dgm:t>
        <a:bodyPr/>
        <a:lstStyle/>
        <a:p>
          <a:endParaRPr lang="en-US"/>
        </a:p>
      </dgm:t>
    </dgm:pt>
    <dgm:pt modelId="{BAB5C4B4-DB09-40CD-8BBA-AC28AE0BECE9}" type="sibTrans" cxnId="{9216B359-96F7-4BEF-9B53-1BEC24793768}">
      <dgm:prSet/>
      <dgm:spPr/>
      <dgm:t>
        <a:bodyPr/>
        <a:lstStyle/>
        <a:p>
          <a:endParaRPr lang="en-US"/>
        </a:p>
      </dgm:t>
    </dgm:pt>
    <dgm:pt modelId="{C1987E67-B1E5-4C3F-BA2B-DCE9554B8431}">
      <dgm:prSet custT="1"/>
      <dgm:spPr>
        <a:ln>
          <a:noFill/>
        </a:ln>
      </dgm:spPr>
      <dgm:t>
        <a:bodyPr/>
        <a:lstStyle/>
        <a:p>
          <a:r>
            <a:rPr lang="en-GB" sz="1400" dirty="0">
              <a:latin typeface="+mj-lt"/>
            </a:rPr>
            <a:t>The trainer will sign you off as a WRU Educator and deploy you in your specific domain. </a:t>
          </a:r>
          <a:endParaRPr lang="en-US" sz="1400" dirty="0">
            <a:latin typeface="+mj-lt"/>
          </a:endParaRPr>
        </a:p>
      </dgm:t>
    </dgm:pt>
    <dgm:pt modelId="{E98785E2-9E31-4A94-B4FA-4F4EEEA31859}" type="parTrans" cxnId="{F40BB8D2-883E-43F1-B70A-4006BC71D8FA}">
      <dgm:prSet/>
      <dgm:spPr/>
      <dgm:t>
        <a:bodyPr/>
        <a:lstStyle/>
        <a:p>
          <a:endParaRPr lang="en-US"/>
        </a:p>
      </dgm:t>
    </dgm:pt>
    <dgm:pt modelId="{1A8915A8-670C-48E5-ADC3-FCCB548AB241}" type="sibTrans" cxnId="{F40BB8D2-883E-43F1-B70A-4006BC71D8FA}">
      <dgm:prSet/>
      <dgm:spPr/>
      <dgm:t>
        <a:bodyPr/>
        <a:lstStyle/>
        <a:p>
          <a:endParaRPr lang="en-US"/>
        </a:p>
      </dgm:t>
    </dgm:pt>
    <dgm:pt modelId="{13DFA6E8-39C6-4CD4-9AEE-767E593E317A}">
      <dgm:prSet custT="1"/>
      <dgm:spPr>
        <a:solidFill>
          <a:schemeClr val="accent2"/>
        </a:solidFill>
        <a:ln>
          <a:noFill/>
        </a:ln>
      </dgm:spPr>
      <dgm:t>
        <a:bodyPr/>
        <a:lstStyle/>
        <a:p>
          <a:r>
            <a:rPr lang="en-GB" sz="1400" dirty="0">
              <a:latin typeface="+mj-lt"/>
            </a:rPr>
            <a:t>You can of course work across many domains.</a:t>
          </a:r>
          <a:endParaRPr lang="en-US" sz="1400" dirty="0">
            <a:latin typeface="+mj-lt"/>
          </a:endParaRPr>
        </a:p>
      </dgm:t>
    </dgm:pt>
    <dgm:pt modelId="{F1BF506E-78FE-49E7-881E-A3C78438639E}" type="parTrans" cxnId="{698C1DC0-DAA8-4946-B8A5-F062AA237EFB}">
      <dgm:prSet/>
      <dgm:spPr/>
      <dgm:t>
        <a:bodyPr/>
        <a:lstStyle/>
        <a:p>
          <a:endParaRPr lang="en-US"/>
        </a:p>
      </dgm:t>
    </dgm:pt>
    <dgm:pt modelId="{45053EAF-03E4-4591-ACB2-40E2FB3539DF}" type="sibTrans" cxnId="{698C1DC0-DAA8-4946-B8A5-F062AA237EFB}">
      <dgm:prSet/>
      <dgm:spPr/>
      <dgm:t>
        <a:bodyPr/>
        <a:lstStyle/>
        <a:p>
          <a:endParaRPr lang="en-US"/>
        </a:p>
      </dgm:t>
    </dgm:pt>
    <dgm:pt modelId="{1349B150-C695-004A-8B01-07351804AD2F}" type="pres">
      <dgm:prSet presAssocID="{712E9F20-F3CD-4062-A5DA-377045CC63F7}" presName="diagram" presStyleCnt="0">
        <dgm:presLayoutVars>
          <dgm:dir/>
          <dgm:resizeHandles val="exact"/>
        </dgm:presLayoutVars>
      </dgm:prSet>
      <dgm:spPr/>
    </dgm:pt>
    <dgm:pt modelId="{A6364531-FB1B-AD4E-A74A-8E1D110532CB}" type="pres">
      <dgm:prSet presAssocID="{8D2333FA-0A50-4B28-AF8B-AF1710EFAE63}" presName="node" presStyleLbl="node1" presStyleIdx="0" presStyleCnt="6">
        <dgm:presLayoutVars>
          <dgm:bulletEnabled val="1"/>
        </dgm:presLayoutVars>
      </dgm:prSet>
      <dgm:spPr/>
    </dgm:pt>
    <dgm:pt modelId="{9785330F-790A-954C-AB8A-361238FB8970}" type="pres">
      <dgm:prSet presAssocID="{A51F8C61-ADBE-4B70-85F0-6B6EB585A5CC}" presName="sibTrans" presStyleCnt="0"/>
      <dgm:spPr/>
    </dgm:pt>
    <dgm:pt modelId="{BD970F5F-E155-3841-91B9-59740446FB8F}" type="pres">
      <dgm:prSet presAssocID="{3DFE4294-0D55-4F95-93A4-4CF21CE827A1}" presName="node" presStyleLbl="node1" presStyleIdx="1" presStyleCnt="6">
        <dgm:presLayoutVars>
          <dgm:bulletEnabled val="1"/>
        </dgm:presLayoutVars>
      </dgm:prSet>
      <dgm:spPr/>
    </dgm:pt>
    <dgm:pt modelId="{0EF0FEFD-BEDA-3949-8E86-2F1A82DDE32C}" type="pres">
      <dgm:prSet presAssocID="{CF52E8C8-54A8-4976-A677-A9655784B9A0}" presName="sibTrans" presStyleCnt="0"/>
      <dgm:spPr/>
    </dgm:pt>
    <dgm:pt modelId="{A597B52B-D97E-EC4B-9311-6751CD25EE99}" type="pres">
      <dgm:prSet presAssocID="{375C370C-D961-4CBF-8B04-805456C64C0C}" presName="node" presStyleLbl="node1" presStyleIdx="2" presStyleCnt="6">
        <dgm:presLayoutVars>
          <dgm:bulletEnabled val="1"/>
        </dgm:presLayoutVars>
      </dgm:prSet>
      <dgm:spPr/>
    </dgm:pt>
    <dgm:pt modelId="{884BCF44-BEDC-5A41-9776-79B7C343F861}" type="pres">
      <dgm:prSet presAssocID="{DE80C06F-0201-4F0A-B792-D714A50AA5E3}" presName="sibTrans" presStyleCnt="0"/>
      <dgm:spPr/>
    </dgm:pt>
    <dgm:pt modelId="{301AC3DE-4608-0642-9F15-70DCB7EA7F15}" type="pres">
      <dgm:prSet presAssocID="{ADE826C8-411D-4064-B9D3-B776D9D3CC38}" presName="node" presStyleLbl="node1" presStyleIdx="3" presStyleCnt="6">
        <dgm:presLayoutVars>
          <dgm:bulletEnabled val="1"/>
        </dgm:presLayoutVars>
      </dgm:prSet>
      <dgm:spPr/>
    </dgm:pt>
    <dgm:pt modelId="{FF8E151C-2523-3142-8C9E-0F42EF4AA997}" type="pres">
      <dgm:prSet presAssocID="{BAB5C4B4-DB09-40CD-8BBA-AC28AE0BECE9}" presName="sibTrans" presStyleCnt="0"/>
      <dgm:spPr/>
    </dgm:pt>
    <dgm:pt modelId="{C6E194F1-CDAD-134C-BA03-1EF7F16E1BF2}" type="pres">
      <dgm:prSet presAssocID="{C1987E67-B1E5-4C3F-BA2B-DCE9554B8431}" presName="node" presStyleLbl="node1" presStyleIdx="4" presStyleCnt="6">
        <dgm:presLayoutVars>
          <dgm:bulletEnabled val="1"/>
        </dgm:presLayoutVars>
      </dgm:prSet>
      <dgm:spPr/>
    </dgm:pt>
    <dgm:pt modelId="{A77CB1E5-FEF3-834C-828D-3EC61CC8CBFC}" type="pres">
      <dgm:prSet presAssocID="{1A8915A8-670C-48E5-ADC3-FCCB548AB241}" presName="sibTrans" presStyleCnt="0"/>
      <dgm:spPr/>
    </dgm:pt>
    <dgm:pt modelId="{830D47FC-6BF1-3E45-9C9E-7801D264852E}" type="pres">
      <dgm:prSet presAssocID="{13DFA6E8-39C6-4CD4-9AEE-767E593E317A}" presName="node" presStyleLbl="node1" presStyleIdx="5" presStyleCnt="6">
        <dgm:presLayoutVars>
          <dgm:bulletEnabled val="1"/>
        </dgm:presLayoutVars>
      </dgm:prSet>
      <dgm:spPr/>
    </dgm:pt>
  </dgm:ptLst>
  <dgm:cxnLst>
    <dgm:cxn modelId="{41E58A00-2195-4A41-AE6A-119362C86BD8}" type="presOf" srcId="{C1987E67-B1E5-4C3F-BA2B-DCE9554B8431}" destId="{C6E194F1-CDAD-134C-BA03-1EF7F16E1BF2}" srcOrd="0" destOrd="0" presId="urn:microsoft.com/office/officeart/2005/8/layout/default"/>
    <dgm:cxn modelId="{4561710B-3A58-5543-9B92-B402FC27DD87}" type="presOf" srcId="{375C370C-D961-4CBF-8B04-805456C64C0C}" destId="{A597B52B-D97E-EC4B-9311-6751CD25EE99}" srcOrd="0" destOrd="0" presId="urn:microsoft.com/office/officeart/2005/8/layout/default"/>
    <dgm:cxn modelId="{3B9E760F-C84F-4EF7-A8CC-252DCF2AA48C}" srcId="{712E9F20-F3CD-4062-A5DA-377045CC63F7}" destId="{375C370C-D961-4CBF-8B04-805456C64C0C}" srcOrd="2" destOrd="0" parTransId="{462DFA2F-2129-4A82-A8C2-DB8CA727BF31}" sibTransId="{DE80C06F-0201-4F0A-B792-D714A50AA5E3}"/>
    <dgm:cxn modelId="{E81CA125-DC81-E14C-8ED4-471808600A1C}" type="presOf" srcId="{ADE826C8-411D-4064-B9D3-B776D9D3CC38}" destId="{301AC3DE-4608-0642-9F15-70DCB7EA7F15}" srcOrd="0" destOrd="0" presId="urn:microsoft.com/office/officeart/2005/8/layout/default"/>
    <dgm:cxn modelId="{FAB2CB33-4AED-E640-8A74-7A925B75D4A8}" type="presOf" srcId="{712E9F20-F3CD-4062-A5DA-377045CC63F7}" destId="{1349B150-C695-004A-8B01-07351804AD2F}" srcOrd="0" destOrd="0" presId="urn:microsoft.com/office/officeart/2005/8/layout/default"/>
    <dgm:cxn modelId="{B9617354-0999-224A-A8AE-90D6186449DD}" type="presOf" srcId="{3DFE4294-0D55-4F95-93A4-4CF21CE827A1}" destId="{BD970F5F-E155-3841-91B9-59740446FB8F}" srcOrd="0" destOrd="0" presId="urn:microsoft.com/office/officeart/2005/8/layout/default"/>
    <dgm:cxn modelId="{E64CD355-CDC6-954E-B60C-70A2B2DD4C20}" type="presOf" srcId="{13DFA6E8-39C6-4CD4-9AEE-767E593E317A}" destId="{830D47FC-6BF1-3E45-9C9E-7801D264852E}" srcOrd="0" destOrd="0" presId="urn:microsoft.com/office/officeart/2005/8/layout/default"/>
    <dgm:cxn modelId="{9216B359-96F7-4BEF-9B53-1BEC24793768}" srcId="{712E9F20-F3CD-4062-A5DA-377045CC63F7}" destId="{ADE826C8-411D-4064-B9D3-B776D9D3CC38}" srcOrd="3" destOrd="0" parTransId="{8A3486EA-E98A-45CA-99D3-5239F412FAB2}" sibTransId="{BAB5C4B4-DB09-40CD-8BBA-AC28AE0BECE9}"/>
    <dgm:cxn modelId="{BAC3A86A-0125-4E32-B4D2-FB8272772A29}" srcId="{712E9F20-F3CD-4062-A5DA-377045CC63F7}" destId="{8D2333FA-0A50-4B28-AF8B-AF1710EFAE63}" srcOrd="0" destOrd="0" parTransId="{963989A2-26AD-4458-873A-18C1D057BE7E}" sibTransId="{A51F8C61-ADBE-4B70-85F0-6B6EB585A5CC}"/>
    <dgm:cxn modelId="{A17388BA-A524-0849-BD4F-D2939812BC52}" type="presOf" srcId="{8D2333FA-0A50-4B28-AF8B-AF1710EFAE63}" destId="{A6364531-FB1B-AD4E-A74A-8E1D110532CB}" srcOrd="0" destOrd="0" presId="urn:microsoft.com/office/officeart/2005/8/layout/default"/>
    <dgm:cxn modelId="{698C1DC0-DAA8-4946-B8A5-F062AA237EFB}" srcId="{712E9F20-F3CD-4062-A5DA-377045CC63F7}" destId="{13DFA6E8-39C6-4CD4-9AEE-767E593E317A}" srcOrd="5" destOrd="0" parTransId="{F1BF506E-78FE-49E7-881E-A3C78438639E}" sibTransId="{45053EAF-03E4-4591-ACB2-40E2FB3539DF}"/>
    <dgm:cxn modelId="{F40BB8D2-883E-43F1-B70A-4006BC71D8FA}" srcId="{712E9F20-F3CD-4062-A5DA-377045CC63F7}" destId="{C1987E67-B1E5-4C3F-BA2B-DCE9554B8431}" srcOrd="4" destOrd="0" parTransId="{E98785E2-9E31-4A94-B4FA-4F4EEEA31859}" sibTransId="{1A8915A8-670C-48E5-ADC3-FCCB548AB241}"/>
    <dgm:cxn modelId="{91113EE0-4A78-4E88-A284-9523EB91B71C}" srcId="{712E9F20-F3CD-4062-A5DA-377045CC63F7}" destId="{3DFE4294-0D55-4F95-93A4-4CF21CE827A1}" srcOrd="1" destOrd="0" parTransId="{5EBBCD6A-B623-4BA6-9DAA-E8DF0350FF08}" sibTransId="{CF52E8C8-54A8-4976-A677-A9655784B9A0}"/>
    <dgm:cxn modelId="{57C0F92D-9014-774E-A140-5E5FACB9E97D}" type="presParOf" srcId="{1349B150-C695-004A-8B01-07351804AD2F}" destId="{A6364531-FB1B-AD4E-A74A-8E1D110532CB}" srcOrd="0" destOrd="0" presId="urn:microsoft.com/office/officeart/2005/8/layout/default"/>
    <dgm:cxn modelId="{D4D72E5A-8238-464D-B88F-D5779A42BBD6}" type="presParOf" srcId="{1349B150-C695-004A-8B01-07351804AD2F}" destId="{9785330F-790A-954C-AB8A-361238FB8970}" srcOrd="1" destOrd="0" presId="urn:microsoft.com/office/officeart/2005/8/layout/default"/>
    <dgm:cxn modelId="{E16363F5-48E1-6444-AF19-18AD2173815D}" type="presParOf" srcId="{1349B150-C695-004A-8B01-07351804AD2F}" destId="{BD970F5F-E155-3841-91B9-59740446FB8F}" srcOrd="2" destOrd="0" presId="urn:microsoft.com/office/officeart/2005/8/layout/default"/>
    <dgm:cxn modelId="{3573DD6D-2C9E-5B4A-880D-BE5F87A74B76}" type="presParOf" srcId="{1349B150-C695-004A-8B01-07351804AD2F}" destId="{0EF0FEFD-BEDA-3949-8E86-2F1A82DDE32C}" srcOrd="3" destOrd="0" presId="urn:microsoft.com/office/officeart/2005/8/layout/default"/>
    <dgm:cxn modelId="{26071990-1C2B-1441-9360-40826C3018CF}" type="presParOf" srcId="{1349B150-C695-004A-8B01-07351804AD2F}" destId="{A597B52B-D97E-EC4B-9311-6751CD25EE99}" srcOrd="4" destOrd="0" presId="urn:microsoft.com/office/officeart/2005/8/layout/default"/>
    <dgm:cxn modelId="{0E1FD678-1B9B-3446-A212-7C75DE04596D}" type="presParOf" srcId="{1349B150-C695-004A-8B01-07351804AD2F}" destId="{884BCF44-BEDC-5A41-9776-79B7C343F861}" srcOrd="5" destOrd="0" presId="urn:microsoft.com/office/officeart/2005/8/layout/default"/>
    <dgm:cxn modelId="{D8003FA1-9E0A-8F42-A99A-3343F22CB4BA}" type="presParOf" srcId="{1349B150-C695-004A-8B01-07351804AD2F}" destId="{301AC3DE-4608-0642-9F15-70DCB7EA7F15}" srcOrd="6" destOrd="0" presId="urn:microsoft.com/office/officeart/2005/8/layout/default"/>
    <dgm:cxn modelId="{EE7BC4C0-02C7-5C4B-B2DB-551230DFF794}" type="presParOf" srcId="{1349B150-C695-004A-8B01-07351804AD2F}" destId="{FF8E151C-2523-3142-8C9E-0F42EF4AA997}" srcOrd="7" destOrd="0" presId="urn:microsoft.com/office/officeart/2005/8/layout/default"/>
    <dgm:cxn modelId="{DC25E995-D599-A343-8B00-E8A5FC444986}" type="presParOf" srcId="{1349B150-C695-004A-8B01-07351804AD2F}" destId="{C6E194F1-CDAD-134C-BA03-1EF7F16E1BF2}" srcOrd="8" destOrd="0" presId="urn:microsoft.com/office/officeart/2005/8/layout/default"/>
    <dgm:cxn modelId="{0A4C3FE1-AA2A-B343-83CE-A2FFC333128F}" type="presParOf" srcId="{1349B150-C695-004A-8B01-07351804AD2F}" destId="{A77CB1E5-FEF3-834C-828D-3EC61CC8CBFC}" srcOrd="9" destOrd="0" presId="urn:microsoft.com/office/officeart/2005/8/layout/default"/>
    <dgm:cxn modelId="{20702E3D-BAF4-DD45-98CE-B23301722CB2}" type="presParOf" srcId="{1349B150-C695-004A-8B01-07351804AD2F}" destId="{830D47FC-6BF1-3E45-9C9E-7801D264852E}" srcOrd="10"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7F6EC7-002E-4EAE-8018-5A6E9007567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5B9CDB2-5CE2-4D6C-9275-F99BD2D5F33A}">
      <dgm:prSet/>
      <dgm:spPr/>
      <dgm:t>
        <a:bodyPr/>
        <a:lstStyle/>
        <a:p>
          <a:r>
            <a:rPr lang="en-GB" dirty="0"/>
            <a:t>Educator </a:t>
          </a:r>
          <a:r>
            <a:rPr lang="en-GB" dirty="0">
              <a:latin typeface="+mj-lt"/>
            </a:rPr>
            <a:t>– Is what you’re aspiring to become. You will deliver or assist on formal courses or informal sessions such as CPD.</a:t>
          </a:r>
          <a:endParaRPr lang="en-US" dirty="0">
            <a:latin typeface="+mj-lt"/>
          </a:endParaRPr>
        </a:p>
      </dgm:t>
    </dgm:pt>
    <dgm:pt modelId="{32147BFC-6BCA-483D-B7EF-1F8A7AF711C7}" type="parTrans" cxnId="{AB8D91BA-B9AD-48D7-AF24-A19768483BA4}">
      <dgm:prSet/>
      <dgm:spPr/>
      <dgm:t>
        <a:bodyPr/>
        <a:lstStyle/>
        <a:p>
          <a:endParaRPr lang="en-US"/>
        </a:p>
      </dgm:t>
    </dgm:pt>
    <dgm:pt modelId="{39041902-208D-4570-AA2B-E376EEA7DB09}" type="sibTrans" cxnId="{AB8D91BA-B9AD-48D7-AF24-A19768483BA4}">
      <dgm:prSet/>
      <dgm:spPr/>
      <dgm:t>
        <a:bodyPr/>
        <a:lstStyle/>
        <a:p>
          <a:endParaRPr lang="en-US"/>
        </a:p>
      </dgm:t>
    </dgm:pt>
    <dgm:pt modelId="{9B7ACFFB-4375-44B9-A1A4-16751E476CCD}">
      <dgm:prSet/>
      <dgm:spPr/>
      <dgm:t>
        <a:bodyPr/>
        <a:lstStyle/>
        <a:p>
          <a:r>
            <a:rPr lang="en-GB" dirty="0">
              <a:solidFill>
                <a:schemeClr val="bg1"/>
              </a:solidFill>
            </a:rPr>
            <a:t>Leader </a:t>
          </a:r>
          <a:r>
            <a:rPr lang="en-GB" dirty="0">
              <a:solidFill>
                <a:schemeClr val="bg1"/>
              </a:solidFill>
              <a:latin typeface="+mj-lt"/>
            </a:rPr>
            <a:t>– You must first be an educator, over time you will be developed to lead formal courses, carry out administrative duties and be part of evidencing educator development.</a:t>
          </a:r>
          <a:endParaRPr lang="en-US" dirty="0">
            <a:solidFill>
              <a:schemeClr val="bg1"/>
            </a:solidFill>
            <a:latin typeface="+mj-lt"/>
          </a:endParaRPr>
        </a:p>
      </dgm:t>
    </dgm:pt>
    <dgm:pt modelId="{382919E8-09D3-47AD-8453-6A447952C50A}" type="parTrans" cxnId="{09DE7D03-B7B9-43F0-A61E-10DE71697E24}">
      <dgm:prSet/>
      <dgm:spPr/>
      <dgm:t>
        <a:bodyPr/>
        <a:lstStyle/>
        <a:p>
          <a:endParaRPr lang="en-US"/>
        </a:p>
      </dgm:t>
    </dgm:pt>
    <dgm:pt modelId="{0FDBFA9C-3BAE-488F-B768-41DD498BFE12}" type="sibTrans" cxnId="{09DE7D03-B7B9-43F0-A61E-10DE71697E24}">
      <dgm:prSet/>
      <dgm:spPr/>
      <dgm:t>
        <a:bodyPr/>
        <a:lstStyle/>
        <a:p>
          <a:endParaRPr lang="en-US"/>
        </a:p>
      </dgm:t>
    </dgm:pt>
    <dgm:pt modelId="{383B594F-C65F-44D8-8D48-7DC06F6F5F00}">
      <dgm:prSet/>
      <dgm:spPr/>
      <dgm:t>
        <a:bodyPr/>
        <a:lstStyle/>
        <a:p>
          <a:r>
            <a:rPr lang="en-GB" dirty="0">
              <a:solidFill>
                <a:schemeClr val="bg1"/>
              </a:solidFill>
            </a:rPr>
            <a:t>Trainer </a:t>
          </a:r>
          <a:r>
            <a:rPr lang="en-GB" dirty="0">
              <a:solidFill>
                <a:schemeClr val="bg1"/>
              </a:solidFill>
              <a:latin typeface="+mj-lt"/>
            </a:rPr>
            <a:t>– This person is a WRU member of staff who will organise the formal courses, deploy the educators, be responsible for the development opportunities for both the educators and the leaders.</a:t>
          </a:r>
          <a:endParaRPr lang="en-US" dirty="0">
            <a:solidFill>
              <a:schemeClr val="bg1"/>
            </a:solidFill>
            <a:latin typeface="+mj-lt"/>
          </a:endParaRPr>
        </a:p>
      </dgm:t>
    </dgm:pt>
    <dgm:pt modelId="{788356E9-2532-42B9-B8F2-DD1BDBA5D7FD}" type="parTrans" cxnId="{B9913CA4-DA11-41B6-BA65-DF537D77E362}">
      <dgm:prSet/>
      <dgm:spPr/>
      <dgm:t>
        <a:bodyPr/>
        <a:lstStyle/>
        <a:p>
          <a:endParaRPr lang="en-US"/>
        </a:p>
      </dgm:t>
    </dgm:pt>
    <dgm:pt modelId="{9560E4B3-61C6-4E4D-B4FC-A75775EF9240}" type="sibTrans" cxnId="{B9913CA4-DA11-41B6-BA65-DF537D77E362}">
      <dgm:prSet/>
      <dgm:spPr/>
      <dgm:t>
        <a:bodyPr/>
        <a:lstStyle/>
        <a:p>
          <a:endParaRPr lang="en-US"/>
        </a:p>
      </dgm:t>
    </dgm:pt>
    <dgm:pt modelId="{77AC1D6A-F764-4BAD-B9C0-FCF6CA248349}" type="pres">
      <dgm:prSet presAssocID="{237F6EC7-002E-4EAE-8018-5A6E90075677}" presName="root" presStyleCnt="0">
        <dgm:presLayoutVars>
          <dgm:dir/>
          <dgm:resizeHandles val="exact"/>
        </dgm:presLayoutVars>
      </dgm:prSet>
      <dgm:spPr/>
    </dgm:pt>
    <dgm:pt modelId="{5B248198-648C-4088-B662-23930C4C9330}" type="pres">
      <dgm:prSet presAssocID="{F5B9CDB2-5CE2-4D6C-9275-F99BD2D5F33A}" presName="compNode" presStyleCnt="0"/>
      <dgm:spPr/>
    </dgm:pt>
    <dgm:pt modelId="{A72AC60F-0CAB-4A1D-B484-4E1534F2EE9C}" type="pres">
      <dgm:prSet presAssocID="{F5B9CDB2-5CE2-4D6C-9275-F99BD2D5F33A}" presName="bgRect" presStyleLbl="bgShp" presStyleIdx="0" presStyleCnt="3"/>
      <dgm:spPr>
        <a:solidFill>
          <a:schemeClr val="bg1"/>
        </a:solidFill>
      </dgm:spPr>
    </dgm:pt>
    <dgm:pt modelId="{11436445-DC9D-4B6D-B9C0-022FF3CD1A95}" type="pres">
      <dgm:prSet presAssocID="{F5B9CDB2-5CE2-4D6C-9275-F99BD2D5F3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5134EB5-29C0-48C4-9DB5-391A374BBFAB}" type="pres">
      <dgm:prSet presAssocID="{F5B9CDB2-5CE2-4D6C-9275-F99BD2D5F33A}" presName="spaceRect" presStyleCnt="0"/>
      <dgm:spPr/>
    </dgm:pt>
    <dgm:pt modelId="{F49EB7A3-9DC9-4444-86F9-786099FEC351}" type="pres">
      <dgm:prSet presAssocID="{F5B9CDB2-5CE2-4D6C-9275-F99BD2D5F33A}" presName="parTx" presStyleLbl="revTx" presStyleIdx="0" presStyleCnt="3">
        <dgm:presLayoutVars>
          <dgm:chMax val="0"/>
          <dgm:chPref val="0"/>
        </dgm:presLayoutVars>
      </dgm:prSet>
      <dgm:spPr/>
    </dgm:pt>
    <dgm:pt modelId="{943DECE3-EDD5-4E08-978A-FAA7BF364171}" type="pres">
      <dgm:prSet presAssocID="{39041902-208D-4570-AA2B-E376EEA7DB09}" presName="sibTrans" presStyleCnt="0"/>
      <dgm:spPr/>
    </dgm:pt>
    <dgm:pt modelId="{B738CB2C-F4C2-4785-94C9-EC0923EC1976}" type="pres">
      <dgm:prSet presAssocID="{9B7ACFFB-4375-44B9-A1A4-16751E476CCD}" presName="compNode" presStyleCnt="0"/>
      <dgm:spPr/>
    </dgm:pt>
    <dgm:pt modelId="{0A47EEC0-F171-4758-B9A7-BB3529465A94}" type="pres">
      <dgm:prSet presAssocID="{9B7ACFFB-4375-44B9-A1A4-16751E476CCD}" presName="bgRect" presStyleLbl="bgShp" presStyleIdx="1" presStyleCnt="3"/>
      <dgm:spPr>
        <a:solidFill>
          <a:schemeClr val="accent3"/>
        </a:solidFill>
      </dgm:spPr>
    </dgm:pt>
    <dgm:pt modelId="{B4CA5427-FA85-42A1-B19A-FD0F52EAFDC7}" type="pres">
      <dgm:prSet presAssocID="{9B7ACFFB-4375-44B9-A1A4-16751E476C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3E53ECD0-B12B-43C5-BBAE-EBDA6B720E0B}" type="pres">
      <dgm:prSet presAssocID="{9B7ACFFB-4375-44B9-A1A4-16751E476CCD}" presName="spaceRect" presStyleCnt="0"/>
      <dgm:spPr/>
    </dgm:pt>
    <dgm:pt modelId="{1998C7D8-541F-4FF4-96E1-B22B4212EE41}" type="pres">
      <dgm:prSet presAssocID="{9B7ACFFB-4375-44B9-A1A4-16751E476CCD}" presName="parTx" presStyleLbl="revTx" presStyleIdx="1" presStyleCnt="3">
        <dgm:presLayoutVars>
          <dgm:chMax val="0"/>
          <dgm:chPref val="0"/>
        </dgm:presLayoutVars>
      </dgm:prSet>
      <dgm:spPr/>
    </dgm:pt>
    <dgm:pt modelId="{7372D02E-4DD1-42D5-8BE5-ADC9227256BD}" type="pres">
      <dgm:prSet presAssocID="{0FDBFA9C-3BAE-488F-B768-41DD498BFE12}" presName="sibTrans" presStyleCnt="0"/>
      <dgm:spPr/>
    </dgm:pt>
    <dgm:pt modelId="{696D5489-4379-4030-B982-52AD5AC4E45F}" type="pres">
      <dgm:prSet presAssocID="{383B594F-C65F-44D8-8D48-7DC06F6F5F00}" presName="compNode" presStyleCnt="0"/>
      <dgm:spPr/>
    </dgm:pt>
    <dgm:pt modelId="{6A28B18C-0CEA-40D5-9F8F-FBAD3BFCABEE}" type="pres">
      <dgm:prSet presAssocID="{383B594F-C65F-44D8-8D48-7DC06F6F5F00}" presName="bgRect" presStyleLbl="bgShp" presStyleIdx="2" presStyleCnt="3"/>
      <dgm:spPr>
        <a:solidFill>
          <a:schemeClr val="accent1"/>
        </a:solidFill>
        <a:ln>
          <a:solidFill>
            <a:schemeClr val="bg1"/>
          </a:solidFill>
        </a:ln>
      </dgm:spPr>
    </dgm:pt>
    <dgm:pt modelId="{F0EDD419-4FA9-43EB-BD1F-58642A1C4C86}" type="pres">
      <dgm:prSet presAssocID="{383B594F-C65F-44D8-8D48-7DC06F6F5F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C6D4A739-9E57-4386-86BC-F7FD431C5545}" type="pres">
      <dgm:prSet presAssocID="{383B594F-C65F-44D8-8D48-7DC06F6F5F00}" presName="spaceRect" presStyleCnt="0"/>
      <dgm:spPr/>
    </dgm:pt>
    <dgm:pt modelId="{E14569EF-0A26-4A8A-B4F1-145BA5F562DE}" type="pres">
      <dgm:prSet presAssocID="{383B594F-C65F-44D8-8D48-7DC06F6F5F00}" presName="parTx" presStyleLbl="revTx" presStyleIdx="2" presStyleCnt="3">
        <dgm:presLayoutVars>
          <dgm:chMax val="0"/>
          <dgm:chPref val="0"/>
        </dgm:presLayoutVars>
      </dgm:prSet>
      <dgm:spPr/>
    </dgm:pt>
  </dgm:ptLst>
  <dgm:cxnLst>
    <dgm:cxn modelId="{09DE7D03-B7B9-43F0-A61E-10DE71697E24}" srcId="{237F6EC7-002E-4EAE-8018-5A6E90075677}" destId="{9B7ACFFB-4375-44B9-A1A4-16751E476CCD}" srcOrd="1" destOrd="0" parTransId="{382919E8-09D3-47AD-8453-6A447952C50A}" sibTransId="{0FDBFA9C-3BAE-488F-B768-41DD498BFE12}"/>
    <dgm:cxn modelId="{2B8D8E3F-D0F4-4A5A-9392-C09167D8FE7B}" type="presOf" srcId="{383B594F-C65F-44D8-8D48-7DC06F6F5F00}" destId="{E14569EF-0A26-4A8A-B4F1-145BA5F562DE}" srcOrd="0" destOrd="0" presId="urn:microsoft.com/office/officeart/2018/2/layout/IconVerticalSolidList"/>
    <dgm:cxn modelId="{8E6BBF91-D888-4B69-882A-5DD70DFFCCF0}" type="presOf" srcId="{9B7ACFFB-4375-44B9-A1A4-16751E476CCD}" destId="{1998C7D8-541F-4FF4-96E1-B22B4212EE41}" srcOrd="0" destOrd="0" presId="urn:microsoft.com/office/officeart/2018/2/layout/IconVerticalSolidList"/>
    <dgm:cxn modelId="{B9913CA4-DA11-41B6-BA65-DF537D77E362}" srcId="{237F6EC7-002E-4EAE-8018-5A6E90075677}" destId="{383B594F-C65F-44D8-8D48-7DC06F6F5F00}" srcOrd="2" destOrd="0" parTransId="{788356E9-2532-42B9-B8F2-DD1BDBA5D7FD}" sibTransId="{9560E4B3-61C6-4E4D-B4FC-A75775EF9240}"/>
    <dgm:cxn modelId="{4E6857B3-9FAF-4EF2-B490-D1423BED4489}" type="presOf" srcId="{F5B9CDB2-5CE2-4D6C-9275-F99BD2D5F33A}" destId="{F49EB7A3-9DC9-4444-86F9-786099FEC351}" srcOrd="0" destOrd="0" presId="urn:microsoft.com/office/officeart/2018/2/layout/IconVerticalSolidList"/>
    <dgm:cxn modelId="{AB8D91BA-B9AD-48D7-AF24-A19768483BA4}" srcId="{237F6EC7-002E-4EAE-8018-5A6E90075677}" destId="{F5B9CDB2-5CE2-4D6C-9275-F99BD2D5F33A}" srcOrd="0" destOrd="0" parTransId="{32147BFC-6BCA-483D-B7EF-1F8A7AF711C7}" sibTransId="{39041902-208D-4570-AA2B-E376EEA7DB09}"/>
    <dgm:cxn modelId="{41E59CFC-9567-43AF-8B07-4B0ABC3D4337}" type="presOf" srcId="{237F6EC7-002E-4EAE-8018-5A6E90075677}" destId="{77AC1D6A-F764-4BAD-B9C0-FCF6CA248349}" srcOrd="0" destOrd="0" presId="urn:microsoft.com/office/officeart/2018/2/layout/IconVerticalSolidList"/>
    <dgm:cxn modelId="{E488F679-ADDE-45CC-9615-6A62CB21E5AE}" type="presParOf" srcId="{77AC1D6A-F764-4BAD-B9C0-FCF6CA248349}" destId="{5B248198-648C-4088-B662-23930C4C9330}" srcOrd="0" destOrd="0" presId="urn:microsoft.com/office/officeart/2018/2/layout/IconVerticalSolidList"/>
    <dgm:cxn modelId="{E7895882-12FD-414F-9D9D-FA2033E61C62}" type="presParOf" srcId="{5B248198-648C-4088-B662-23930C4C9330}" destId="{A72AC60F-0CAB-4A1D-B484-4E1534F2EE9C}" srcOrd="0" destOrd="0" presId="urn:microsoft.com/office/officeart/2018/2/layout/IconVerticalSolidList"/>
    <dgm:cxn modelId="{AF571321-11B9-4A4D-BE31-EBA5A7DAE8D6}" type="presParOf" srcId="{5B248198-648C-4088-B662-23930C4C9330}" destId="{11436445-DC9D-4B6D-B9C0-022FF3CD1A95}" srcOrd="1" destOrd="0" presId="urn:microsoft.com/office/officeart/2018/2/layout/IconVerticalSolidList"/>
    <dgm:cxn modelId="{8510C97A-B02B-4CF6-AFAF-24E9AC585A47}" type="presParOf" srcId="{5B248198-648C-4088-B662-23930C4C9330}" destId="{65134EB5-29C0-48C4-9DB5-391A374BBFAB}" srcOrd="2" destOrd="0" presId="urn:microsoft.com/office/officeart/2018/2/layout/IconVerticalSolidList"/>
    <dgm:cxn modelId="{CC44A7AA-E41A-49A8-9B24-EC8501687499}" type="presParOf" srcId="{5B248198-648C-4088-B662-23930C4C9330}" destId="{F49EB7A3-9DC9-4444-86F9-786099FEC351}" srcOrd="3" destOrd="0" presId="urn:microsoft.com/office/officeart/2018/2/layout/IconVerticalSolidList"/>
    <dgm:cxn modelId="{4C13AC7A-A176-47E1-86A5-16FA93ACD1B2}" type="presParOf" srcId="{77AC1D6A-F764-4BAD-B9C0-FCF6CA248349}" destId="{943DECE3-EDD5-4E08-978A-FAA7BF364171}" srcOrd="1" destOrd="0" presId="urn:microsoft.com/office/officeart/2018/2/layout/IconVerticalSolidList"/>
    <dgm:cxn modelId="{DDC5E19A-B121-412D-AE26-7F3246609C34}" type="presParOf" srcId="{77AC1D6A-F764-4BAD-B9C0-FCF6CA248349}" destId="{B738CB2C-F4C2-4785-94C9-EC0923EC1976}" srcOrd="2" destOrd="0" presId="urn:microsoft.com/office/officeart/2018/2/layout/IconVerticalSolidList"/>
    <dgm:cxn modelId="{6EAEB27B-D7BA-457F-BAAF-195CAC31025F}" type="presParOf" srcId="{B738CB2C-F4C2-4785-94C9-EC0923EC1976}" destId="{0A47EEC0-F171-4758-B9A7-BB3529465A94}" srcOrd="0" destOrd="0" presId="urn:microsoft.com/office/officeart/2018/2/layout/IconVerticalSolidList"/>
    <dgm:cxn modelId="{C8C3F629-3FEC-4383-AA33-E09E36E32EAA}" type="presParOf" srcId="{B738CB2C-F4C2-4785-94C9-EC0923EC1976}" destId="{B4CA5427-FA85-42A1-B19A-FD0F52EAFDC7}" srcOrd="1" destOrd="0" presId="urn:microsoft.com/office/officeart/2018/2/layout/IconVerticalSolidList"/>
    <dgm:cxn modelId="{BEC397C7-F279-4D52-B242-C50DB97908E3}" type="presParOf" srcId="{B738CB2C-F4C2-4785-94C9-EC0923EC1976}" destId="{3E53ECD0-B12B-43C5-BBAE-EBDA6B720E0B}" srcOrd="2" destOrd="0" presId="urn:microsoft.com/office/officeart/2018/2/layout/IconVerticalSolidList"/>
    <dgm:cxn modelId="{187A519C-D4A8-494E-9501-B84AD0326DE2}" type="presParOf" srcId="{B738CB2C-F4C2-4785-94C9-EC0923EC1976}" destId="{1998C7D8-541F-4FF4-96E1-B22B4212EE41}" srcOrd="3" destOrd="0" presId="urn:microsoft.com/office/officeart/2018/2/layout/IconVerticalSolidList"/>
    <dgm:cxn modelId="{6416A8E0-4F78-4EFD-B31E-DBAF419EB3B0}" type="presParOf" srcId="{77AC1D6A-F764-4BAD-B9C0-FCF6CA248349}" destId="{7372D02E-4DD1-42D5-8BE5-ADC9227256BD}" srcOrd="3" destOrd="0" presId="urn:microsoft.com/office/officeart/2018/2/layout/IconVerticalSolidList"/>
    <dgm:cxn modelId="{A5A76D37-4BCF-47B1-BC39-C6B30A1A2679}" type="presParOf" srcId="{77AC1D6A-F764-4BAD-B9C0-FCF6CA248349}" destId="{696D5489-4379-4030-B982-52AD5AC4E45F}" srcOrd="4" destOrd="0" presId="urn:microsoft.com/office/officeart/2018/2/layout/IconVerticalSolidList"/>
    <dgm:cxn modelId="{D3848121-5AC5-41AE-8532-29C86FA56C5B}" type="presParOf" srcId="{696D5489-4379-4030-B982-52AD5AC4E45F}" destId="{6A28B18C-0CEA-40D5-9F8F-FBAD3BFCABEE}" srcOrd="0" destOrd="0" presId="urn:microsoft.com/office/officeart/2018/2/layout/IconVerticalSolidList"/>
    <dgm:cxn modelId="{9EBA17ED-7033-473B-BE36-3FB3BA147DA3}" type="presParOf" srcId="{696D5489-4379-4030-B982-52AD5AC4E45F}" destId="{F0EDD419-4FA9-43EB-BD1F-58642A1C4C86}" srcOrd="1" destOrd="0" presId="urn:microsoft.com/office/officeart/2018/2/layout/IconVerticalSolidList"/>
    <dgm:cxn modelId="{7B9036B5-E6E0-4C5E-9D73-231E1DBF362A}" type="presParOf" srcId="{696D5489-4379-4030-B982-52AD5AC4E45F}" destId="{C6D4A739-9E57-4386-86BC-F7FD431C5545}" srcOrd="2" destOrd="0" presId="urn:microsoft.com/office/officeart/2018/2/layout/IconVerticalSolidList"/>
    <dgm:cxn modelId="{E1870599-9030-4A93-9DEB-E4BF499EBEE4}" type="presParOf" srcId="{696D5489-4379-4030-B982-52AD5AC4E45F}" destId="{E14569EF-0A26-4A8A-B4F1-145BA5F562DE}"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160EEC-7452-433F-BF1B-96F80014428C}" type="doc">
      <dgm:prSet loTypeId="urn:microsoft.com/office/officeart/2009/3/layout/RandomtoResultProcess" loCatId="process" qsTypeId="urn:microsoft.com/office/officeart/2005/8/quickstyle/simple2" qsCatId="simple" csTypeId="urn:microsoft.com/office/officeart/2005/8/colors/colorful4" csCatId="colorful" phldr="1"/>
      <dgm:spPr/>
      <dgm:t>
        <a:bodyPr/>
        <a:lstStyle/>
        <a:p>
          <a:endParaRPr lang="en-US"/>
        </a:p>
      </dgm:t>
    </dgm:pt>
    <dgm:pt modelId="{171A76F9-D3F0-4202-9BAF-CDA4A0E1451D}">
      <dgm:prSet phldrT="[Text]" custT="1"/>
      <dgm:spPr/>
      <dgm:t>
        <a:bodyPr/>
        <a:lstStyle/>
        <a:p>
          <a:endParaRPr lang="en-US" sz="2200" dirty="0">
            <a:solidFill>
              <a:schemeClr val="bg1"/>
            </a:solidFill>
          </a:endParaRPr>
        </a:p>
      </dgm:t>
    </dgm:pt>
    <dgm:pt modelId="{5FF6F735-48C4-47F4-A30D-6DE4EC710590}" type="parTrans" cxnId="{9207121B-E613-43C9-984F-4C5431B8139D}">
      <dgm:prSet/>
      <dgm:spPr/>
      <dgm:t>
        <a:bodyPr/>
        <a:lstStyle/>
        <a:p>
          <a:endParaRPr lang="en-US"/>
        </a:p>
      </dgm:t>
    </dgm:pt>
    <dgm:pt modelId="{D99C9FC1-645C-4975-A470-DE194AAF8BE5}" type="sibTrans" cxnId="{9207121B-E613-43C9-984F-4C5431B8139D}">
      <dgm:prSet/>
      <dgm:spPr/>
      <dgm:t>
        <a:bodyPr/>
        <a:lstStyle/>
        <a:p>
          <a:endParaRPr lang="en-US"/>
        </a:p>
      </dgm:t>
    </dgm:pt>
    <dgm:pt modelId="{55F039F1-A27D-4130-882D-370AC69AD5AF}">
      <dgm:prSet custT="1"/>
      <dgm:spPr/>
      <dgm:t>
        <a:bodyPr/>
        <a:lstStyle/>
        <a:p>
          <a:r>
            <a:rPr lang="en-GB" sz="2000" dirty="0">
              <a:solidFill>
                <a:schemeClr val="bg1"/>
              </a:solidFill>
              <a:latin typeface="Choplin ExtraLight" pitchFamily="2" charset="77"/>
            </a:rPr>
            <a:t>You will have a portfolio (PEP) that you will be expected to contribute to and access to the Educator Development Centre on the Game Locker. </a:t>
          </a:r>
          <a:endParaRPr lang="en-US" sz="2000" dirty="0">
            <a:solidFill>
              <a:schemeClr val="bg1"/>
            </a:solidFill>
          </a:endParaRPr>
        </a:p>
      </dgm:t>
    </dgm:pt>
    <dgm:pt modelId="{A4511637-F718-4464-98BB-09CF84586622}" type="parTrans" cxnId="{4A1FE8FE-5425-4076-A127-7501F6EEE8C9}">
      <dgm:prSet/>
      <dgm:spPr/>
      <dgm:t>
        <a:bodyPr/>
        <a:lstStyle/>
        <a:p>
          <a:endParaRPr lang="en-US"/>
        </a:p>
      </dgm:t>
    </dgm:pt>
    <dgm:pt modelId="{F64EB422-2D1A-45CF-9B38-877DE8759F43}" type="sibTrans" cxnId="{4A1FE8FE-5425-4076-A127-7501F6EEE8C9}">
      <dgm:prSet/>
      <dgm:spPr/>
      <dgm:t>
        <a:bodyPr/>
        <a:lstStyle/>
        <a:p>
          <a:endParaRPr lang="en-US"/>
        </a:p>
      </dgm:t>
    </dgm:pt>
    <dgm:pt modelId="{0AC4B523-3B31-4D17-A1A5-879A9CCDFDB7}">
      <dgm:prSet phldrT="[Text]"/>
      <dgm:spPr>
        <a:solidFill>
          <a:schemeClr val="accent2"/>
        </a:solidFill>
        <a:ln>
          <a:noFill/>
        </a:ln>
      </dgm:spPr>
      <dgm:t>
        <a:bodyPr/>
        <a:lstStyle/>
        <a:p>
          <a:r>
            <a:rPr lang="en-US" dirty="0"/>
            <a:t>WRU EDUCATOR</a:t>
          </a:r>
        </a:p>
        <a:p>
          <a:endParaRPr lang="en-US" dirty="0"/>
        </a:p>
      </dgm:t>
    </dgm:pt>
    <dgm:pt modelId="{BCB7F53E-9AE4-4926-9990-858B72404F9C}" type="sibTrans" cxnId="{4327CD08-F91C-491E-9487-97AE14B07163}">
      <dgm:prSet/>
      <dgm:spPr/>
      <dgm:t>
        <a:bodyPr/>
        <a:lstStyle/>
        <a:p>
          <a:endParaRPr lang="en-US"/>
        </a:p>
      </dgm:t>
    </dgm:pt>
    <dgm:pt modelId="{4DE2E0F2-EEBA-43DF-98AC-6CF796C7FEFC}" type="parTrans" cxnId="{4327CD08-F91C-491E-9487-97AE14B07163}">
      <dgm:prSet/>
      <dgm:spPr/>
      <dgm:t>
        <a:bodyPr/>
        <a:lstStyle/>
        <a:p>
          <a:endParaRPr lang="en-US"/>
        </a:p>
      </dgm:t>
    </dgm:pt>
    <dgm:pt modelId="{3401D02C-F223-498C-8429-A3DC54EA57AE}">
      <dgm:prSet phldrT="[Text]" custT="1"/>
      <dgm:spPr/>
      <dgm:t>
        <a:bodyPr/>
        <a:lstStyle/>
        <a:p>
          <a:r>
            <a:rPr lang="en-US" sz="2400" dirty="0">
              <a:solidFill>
                <a:schemeClr val="bg1"/>
              </a:solidFill>
            </a:rPr>
            <a:t>YOU</a:t>
          </a:r>
        </a:p>
      </dgm:t>
    </dgm:pt>
    <dgm:pt modelId="{53B95441-CF98-45D2-BBC1-83FF481B33BA}" type="sibTrans" cxnId="{885506A3-4A63-4104-B2E3-5AEB7D9716F0}">
      <dgm:prSet/>
      <dgm:spPr/>
      <dgm:t>
        <a:bodyPr/>
        <a:lstStyle/>
        <a:p>
          <a:endParaRPr lang="en-US"/>
        </a:p>
      </dgm:t>
    </dgm:pt>
    <dgm:pt modelId="{B476AFC4-CB8F-4B16-A479-DE9881FE0D3D}" type="parTrans" cxnId="{885506A3-4A63-4104-B2E3-5AEB7D9716F0}">
      <dgm:prSet/>
      <dgm:spPr/>
      <dgm:t>
        <a:bodyPr/>
        <a:lstStyle/>
        <a:p>
          <a:endParaRPr lang="en-US"/>
        </a:p>
      </dgm:t>
    </dgm:pt>
    <dgm:pt modelId="{0499B7A7-777C-4C06-9956-D7B510A6A0E1}" type="pres">
      <dgm:prSet presAssocID="{5E160EEC-7452-433F-BF1B-96F80014428C}" presName="Name0" presStyleCnt="0">
        <dgm:presLayoutVars>
          <dgm:dir/>
          <dgm:animOne val="branch"/>
          <dgm:animLvl val="lvl"/>
        </dgm:presLayoutVars>
      </dgm:prSet>
      <dgm:spPr/>
    </dgm:pt>
    <dgm:pt modelId="{293A528D-ADDF-4F89-9FEA-796E47EE3C02}" type="pres">
      <dgm:prSet presAssocID="{3401D02C-F223-498C-8429-A3DC54EA57AE}" presName="chaos" presStyleCnt="0"/>
      <dgm:spPr/>
    </dgm:pt>
    <dgm:pt modelId="{0561D9BD-26F8-4D6D-AA7E-B81CA002CAAF}" type="pres">
      <dgm:prSet presAssocID="{3401D02C-F223-498C-8429-A3DC54EA57AE}" presName="parTx1" presStyleLbl="revTx" presStyleIdx="0" presStyleCnt="3" custLinFactNeighborX="-838" custLinFactNeighborY="11650"/>
      <dgm:spPr/>
    </dgm:pt>
    <dgm:pt modelId="{62A4DDC9-3B5F-4DB9-981A-040BDB1862A8}" type="pres">
      <dgm:prSet presAssocID="{3401D02C-F223-498C-8429-A3DC54EA57AE}" presName="desTx1" presStyleLbl="revTx" presStyleIdx="1" presStyleCnt="3">
        <dgm:presLayoutVars>
          <dgm:bulletEnabled val="1"/>
        </dgm:presLayoutVars>
      </dgm:prSet>
      <dgm:spPr/>
    </dgm:pt>
    <dgm:pt modelId="{5CF17F48-DB37-4860-8273-EACDA36A7451}" type="pres">
      <dgm:prSet presAssocID="{3401D02C-F223-498C-8429-A3DC54EA57AE}" presName="c1" presStyleLbl="node1" presStyleIdx="0" presStyleCnt="19"/>
      <dgm:spPr>
        <a:solidFill>
          <a:schemeClr val="accent3"/>
        </a:solidFill>
        <a:ln>
          <a:noFill/>
        </a:ln>
      </dgm:spPr>
    </dgm:pt>
    <dgm:pt modelId="{3787B3C7-B743-4BDA-ACE8-3DFF30098C25}" type="pres">
      <dgm:prSet presAssocID="{3401D02C-F223-498C-8429-A3DC54EA57AE}" presName="c2" presStyleLbl="node1" presStyleIdx="1" presStyleCnt="19"/>
      <dgm:spPr>
        <a:solidFill>
          <a:schemeClr val="accent3"/>
        </a:solidFill>
        <a:ln>
          <a:noFill/>
        </a:ln>
      </dgm:spPr>
    </dgm:pt>
    <dgm:pt modelId="{6412302B-5234-41D5-938C-329EED71C356}" type="pres">
      <dgm:prSet presAssocID="{3401D02C-F223-498C-8429-A3DC54EA57AE}" presName="c3" presStyleLbl="node1" presStyleIdx="2" presStyleCnt="19"/>
      <dgm:spPr>
        <a:solidFill>
          <a:schemeClr val="accent3"/>
        </a:solidFill>
        <a:ln>
          <a:noFill/>
        </a:ln>
      </dgm:spPr>
    </dgm:pt>
    <dgm:pt modelId="{01900830-643D-4E8B-8DAC-4BA703A36D9B}" type="pres">
      <dgm:prSet presAssocID="{3401D02C-F223-498C-8429-A3DC54EA57AE}" presName="c4" presStyleLbl="node1" presStyleIdx="3" presStyleCnt="19"/>
      <dgm:spPr>
        <a:solidFill>
          <a:schemeClr val="accent3"/>
        </a:solidFill>
        <a:ln>
          <a:noFill/>
        </a:ln>
      </dgm:spPr>
    </dgm:pt>
    <dgm:pt modelId="{CC2AE79E-BC29-49E6-AD96-B589DF2DF51B}" type="pres">
      <dgm:prSet presAssocID="{3401D02C-F223-498C-8429-A3DC54EA57AE}" presName="c5" presStyleLbl="node1" presStyleIdx="4" presStyleCnt="19"/>
      <dgm:spPr>
        <a:solidFill>
          <a:schemeClr val="accent3"/>
        </a:solidFill>
        <a:ln>
          <a:noFill/>
        </a:ln>
      </dgm:spPr>
    </dgm:pt>
    <dgm:pt modelId="{31F4A5F7-DB12-4FBB-93E7-52FF9028CF7E}" type="pres">
      <dgm:prSet presAssocID="{3401D02C-F223-498C-8429-A3DC54EA57AE}" presName="c6" presStyleLbl="node1" presStyleIdx="5" presStyleCnt="19"/>
      <dgm:spPr>
        <a:solidFill>
          <a:schemeClr val="accent3"/>
        </a:solidFill>
        <a:ln>
          <a:noFill/>
        </a:ln>
      </dgm:spPr>
    </dgm:pt>
    <dgm:pt modelId="{339F4958-C04E-4FD3-A520-2613BDC31562}" type="pres">
      <dgm:prSet presAssocID="{3401D02C-F223-498C-8429-A3DC54EA57AE}" presName="c7" presStyleLbl="node1" presStyleIdx="6" presStyleCnt="19"/>
      <dgm:spPr>
        <a:solidFill>
          <a:schemeClr val="accent3"/>
        </a:solidFill>
        <a:ln>
          <a:noFill/>
        </a:ln>
      </dgm:spPr>
    </dgm:pt>
    <dgm:pt modelId="{F42927ED-147F-43E0-BF72-080CA2316BC0}" type="pres">
      <dgm:prSet presAssocID="{3401D02C-F223-498C-8429-A3DC54EA57AE}" presName="c8" presStyleLbl="node1" presStyleIdx="7" presStyleCnt="19"/>
      <dgm:spPr>
        <a:solidFill>
          <a:schemeClr val="accent3"/>
        </a:solidFill>
        <a:ln>
          <a:noFill/>
        </a:ln>
      </dgm:spPr>
    </dgm:pt>
    <dgm:pt modelId="{7099FDE3-94D8-432E-B1EE-8F8AF86E2FA7}" type="pres">
      <dgm:prSet presAssocID="{3401D02C-F223-498C-8429-A3DC54EA57AE}" presName="c9" presStyleLbl="node1" presStyleIdx="8" presStyleCnt="19"/>
      <dgm:spPr>
        <a:solidFill>
          <a:schemeClr val="accent3"/>
        </a:solidFill>
        <a:ln>
          <a:noFill/>
        </a:ln>
      </dgm:spPr>
    </dgm:pt>
    <dgm:pt modelId="{497676DE-6954-470D-9C51-A8D871117552}" type="pres">
      <dgm:prSet presAssocID="{3401D02C-F223-498C-8429-A3DC54EA57AE}" presName="c10" presStyleLbl="node1" presStyleIdx="9" presStyleCnt="19"/>
      <dgm:spPr>
        <a:solidFill>
          <a:schemeClr val="accent3"/>
        </a:solidFill>
        <a:ln>
          <a:noFill/>
        </a:ln>
      </dgm:spPr>
    </dgm:pt>
    <dgm:pt modelId="{854FF52E-8132-4F60-BF08-BD703C4FF208}" type="pres">
      <dgm:prSet presAssocID="{3401D02C-F223-498C-8429-A3DC54EA57AE}" presName="c11" presStyleLbl="node1" presStyleIdx="10" presStyleCnt="19"/>
      <dgm:spPr>
        <a:solidFill>
          <a:schemeClr val="accent3"/>
        </a:solidFill>
        <a:ln>
          <a:noFill/>
        </a:ln>
      </dgm:spPr>
    </dgm:pt>
    <dgm:pt modelId="{240464D0-01EE-4065-AC90-BB7D2C3D243D}" type="pres">
      <dgm:prSet presAssocID="{3401D02C-F223-498C-8429-A3DC54EA57AE}" presName="c12" presStyleLbl="node1" presStyleIdx="11" presStyleCnt="19"/>
      <dgm:spPr>
        <a:solidFill>
          <a:schemeClr val="accent3"/>
        </a:solidFill>
        <a:ln>
          <a:noFill/>
        </a:ln>
      </dgm:spPr>
    </dgm:pt>
    <dgm:pt modelId="{3255A261-9A0B-42D5-BAC2-EC76E0130039}" type="pres">
      <dgm:prSet presAssocID="{3401D02C-F223-498C-8429-A3DC54EA57AE}" presName="c13" presStyleLbl="node1" presStyleIdx="12" presStyleCnt="19"/>
      <dgm:spPr>
        <a:solidFill>
          <a:schemeClr val="accent3"/>
        </a:solidFill>
        <a:ln>
          <a:noFill/>
        </a:ln>
      </dgm:spPr>
    </dgm:pt>
    <dgm:pt modelId="{3D5B2ACA-7154-4252-9E32-20AF752DF83A}" type="pres">
      <dgm:prSet presAssocID="{3401D02C-F223-498C-8429-A3DC54EA57AE}" presName="c14" presStyleLbl="node1" presStyleIdx="13" presStyleCnt="19"/>
      <dgm:spPr>
        <a:solidFill>
          <a:schemeClr val="accent3"/>
        </a:solidFill>
        <a:ln>
          <a:noFill/>
        </a:ln>
      </dgm:spPr>
    </dgm:pt>
    <dgm:pt modelId="{DA53EB1D-4804-4A17-90E8-D655378E7CB8}" type="pres">
      <dgm:prSet presAssocID="{3401D02C-F223-498C-8429-A3DC54EA57AE}" presName="c15" presStyleLbl="node1" presStyleIdx="14" presStyleCnt="19"/>
      <dgm:spPr>
        <a:solidFill>
          <a:schemeClr val="accent3"/>
        </a:solidFill>
        <a:ln>
          <a:noFill/>
        </a:ln>
      </dgm:spPr>
    </dgm:pt>
    <dgm:pt modelId="{ED6FA0D4-9AC6-4644-A10E-964E8F6A90E1}" type="pres">
      <dgm:prSet presAssocID="{3401D02C-F223-498C-8429-A3DC54EA57AE}" presName="c16" presStyleLbl="node1" presStyleIdx="15" presStyleCnt="19"/>
      <dgm:spPr>
        <a:solidFill>
          <a:schemeClr val="accent3"/>
        </a:solidFill>
        <a:ln>
          <a:noFill/>
        </a:ln>
      </dgm:spPr>
    </dgm:pt>
    <dgm:pt modelId="{03E8B50E-5358-4D93-87B3-60A2A50292E7}" type="pres">
      <dgm:prSet presAssocID="{3401D02C-F223-498C-8429-A3DC54EA57AE}" presName="c17" presStyleLbl="node1" presStyleIdx="16" presStyleCnt="19"/>
      <dgm:spPr>
        <a:solidFill>
          <a:schemeClr val="accent3"/>
        </a:solidFill>
        <a:ln>
          <a:noFill/>
        </a:ln>
      </dgm:spPr>
    </dgm:pt>
    <dgm:pt modelId="{EC2C27FF-56FD-48A9-8AFC-76997EC8602D}" type="pres">
      <dgm:prSet presAssocID="{3401D02C-F223-498C-8429-A3DC54EA57AE}" presName="c18" presStyleLbl="node1" presStyleIdx="17" presStyleCnt="19"/>
      <dgm:spPr>
        <a:solidFill>
          <a:schemeClr val="accent3"/>
        </a:solidFill>
        <a:ln>
          <a:noFill/>
        </a:ln>
      </dgm:spPr>
    </dgm:pt>
    <dgm:pt modelId="{E5C8314D-F655-44EB-AEBC-6CE774FF8985}" type="pres">
      <dgm:prSet presAssocID="{53B95441-CF98-45D2-BBC1-83FF481B33BA}" presName="chevronComposite1" presStyleCnt="0"/>
      <dgm:spPr/>
    </dgm:pt>
    <dgm:pt modelId="{CC50ACDA-8959-4B96-B58B-6A6CB44BFB46}" type="pres">
      <dgm:prSet presAssocID="{53B95441-CF98-45D2-BBC1-83FF481B33BA}" presName="chevron1" presStyleLbl="sibTrans2D1" presStyleIdx="0" presStyleCnt="2"/>
      <dgm:spPr>
        <a:solidFill>
          <a:schemeClr val="bg1"/>
        </a:solidFill>
        <a:ln>
          <a:solidFill>
            <a:schemeClr val="bg1"/>
          </a:solidFill>
        </a:ln>
      </dgm:spPr>
    </dgm:pt>
    <dgm:pt modelId="{6C6041D8-3D46-4BA9-A1D1-35AA3DE03559}" type="pres">
      <dgm:prSet presAssocID="{53B95441-CF98-45D2-BBC1-83FF481B33BA}" presName="spChevron1" presStyleCnt="0"/>
      <dgm:spPr/>
    </dgm:pt>
    <dgm:pt modelId="{EDC72EC6-D383-45D2-9692-92DAA0BA0E1E}" type="pres">
      <dgm:prSet presAssocID="{55F039F1-A27D-4130-882D-370AC69AD5AF}" presName="middle" presStyleCnt="0"/>
      <dgm:spPr/>
    </dgm:pt>
    <dgm:pt modelId="{72A0FCCA-EDD4-471C-85CC-12C631FB7F91}" type="pres">
      <dgm:prSet presAssocID="{55F039F1-A27D-4130-882D-370AC69AD5AF}" presName="parTxMid" presStyleLbl="revTx" presStyleIdx="2" presStyleCnt="3" custScaleX="126295"/>
      <dgm:spPr/>
    </dgm:pt>
    <dgm:pt modelId="{57051E89-3710-469D-86C0-BA8AC6C5359E}" type="pres">
      <dgm:prSet presAssocID="{55F039F1-A27D-4130-882D-370AC69AD5AF}" presName="spMid" presStyleCnt="0"/>
      <dgm:spPr/>
    </dgm:pt>
    <dgm:pt modelId="{76D0FBF4-4B7C-4575-BA4B-2D9872317D59}" type="pres">
      <dgm:prSet presAssocID="{F64EB422-2D1A-45CF-9B38-877DE8759F43}" presName="chevronComposite1" presStyleCnt="0"/>
      <dgm:spPr/>
    </dgm:pt>
    <dgm:pt modelId="{5D6BC4FE-9D87-4F28-9549-B296E5A50813}" type="pres">
      <dgm:prSet presAssocID="{F64EB422-2D1A-45CF-9B38-877DE8759F43}" presName="chevron1" presStyleLbl="sibTrans2D1" presStyleIdx="1" presStyleCnt="2"/>
      <dgm:spPr>
        <a:solidFill>
          <a:schemeClr val="bg1"/>
        </a:solidFill>
        <a:ln>
          <a:solidFill>
            <a:schemeClr val="bg1"/>
          </a:solidFill>
        </a:ln>
      </dgm:spPr>
    </dgm:pt>
    <dgm:pt modelId="{336D6BDB-DED6-4393-A8DE-FAB5ED495C9B}" type="pres">
      <dgm:prSet presAssocID="{F64EB422-2D1A-45CF-9B38-877DE8759F43}" presName="spChevron1" presStyleCnt="0"/>
      <dgm:spPr/>
    </dgm:pt>
    <dgm:pt modelId="{668B37A3-010B-5846-9FF3-86ADA75208D0}" type="pres">
      <dgm:prSet presAssocID="{0AC4B523-3B31-4D17-A1A5-879A9CCDFDB7}" presName="last" presStyleCnt="0"/>
      <dgm:spPr/>
    </dgm:pt>
    <dgm:pt modelId="{3DAEDDD5-8ECD-624C-9C9C-84FC40982099}" type="pres">
      <dgm:prSet presAssocID="{0AC4B523-3B31-4D17-A1A5-879A9CCDFDB7}" presName="circleTx" presStyleLbl="node1" presStyleIdx="18" presStyleCnt="19" custLinFactNeighborX="883" custLinFactNeighborY="-973"/>
      <dgm:spPr/>
    </dgm:pt>
    <dgm:pt modelId="{866ED209-7E8A-9742-9ED4-4B5E003D1B5A}" type="pres">
      <dgm:prSet presAssocID="{0AC4B523-3B31-4D17-A1A5-879A9CCDFDB7}" presName="spN" presStyleCnt="0"/>
      <dgm:spPr/>
    </dgm:pt>
  </dgm:ptLst>
  <dgm:cxnLst>
    <dgm:cxn modelId="{95F9B500-D46E-9A4B-851F-4032AFA31FCF}" type="presOf" srcId="{0AC4B523-3B31-4D17-A1A5-879A9CCDFDB7}" destId="{3DAEDDD5-8ECD-624C-9C9C-84FC40982099}" srcOrd="0" destOrd="0" presId="urn:microsoft.com/office/officeart/2009/3/layout/RandomtoResultProcess"/>
    <dgm:cxn modelId="{4327CD08-F91C-491E-9487-97AE14B07163}" srcId="{5E160EEC-7452-433F-BF1B-96F80014428C}" destId="{0AC4B523-3B31-4D17-A1A5-879A9CCDFDB7}" srcOrd="2" destOrd="0" parTransId="{4DE2E0F2-EEBA-43DF-98AC-6CF796C7FEFC}" sibTransId="{BCB7F53E-9AE4-4926-9990-858B72404F9C}"/>
    <dgm:cxn modelId="{9207121B-E613-43C9-984F-4C5431B8139D}" srcId="{3401D02C-F223-498C-8429-A3DC54EA57AE}" destId="{171A76F9-D3F0-4202-9BAF-CDA4A0E1451D}" srcOrd="0" destOrd="0" parTransId="{5FF6F735-48C4-47F4-A30D-6DE4EC710590}" sibTransId="{D99C9FC1-645C-4975-A470-DE194AAF8BE5}"/>
    <dgm:cxn modelId="{71F8ED4A-32D3-43DE-A0FE-0FE5398E5D8F}" type="presOf" srcId="{55F039F1-A27D-4130-882D-370AC69AD5AF}" destId="{72A0FCCA-EDD4-471C-85CC-12C631FB7F91}" srcOrd="0" destOrd="0" presId="urn:microsoft.com/office/officeart/2009/3/layout/RandomtoResultProcess"/>
    <dgm:cxn modelId="{A4142F92-B4F2-416D-8D61-A4A9786873FE}" type="presOf" srcId="{171A76F9-D3F0-4202-9BAF-CDA4A0E1451D}" destId="{62A4DDC9-3B5F-4DB9-981A-040BDB1862A8}" srcOrd="0" destOrd="0" presId="urn:microsoft.com/office/officeart/2009/3/layout/RandomtoResultProcess"/>
    <dgm:cxn modelId="{9053579D-AB90-4BB6-BFBE-F360CBB164B8}" type="presOf" srcId="{5E160EEC-7452-433F-BF1B-96F80014428C}" destId="{0499B7A7-777C-4C06-9956-D7B510A6A0E1}" srcOrd="0" destOrd="0" presId="urn:microsoft.com/office/officeart/2009/3/layout/RandomtoResultProcess"/>
    <dgm:cxn modelId="{885506A3-4A63-4104-B2E3-5AEB7D9716F0}" srcId="{5E160EEC-7452-433F-BF1B-96F80014428C}" destId="{3401D02C-F223-498C-8429-A3DC54EA57AE}" srcOrd="0" destOrd="0" parTransId="{B476AFC4-CB8F-4B16-A479-DE9881FE0D3D}" sibTransId="{53B95441-CF98-45D2-BBC1-83FF481B33BA}"/>
    <dgm:cxn modelId="{E8A913B6-AA95-4B67-AD92-1F0D71CE6B81}" type="presOf" srcId="{3401D02C-F223-498C-8429-A3DC54EA57AE}" destId="{0561D9BD-26F8-4D6D-AA7E-B81CA002CAAF}" srcOrd="0" destOrd="0" presId="urn:microsoft.com/office/officeart/2009/3/layout/RandomtoResultProcess"/>
    <dgm:cxn modelId="{4A1FE8FE-5425-4076-A127-7501F6EEE8C9}" srcId="{5E160EEC-7452-433F-BF1B-96F80014428C}" destId="{55F039F1-A27D-4130-882D-370AC69AD5AF}" srcOrd="1" destOrd="0" parTransId="{A4511637-F718-4464-98BB-09CF84586622}" sibTransId="{F64EB422-2D1A-45CF-9B38-877DE8759F43}"/>
    <dgm:cxn modelId="{F0355CFF-4765-479D-8AEC-BD97032EF4D7}" type="presParOf" srcId="{0499B7A7-777C-4C06-9956-D7B510A6A0E1}" destId="{293A528D-ADDF-4F89-9FEA-796E47EE3C02}" srcOrd="0" destOrd="0" presId="urn:microsoft.com/office/officeart/2009/3/layout/RandomtoResultProcess"/>
    <dgm:cxn modelId="{FC997131-7470-4C42-9A30-B632AB3AE254}" type="presParOf" srcId="{293A528D-ADDF-4F89-9FEA-796E47EE3C02}" destId="{0561D9BD-26F8-4D6D-AA7E-B81CA002CAAF}" srcOrd="0" destOrd="0" presId="urn:microsoft.com/office/officeart/2009/3/layout/RandomtoResultProcess"/>
    <dgm:cxn modelId="{B262BF01-6C0C-4133-B6AF-3355196C0462}" type="presParOf" srcId="{293A528D-ADDF-4F89-9FEA-796E47EE3C02}" destId="{62A4DDC9-3B5F-4DB9-981A-040BDB1862A8}" srcOrd="1" destOrd="0" presId="urn:microsoft.com/office/officeart/2009/3/layout/RandomtoResultProcess"/>
    <dgm:cxn modelId="{53C19357-6AAA-4B1C-9A2E-E31F463D0106}" type="presParOf" srcId="{293A528D-ADDF-4F89-9FEA-796E47EE3C02}" destId="{5CF17F48-DB37-4860-8273-EACDA36A7451}" srcOrd="2" destOrd="0" presId="urn:microsoft.com/office/officeart/2009/3/layout/RandomtoResultProcess"/>
    <dgm:cxn modelId="{B8445C74-438F-4B8E-83E3-F29E458933DB}" type="presParOf" srcId="{293A528D-ADDF-4F89-9FEA-796E47EE3C02}" destId="{3787B3C7-B743-4BDA-ACE8-3DFF30098C25}" srcOrd="3" destOrd="0" presId="urn:microsoft.com/office/officeart/2009/3/layout/RandomtoResultProcess"/>
    <dgm:cxn modelId="{EF27E59D-59A4-4C6F-AEA3-10C0BB5EDCB1}" type="presParOf" srcId="{293A528D-ADDF-4F89-9FEA-796E47EE3C02}" destId="{6412302B-5234-41D5-938C-329EED71C356}" srcOrd="4" destOrd="0" presId="urn:microsoft.com/office/officeart/2009/3/layout/RandomtoResultProcess"/>
    <dgm:cxn modelId="{927CE1E6-D124-46AA-8437-10B959D1C11B}" type="presParOf" srcId="{293A528D-ADDF-4F89-9FEA-796E47EE3C02}" destId="{01900830-643D-4E8B-8DAC-4BA703A36D9B}" srcOrd="5" destOrd="0" presId="urn:microsoft.com/office/officeart/2009/3/layout/RandomtoResultProcess"/>
    <dgm:cxn modelId="{F49396B2-DA7D-45AD-8339-489CF1221D75}" type="presParOf" srcId="{293A528D-ADDF-4F89-9FEA-796E47EE3C02}" destId="{CC2AE79E-BC29-49E6-AD96-B589DF2DF51B}" srcOrd="6" destOrd="0" presId="urn:microsoft.com/office/officeart/2009/3/layout/RandomtoResultProcess"/>
    <dgm:cxn modelId="{F3DDCB10-ACBB-4C64-B4F6-E58782D06964}" type="presParOf" srcId="{293A528D-ADDF-4F89-9FEA-796E47EE3C02}" destId="{31F4A5F7-DB12-4FBB-93E7-52FF9028CF7E}" srcOrd="7" destOrd="0" presId="urn:microsoft.com/office/officeart/2009/3/layout/RandomtoResultProcess"/>
    <dgm:cxn modelId="{C43FCE40-48D4-4F78-A742-D035A8D0CAD8}" type="presParOf" srcId="{293A528D-ADDF-4F89-9FEA-796E47EE3C02}" destId="{339F4958-C04E-4FD3-A520-2613BDC31562}" srcOrd="8" destOrd="0" presId="urn:microsoft.com/office/officeart/2009/3/layout/RandomtoResultProcess"/>
    <dgm:cxn modelId="{E5CF053C-E776-4CAA-B515-8BF522584CEC}" type="presParOf" srcId="{293A528D-ADDF-4F89-9FEA-796E47EE3C02}" destId="{F42927ED-147F-43E0-BF72-080CA2316BC0}" srcOrd="9" destOrd="0" presId="urn:microsoft.com/office/officeart/2009/3/layout/RandomtoResultProcess"/>
    <dgm:cxn modelId="{CBB27747-2E14-4472-933F-6D3BB37704C9}" type="presParOf" srcId="{293A528D-ADDF-4F89-9FEA-796E47EE3C02}" destId="{7099FDE3-94D8-432E-B1EE-8F8AF86E2FA7}" srcOrd="10" destOrd="0" presId="urn:microsoft.com/office/officeart/2009/3/layout/RandomtoResultProcess"/>
    <dgm:cxn modelId="{462D1167-BEF9-4CF2-B87B-97F3A612178A}" type="presParOf" srcId="{293A528D-ADDF-4F89-9FEA-796E47EE3C02}" destId="{497676DE-6954-470D-9C51-A8D871117552}" srcOrd="11" destOrd="0" presId="urn:microsoft.com/office/officeart/2009/3/layout/RandomtoResultProcess"/>
    <dgm:cxn modelId="{96BA4B69-8084-46DB-A513-DE48DE6A8822}" type="presParOf" srcId="{293A528D-ADDF-4F89-9FEA-796E47EE3C02}" destId="{854FF52E-8132-4F60-BF08-BD703C4FF208}" srcOrd="12" destOrd="0" presId="urn:microsoft.com/office/officeart/2009/3/layout/RandomtoResultProcess"/>
    <dgm:cxn modelId="{EB55C777-EFE8-4E01-9D29-1AFA864758CF}" type="presParOf" srcId="{293A528D-ADDF-4F89-9FEA-796E47EE3C02}" destId="{240464D0-01EE-4065-AC90-BB7D2C3D243D}" srcOrd="13" destOrd="0" presId="urn:microsoft.com/office/officeart/2009/3/layout/RandomtoResultProcess"/>
    <dgm:cxn modelId="{D12446BD-2629-45CC-AD2E-B5BDC7443346}" type="presParOf" srcId="{293A528D-ADDF-4F89-9FEA-796E47EE3C02}" destId="{3255A261-9A0B-42D5-BAC2-EC76E0130039}" srcOrd="14" destOrd="0" presId="urn:microsoft.com/office/officeart/2009/3/layout/RandomtoResultProcess"/>
    <dgm:cxn modelId="{3502EBF5-7E8B-452C-8941-4EB4211E40AE}" type="presParOf" srcId="{293A528D-ADDF-4F89-9FEA-796E47EE3C02}" destId="{3D5B2ACA-7154-4252-9E32-20AF752DF83A}" srcOrd="15" destOrd="0" presId="urn:microsoft.com/office/officeart/2009/3/layout/RandomtoResultProcess"/>
    <dgm:cxn modelId="{7BBDD59B-7859-4830-8CEE-C5596D67C9EE}" type="presParOf" srcId="{293A528D-ADDF-4F89-9FEA-796E47EE3C02}" destId="{DA53EB1D-4804-4A17-90E8-D655378E7CB8}" srcOrd="16" destOrd="0" presId="urn:microsoft.com/office/officeart/2009/3/layout/RandomtoResultProcess"/>
    <dgm:cxn modelId="{E461D11F-3B53-40A8-87E6-725072B04E78}" type="presParOf" srcId="{293A528D-ADDF-4F89-9FEA-796E47EE3C02}" destId="{ED6FA0D4-9AC6-4644-A10E-964E8F6A90E1}" srcOrd="17" destOrd="0" presId="urn:microsoft.com/office/officeart/2009/3/layout/RandomtoResultProcess"/>
    <dgm:cxn modelId="{6FBD26CB-318A-4D41-9B76-4A3A3CB0A956}" type="presParOf" srcId="{293A528D-ADDF-4F89-9FEA-796E47EE3C02}" destId="{03E8B50E-5358-4D93-87B3-60A2A50292E7}" srcOrd="18" destOrd="0" presId="urn:microsoft.com/office/officeart/2009/3/layout/RandomtoResultProcess"/>
    <dgm:cxn modelId="{909FE44E-B24E-41B1-8B67-48D8D2778788}" type="presParOf" srcId="{293A528D-ADDF-4F89-9FEA-796E47EE3C02}" destId="{EC2C27FF-56FD-48A9-8AFC-76997EC8602D}" srcOrd="19" destOrd="0" presId="urn:microsoft.com/office/officeart/2009/3/layout/RandomtoResultProcess"/>
    <dgm:cxn modelId="{4CC3AC74-2412-4486-915B-D180AB967B2C}" type="presParOf" srcId="{0499B7A7-777C-4C06-9956-D7B510A6A0E1}" destId="{E5C8314D-F655-44EB-AEBC-6CE774FF8985}" srcOrd="1" destOrd="0" presId="urn:microsoft.com/office/officeart/2009/3/layout/RandomtoResultProcess"/>
    <dgm:cxn modelId="{3B43BC9E-365B-4516-9AC1-F80B2C245F96}" type="presParOf" srcId="{E5C8314D-F655-44EB-AEBC-6CE774FF8985}" destId="{CC50ACDA-8959-4B96-B58B-6A6CB44BFB46}" srcOrd="0" destOrd="0" presId="urn:microsoft.com/office/officeart/2009/3/layout/RandomtoResultProcess"/>
    <dgm:cxn modelId="{9887BF80-3B16-4F6F-8049-6763BCF3B7DD}" type="presParOf" srcId="{E5C8314D-F655-44EB-AEBC-6CE774FF8985}" destId="{6C6041D8-3D46-4BA9-A1D1-35AA3DE03559}" srcOrd="1" destOrd="0" presId="urn:microsoft.com/office/officeart/2009/3/layout/RandomtoResultProcess"/>
    <dgm:cxn modelId="{287BFDBB-E664-48C1-84B6-DF02FF936CCF}" type="presParOf" srcId="{0499B7A7-777C-4C06-9956-D7B510A6A0E1}" destId="{EDC72EC6-D383-45D2-9692-92DAA0BA0E1E}" srcOrd="2" destOrd="0" presId="urn:microsoft.com/office/officeart/2009/3/layout/RandomtoResultProcess"/>
    <dgm:cxn modelId="{9E269FFF-94DA-4963-A52F-CB1BA3D61640}" type="presParOf" srcId="{EDC72EC6-D383-45D2-9692-92DAA0BA0E1E}" destId="{72A0FCCA-EDD4-471C-85CC-12C631FB7F91}" srcOrd="0" destOrd="0" presId="urn:microsoft.com/office/officeart/2009/3/layout/RandomtoResultProcess"/>
    <dgm:cxn modelId="{C76898D6-E71E-4E6C-9F88-480890DDFC5D}" type="presParOf" srcId="{EDC72EC6-D383-45D2-9692-92DAA0BA0E1E}" destId="{57051E89-3710-469D-86C0-BA8AC6C5359E}" srcOrd="1" destOrd="0" presId="urn:microsoft.com/office/officeart/2009/3/layout/RandomtoResultProcess"/>
    <dgm:cxn modelId="{8E00C392-8AED-4710-9210-3E8B2AD57FFD}" type="presParOf" srcId="{0499B7A7-777C-4C06-9956-D7B510A6A0E1}" destId="{76D0FBF4-4B7C-4575-BA4B-2D9872317D59}" srcOrd="3" destOrd="0" presId="urn:microsoft.com/office/officeart/2009/3/layout/RandomtoResultProcess"/>
    <dgm:cxn modelId="{65CC314C-1A55-4D30-A828-28578F7798DF}" type="presParOf" srcId="{76D0FBF4-4B7C-4575-BA4B-2D9872317D59}" destId="{5D6BC4FE-9D87-4F28-9549-B296E5A50813}" srcOrd="0" destOrd="0" presId="urn:microsoft.com/office/officeart/2009/3/layout/RandomtoResultProcess"/>
    <dgm:cxn modelId="{6BA51B7B-3578-4D67-838A-FD4AADD0C24E}" type="presParOf" srcId="{76D0FBF4-4B7C-4575-BA4B-2D9872317D59}" destId="{336D6BDB-DED6-4393-A8DE-FAB5ED495C9B}" srcOrd="1" destOrd="0" presId="urn:microsoft.com/office/officeart/2009/3/layout/RandomtoResultProcess"/>
    <dgm:cxn modelId="{0B6EFAA5-CD28-684F-955E-7B1F4E05F0A9}" type="presParOf" srcId="{0499B7A7-777C-4C06-9956-D7B510A6A0E1}" destId="{668B37A3-010B-5846-9FF3-86ADA75208D0}" srcOrd="4" destOrd="0" presId="urn:microsoft.com/office/officeart/2009/3/layout/RandomtoResultProcess"/>
    <dgm:cxn modelId="{A348EB7B-4FF4-174F-9C22-004FFBC5EB88}" type="presParOf" srcId="{668B37A3-010B-5846-9FF3-86ADA75208D0}" destId="{3DAEDDD5-8ECD-624C-9C9C-84FC40982099}" srcOrd="0" destOrd="0" presId="urn:microsoft.com/office/officeart/2009/3/layout/RandomtoResultProcess"/>
    <dgm:cxn modelId="{0C24F3DF-744F-B74C-92CC-1A0398A2971F}" type="presParOf" srcId="{668B37A3-010B-5846-9FF3-86ADA75208D0}" destId="{866ED209-7E8A-9742-9ED4-4B5E003D1B5A}" srcOrd="1" destOrd="0" presId="urn:microsoft.com/office/officeart/2009/3/layout/RandomtoResultProces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BD54F-64B9-460B-9AAF-FEB8C485E7C2}">
      <dsp:nvSpPr>
        <dsp:cNvPr id="0" name=""/>
        <dsp:cNvSpPr/>
      </dsp:nvSpPr>
      <dsp:spPr>
        <a:xfrm>
          <a:off x="191147" y="567939"/>
          <a:ext cx="1438473" cy="143847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DA7A1-37A0-417C-9186-10C96EDD46D7}">
      <dsp:nvSpPr>
        <dsp:cNvPr id="0" name=""/>
        <dsp:cNvSpPr/>
      </dsp:nvSpPr>
      <dsp:spPr>
        <a:xfrm>
          <a:off x="493226" y="870019"/>
          <a:ext cx="834314" cy="834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9E210E-73C4-4612-8E2D-2D1DF697D300}">
      <dsp:nvSpPr>
        <dsp:cNvPr id="0" name=""/>
        <dsp:cNvSpPr/>
      </dsp:nvSpPr>
      <dsp:spPr>
        <a:xfrm>
          <a:off x="1769534" y="633260"/>
          <a:ext cx="4184548" cy="143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latin typeface="Choplin ExtraLight" pitchFamily="2" charset="77"/>
            </a:rPr>
            <a:t>The development of volunteers is at the forefront of the WRU Community Strategy and by having a WRU Educator Programme allows us to support all those involved in our game. </a:t>
          </a:r>
          <a:endParaRPr lang="en-US" sz="1800" kern="1200" dirty="0">
            <a:solidFill>
              <a:schemeClr val="bg1"/>
            </a:solidFill>
            <a:latin typeface="Choplin ExtraLight" pitchFamily="2" charset="77"/>
          </a:endParaRPr>
        </a:p>
      </dsp:txBody>
      <dsp:txXfrm>
        <a:off x="1769534" y="633260"/>
        <a:ext cx="4184548" cy="1438473"/>
      </dsp:txXfrm>
    </dsp:sp>
    <dsp:sp modelId="{48F30451-BA72-470E-B202-51F85BF2F27B}">
      <dsp:nvSpPr>
        <dsp:cNvPr id="0" name=""/>
        <dsp:cNvSpPr/>
      </dsp:nvSpPr>
      <dsp:spPr>
        <a:xfrm>
          <a:off x="5924401" y="584266"/>
          <a:ext cx="1438473" cy="143847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D114B-BCD7-4D44-A987-1D38F66CC337}">
      <dsp:nvSpPr>
        <dsp:cNvPr id="0" name=""/>
        <dsp:cNvSpPr/>
      </dsp:nvSpPr>
      <dsp:spPr>
        <a:xfrm>
          <a:off x="6643038" y="1232658"/>
          <a:ext cx="66519" cy="141691"/>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0D1777-5EB0-47BE-94A4-1C4F06C57FE5}">
      <dsp:nvSpPr>
        <dsp:cNvPr id="0" name=""/>
        <dsp:cNvSpPr/>
      </dsp:nvSpPr>
      <dsp:spPr>
        <a:xfrm>
          <a:off x="7644591" y="633260"/>
          <a:ext cx="3476403" cy="143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latin typeface="+mj-lt"/>
            </a:rPr>
            <a:t>This programme is not a technical course about rugby.</a:t>
          </a:r>
          <a:endParaRPr lang="en-US" sz="1800" kern="1200" dirty="0">
            <a:solidFill>
              <a:schemeClr val="bg1"/>
            </a:solidFill>
            <a:latin typeface="+mj-lt"/>
          </a:endParaRPr>
        </a:p>
      </dsp:txBody>
      <dsp:txXfrm>
        <a:off x="7644591" y="633260"/>
        <a:ext cx="3476403" cy="1438473"/>
      </dsp:txXfrm>
    </dsp:sp>
    <dsp:sp modelId="{89A80F6C-9B40-47DF-B663-13B1A4981E50}">
      <dsp:nvSpPr>
        <dsp:cNvPr id="0" name=""/>
        <dsp:cNvSpPr/>
      </dsp:nvSpPr>
      <dsp:spPr>
        <a:xfrm>
          <a:off x="191147" y="2828317"/>
          <a:ext cx="1438473" cy="143847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FB985-A7C7-4D8F-BB70-A93651E8EB43}">
      <dsp:nvSpPr>
        <dsp:cNvPr id="0" name=""/>
        <dsp:cNvSpPr/>
      </dsp:nvSpPr>
      <dsp:spPr>
        <a:xfrm>
          <a:off x="884991" y="3453342"/>
          <a:ext cx="50784" cy="188421"/>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05BF67-FD1B-4329-B8FE-EB04B8BC90A7}">
      <dsp:nvSpPr>
        <dsp:cNvPr id="0" name=""/>
        <dsp:cNvSpPr/>
      </dsp:nvSpPr>
      <dsp:spPr>
        <a:xfrm>
          <a:off x="1801559" y="2828317"/>
          <a:ext cx="3390687" cy="143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latin typeface="+mj-lt"/>
            </a:rPr>
            <a:t>This is a programme that will develop your skills and knowledge that will enable you to support all areas of our rugby community activities.</a:t>
          </a:r>
          <a:endParaRPr lang="en-US" sz="1800" kern="1200" dirty="0">
            <a:solidFill>
              <a:schemeClr val="bg1"/>
            </a:solidFill>
            <a:latin typeface="+mj-lt"/>
          </a:endParaRPr>
        </a:p>
      </dsp:txBody>
      <dsp:txXfrm>
        <a:off x="1801559" y="2828317"/>
        <a:ext cx="3390687" cy="1438473"/>
      </dsp:txXfrm>
    </dsp:sp>
    <dsp:sp modelId="{0C523323-F3D2-4207-A064-A6E0D8A0D75D}">
      <dsp:nvSpPr>
        <dsp:cNvPr id="0" name=""/>
        <dsp:cNvSpPr/>
      </dsp:nvSpPr>
      <dsp:spPr>
        <a:xfrm>
          <a:off x="5919353" y="2828317"/>
          <a:ext cx="1438473" cy="143847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2F977-4B53-419C-89B4-37E56B55C1D1}">
      <dsp:nvSpPr>
        <dsp:cNvPr id="0" name=""/>
        <dsp:cNvSpPr/>
      </dsp:nvSpPr>
      <dsp:spPr>
        <a:xfrm>
          <a:off x="6605059" y="3524693"/>
          <a:ext cx="67062" cy="45720"/>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6133AC-998C-490C-90AC-F4DAAFE34674}">
      <dsp:nvSpPr>
        <dsp:cNvPr id="0" name=""/>
        <dsp:cNvSpPr/>
      </dsp:nvSpPr>
      <dsp:spPr>
        <a:xfrm>
          <a:off x="7666071" y="2828317"/>
          <a:ext cx="3390687" cy="143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latin typeface="+mj-lt"/>
            </a:rPr>
            <a:t>The programme will focus on the softer skills of educating and preparing you to deliver the WRU messages. </a:t>
          </a:r>
          <a:endParaRPr lang="en-US" sz="1800" kern="1200" dirty="0">
            <a:solidFill>
              <a:schemeClr val="bg1"/>
            </a:solidFill>
            <a:latin typeface="+mj-lt"/>
          </a:endParaRPr>
        </a:p>
      </dsp:txBody>
      <dsp:txXfrm>
        <a:off x="7666071" y="2828317"/>
        <a:ext cx="3390687" cy="1438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64531-FB1B-AD4E-A74A-8E1D110532CB}">
      <dsp:nvSpPr>
        <dsp:cNvPr id="0" name=""/>
        <dsp:cNvSpPr/>
      </dsp:nvSpPr>
      <dsp:spPr>
        <a:xfrm>
          <a:off x="593" y="64035"/>
          <a:ext cx="2313066" cy="1387839"/>
        </a:xfrm>
        <a:prstGeom prst="rect">
          <a:avLst/>
        </a:prstGeom>
        <a:solidFill>
          <a:schemeClr val="accent3">
            <a:hueOff val="0"/>
            <a:satOff val="0"/>
            <a:lumOff val="0"/>
            <a:alphaOff val="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rPr>
            <a:t>The journey to educating will be wide and varied the WRU have lots of opportunities for you to express your talents. </a:t>
          </a:r>
          <a:endParaRPr lang="en-US" sz="1400" kern="1200" dirty="0">
            <a:latin typeface="+mj-lt"/>
          </a:endParaRPr>
        </a:p>
      </dsp:txBody>
      <dsp:txXfrm>
        <a:off x="593" y="64035"/>
        <a:ext cx="2313066" cy="1387839"/>
      </dsp:txXfrm>
    </dsp:sp>
    <dsp:sp modelId="{BD970F5F-E155-3841-91B9-59740446FB8F}">
      <dsp:nvSpPr>
        <dsp:cNvPr id="0" name=""/>
        <dsp:cNvSpPr/>
      </dsp:nvSpPr>
      <dsp:spPr>
        <a:xfrm>
          <a:off x="2544965" y="64035"/>
          <a:ext cx="2313066" cy="1387839"/>
        </a:xfrm>
        <a:prstGeom prst="rect">
          <a:avLst/>
        </a:prstGeom>
        <a:solidFill>
          <a:schemeClr val="accent2"/>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rPr>
            <a:t>Depending on your subject knowledge and experiences there is a potential domain for you.</a:t>
          </a:r>
          <a:endParaRPr lang="en-US" sz="1400" kern="1200" dirty="0">
            <a:latin typeface="+mj-lt"/>
          </a:endParaRPr>
        </a:p>
      </dsp:txBody>
      <dsp:txXfrm>
        <a:off x="2544965" y="64035"/>
        <a:ext cx="2313066" cy="1387839"/>
      </dsp:txXfrm>
    </dsp:sp>
    <dsp:sp modelId="{A597B52B-D97E-EC4B-9311-6751CD25EE99}">
      <dsp:nvSpPr>
        <dsp:cNvPr id="0" name=""/>
        <dsp:cNvSpPr/>
      </dsp:nvSpPr>
      <dsp:spPr>
        <a:xfrm>
          <a:off x="593" y="1683181"/>
          <a:ext cx="2313066" cy="1387839"/>
        </a:xfrm>
        <a:prstGeom prst="rect">
          <a:avLst/>
        </a:prstGeom>
        <a:solidFill>
          <a:schemeClr val="accent2"/>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rPr>
            <a:t>Everyone will be expected to complete the six core modules of the educator programme.</a:t>
          </a:r>
          <a:endParaRPr lang="en-US" sz="1400" kern="1200" dirty="0">
            <a:latin typeface="+mj-lt"/>
          </a:endParaRPr>
        </a:p>
      </dsp:txBody>
      <dsp:txXfrm>
        <a:off x="593" y="1683181"/>
        <a:ext cx="2313066" cy="1387839"/>
      </dsp:txXfrm>
    </dsp:sp>
    <dsp:sp modelId="{301AC3DE-4608-0642-9F15-70DCB7EA7F15}">
      <dsp:nvSpPr>
        <dsp:cNvPr id="0" name=""/>
        <dsp:cNvSpPr/>
      </dsp:nvSpPr>
      <dsp:spPr>
        <a:xfrm>
          <a:off x="2544965" y="1683181"/>
          <a:ext cx="2313066" cy="1387839"/>
        </a:xfrm>
        <a:prstGeom prst="rect">
          <a:avLst/>
        </a:prstGeom>
        <a:solidFill>
          <a:schemeClr val="accent3">
            <a:hueOff val="0"/>
            <a:satOff val="0"/>
            <a:lumOff val="0"/>
            <a:alphaOff val="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rPr>
            <a:t>On completion they will then receive domain specific content training.</a:t>
          </a:r>
          <a:endParaRPr lang="en-US" sz="1400" kern="1200" dirty="0">
            <a:latin typeface="+mj-lt"/>
          </a:endParaRPr>
        </a:p>
      </dsp:txBody>
      <dsp:txXfrm>
        <a:off x="2544965" y="1683181"/>
        <a:ext cx="2313066" cy="1387839"/>
      </dsp:txXfrm>
    </dsp:sp>
    <dsp:sp modelId="{C6E194F1-CDAD-134C-BA03-1EF7F16E1BF2}">
      <dsp:nvSpPr>
        <dsp:cNvPr id="0" name=""/>
        <dsp:cNvSpPr/>
      </dsp:nvSpPr>
      <dsp:spPr>
        <a:xfrm>
          <a:off x="593" y="3302327"/>
          <a:ext cx="2313066" cy="1387839"/>
        </a:xfrm>
        <a:prstGeom prst="rect">
          <a:avLst/>
        </a:prstGeom>
        <a:solidFill>
          <a:schemeClr val="accent3">
            <a:hueOff val="0"/>
            <a:satOff val="0"/>
            <a:lumOff val="0"/>
            <a:alphaOff val="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rPr>
            <a:t>The trainer will sign you off as a WRU Educator and deploy you in your specific domain. </a:t>
          </a:r>
          <a:endParaRPr lang="en-US" sz="1400" kern="1200" dirty="0">
            <a:latin typeface="+mj-lt"/>
          </a:endParaRPr>
        </a:p>
      </dsp:txBody>
      <dsp:txXfrm>
        <a:off x="593" y="3302327"/>
        <a:ext cx="2313066" cy="1387839"/>
      </dsp:txXfrm>
    </dsp:sp>
    <dsp:sp modelId="{830D47FC-6BF1-3E45-9C9E-7801D264852E}">
      <dsp:nvSpPr>
        <dsp:cNvPr id="0" name=""/>
        <dsp:cNvSpPr/>
      </dsp:nvSpPr>
      <dsp:spPr>
        <a:xfrm>
          <a:off x="2544965" y="3302327"/>
          <a:ext cx="2313066" cy="1387839"/>
        </a:xfrm>
        <a:prstGeom prst="rect">
          <a:avLst/>
        </a:prstGeom>
        <a:solidFill>
          <a:schemeClr val="accent2"/>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rPr>
            <a:t>You can of course work across many domains.</a:t>
          </a:r>
          <a:endParaRPr lang="en-US" sz="1400" kern="1200" dirty="0">
            <a:latin typeface="+mj-lt"/>
          </a:endParaRPr>
        </a:p>
      </dsp:txBody>
      <dsp:txXfrm>
        <a:off x="2544965" y="3302327"/>
        <a:ext cx="2313066" cy="1387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AC60F-0CAB-4A1D-B484-4E1534F2EE9C}">
      <dsp:nvSpPr>
        <dsp:cNvPr id="0" name=""/>
        <dsp:cNvSpPr/>
      </dsp:nvSpPr>
      <dsp:spPr>
        <a:xfrm>
          <a:off x="0" y="560"/>
          <a:ext cx="10964921" cy="1310925"/>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11436445-DC9D-4B6D-B9C0-022FF3CD1A95}">
      <dsp:nvSpPr>
        <dsp:cNvPr id="0" name=""/>
        <dsp:cNvSpPr/>
      </dsp:nvSpPr>
      <dsp:spPr>
        <a:xfrm>
          <a:off x="396555" y="295518"/>
          <a:ext cx="721009" cy="7210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9EB7A3-9DC9-4444-86F9-786099FEC351}">
      <dsp:nvSpPr>
        <dsp:cNvPr id="0" name=""/>
        <dsp:cNvSpPr/>
      </dsp:nvSpPr>
      <dsp:spPr>
        <a:xfrm>
          <a:off x="1514119" y="560"/>
          <a:ext cx="9450801" cy="1310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40" tIns="138740" rIns="138740" bIns="138740" numCol="1" spcCol="1270" anchor="ctr" anchorCtr="0">
          <a:noAutofit/>
        </a:bodyPr>
        <a:lstStyle/>
        <a:p>
          <a:pPr marL="0" lvl="0" indent="0" algn="l" defTabSz="889000">
            <a:lnSpc>
              <a:spcPct val="90000"/>
            </a:lnSpc>
            <a:spcBef>
              <a:spcPct val="0"/>
            </a:spcBef>
            <a:spcAft>
              <a:spcPct val="35000"/>
            </a:spcAft>
            <a:buNone/>
          </a:pPr>
          <a:r>
            <a:rPr lang="en-GB" sz="2000" kern="1200" dirty="0"/>
            <a:t>Educator </a:t>
          </a:r>
          <a:r>
            <a:rPr lang="en-GB" sz="2000" kern="1200" dirty="0">
              <a:latin typeface="+mj-lt"/>
            </a:rPr>
            <a:t>– Is what you’re aspiring to become. You will deliver or assist on formal courses or informal sessions such as CPD.</a:t>
          </a:r>
          <a:endParaRPr lang="en-US" sz="2000" kern="1200" dirty="0">
            <a:latin typeface="+mj-lt"/>
          </a:endParaRPr>
        </a:p>
      </dsp:txBody>
      <dsp:txXfrm>
        <a:off x="1514119" y="560"/>
        <a:ext cx="9450801" cy="1310925"/>
      </dsp:txXfrm>
    </dsp:sp>
    <dsp:sp modelId="{0A47EEC0-F171-4758-B9A7-BB3529465A94}">
      <dsp:nvSpPr>
        <dsp:cNvPr id="0" name=""/>
        <dsp:cNvSpPr/>
      </dsp:nvSpPr>
      <dsp:spPr>
        <a:xfrm>
          <a:off x="0" y="1639217"/>
          <a:ext cx="10964921" cy="1310925"/>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B4CA5427-FA85-42A1-B19A-FD0F52EAFDC7}">
      <dsp:nvSpPr>
        <dsp:cNvPr id="0" name=""/>
        <dsp:cNvSpPr/>
      </dsp:nvSpPr>
      <dsp:spPr>
        <a:xfrm>
          <a:off x="396555" y="1934175"/>
          <a:ext cx="721009" cy="7210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98C7D8-541F-4FF4-96E1-B22B4212EE41}">
      <dsp:nvSpPr>
        <dsp:cNvPr id="0" name=""/>
        <dsp:cNvSpPr/>
      </dsp:nvSpPr>
      <dsp:spPr>
        <a:xfrm>
          <a:off x="1514119" y="1639217"/>
          <a:ext cx="9450801" cy="1310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40" tIns="138740" rIns="138740" bIns="13874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bg1"/>
              </a:solidFill>
            </a:rPr>
            <a:t>Leader </a:t>
          </a:r>
          <a:r>
            <a:rPr lang="en-GB" sz="2000" kern="1200" dirty="0">
              <a:solidFill>
                <a:schemeClr val="bg1"/>
              </a:solidFill>
              <a:latin typeface="+mj-lt"/>
            </a:rPr>
            <a:t>– You must first be an educator, over time you will be developed to lead formal courses, carry out administrative duties and be part of evidencing educator development.</a:t>
          </a:r>
          <a:endParaRPr lang="en-US" sz="2000" kern="1200" dirty="0">
            <a:solidFill>
              <a:schemeClr val="bg1"/>
            </a:solidFill>
            <a:latin typeface="+mj-lt"/>
          </a:endParaRPr>
        </a:p>
      </dsp:txBody>
      <dsp:txXfrm>
        <a:off x="1514119" y="1639217"/>
        <a:ext cx="9450801" cy="1310925"/>
      </dsp:txXfrm>
    </dsp:sp>
    <dsp:sp modelId="{6A28B18C-0CEA-40D5-9F8F-FBAD3BFCABEE}">
      <dsp:nvSpPr>
        <dsp:cNvPr id="0" name=""/>
        <dsp:cNvSpPr/>
      </dsp:nvSpPr>
      <dsp:spPr>
        <a:xfrm>
          <a:off x="0" y="3277874"/>
          <a:ext cx="10964921" cy="1310925"/>
        </a:xfrm>
        <a:prstGeom prst="roundRect">
          <a:avLst>
            <a:gd name="adj" fmla="val 10000"/>
          </a:avLst>
        </a:prstGeom>
        <a:solidFill>
          <a:schemeClr val="accent1"/>
        </a:solidFill>
        <a:ln>
          <a:solidFill>
            <a:schemeClr val="bg1"/>
          </a:solidFill>
        </a:ln>
        <a:effectLst/>
      </dsp:spPr>
      <dsp:style>
        <a:lnRef idx="0">
          <a:scrgbClr r="0" g="0" b="0"/>
        </a:lnRef>
        <a:fillRef idx="1">
          <a:scrgbClr r="0" g="0" b="0"/>
        </a:fillRef>
        <a:effectRef idx="0">
          <a:scrgbClr r="0" g="0" b="0"/>
        </a:effectRef>
        <a:fontRef idx="minor"/>
      </dsp:style>
    </dsp:sp>
    <dsp:sp modelId="{F0EDD419-4FA9-43EB-BD1F-58642A1C4C86}">
      <dsp:nvSpPr>
        <dsp:cNvPr id="0" name=""/>
        <dsp:cNvSpPr/>
      </dsp:nvSpPr>
      <dsp:spPr>
        <a:xfrm>
          <a:off x="396555" y="3572833"/>
          <a:ext cx="721009" cy="7210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569EF-0A26-4A8A-B4F1-145BA5F562DE}">
      <dsp:nvSpPr>
        <dsp:cNvPr id="0" name=""/>
        <dsp:cNvSpPr/>
      </dsp:nvSpPr>
      <dsp:spPr>
        <a:xfrm>
          <a:off x="1514119" y="3277874"/>
          <a:ext cx="9450801" cy="1310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40" tIns="138740" rIns="138740" bIns="13874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bg1"/>
              </a:solidFill>
            </a:rPr>
            <a:t>Trainer </a:t>
          </a:r>
          <a:r>
            <a:rPr lang="en-GB" sz="2000" kern="1200" dirty="0">
              <a:solidFill>
                <a:schemeClr val="bg1"/>
              </a:solidFill>
              <a:latin typeface="+mj-lt"/>
            </a:rPr>
            <a:t>– This person is a WRU member of staff who will organise the formal courses, deploy the educators, be responsible for the development opportunities for both the educators and the leaders.</a:t>
          </a:r>
          <a:endParaRPr lang="en-US" sz="2000" kern="1200" dirty="0">
            <a:solidFill>
              <a:schemeClr val="bg1"/>
            </a:solidFill>
            <a:latin typeface="+mj-lt"/>
          </a:endParaRPr>
        </a:p>
      </dsp:txBody>
      <dsp:txXfrm>
        <a:off x="1514119" y="3277874"/>
        <a:ext cx="9450801" cy="1310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1D9BD-26F8-4D6D-AA7E-B81CA002CAAF}">
      <dsp:nvSpPr>
        <dsp:cNvPr id="0" name=""/>
        <dsp:cNvSpPr/>
      </dsp:nvSpPr>
      <dsp:spPr>
        <a:xfrm>
          <a:off x="484886" y="1090607"/>
          <a:ext cx="2762740" cy="910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YOU</a:t>
          </a:r>
        </a:p>
      </dsp:txBody>
      <dsp:txXfrm>
        <a:off x="484886" y="1090607"/>
        <a:ext cx="2762740" cy="910448"/>
      </dsp:txXfrm>
    </dsp:sp>
    <dsp:sp modelId="{62A4DDC9-3B5F-4DB9-981A-040BDB1862A8}">
      <dsp:nvSpPr>
        <dsp:cNvPr id="0" name=""/>
        <dsp:cNvSpPr/>
      </dsp:nvSpPr>
      <dsp:spPr>
        <a:xfrm>
          <a:off x="508038" y="2904363"/>
          <a:ext cx="2762740" cy="1705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chemeClr val="bg1"/>
            </a:solidFill>
          </a:endParaRPr>
        </a:p>
      </dsp:txBody>
      <dsp:txXfrm>
        <a:off x="508038" y="2904363"/>
        <a:ext cx="2762740" cy="1705736"/>
      </dsp:txXfrm>
    </dsp:sp>
    <dsp:sp modelId="{5CF17F48-DB37-4860-8273-EACDA36A7451}">
      <dsp:nvSpPr>
        <dsp:cNvPr id="0" name=""/>
        <dsp:cNvSpPr/>
      </dsp:nvSpPr>
      <dsp:spPr>
        <a:xfrm>
          <a:off x="504898" y="707638"/>
          <a:ext cx="219763" cy="219763"/>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3787B3C7-B743-4BDA-ACE8-3DFF30098C25}">
      <dsp:nvSpPr>
        <dsp:cNvPr id="0" name=""/>
        <dsp:cNvSpPr/>
      </dsp:nvSpPr>
      <dsp:spPr>
        <a:xfrm>
          <a:off x="658733" y="399969"/>
          <a:ext cx="219763" cy="219763"/>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6412302B-5234-41D5-938C-329EED71C356}">
      <dsp:nvSpPr>
        <dsp:cNvPr id="0" name=""/>
        <dsp:cNvSpPr/>
      </dsp:nvSpPr>
      <dsp:spPr>
        <a:xfrm>
          <a:off x="1027936" y="461503"/>
          <a:ext cx="345342" cy="345342"/>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01900830-643D-4E8B-8DAC-4BA703A36D9B}">
      <dsp:nvSpPr>
        <dsp:cNvPr id="0" name=""/>
        <dsp:cNvSpPr/>
      </dsp:nvSpPr>
      <dsp:spPr>
        <a:xfrm>
          <a:off x="1335604" y="123067"/>
          <a:ext cx="219763" cy="219763"/>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CC2AE79E-BC29-49E6-AD96-B589DF2DF51B}">
      <dsp:nvSpPr>
        <dsp:cNvPr id="0" name=""/>
        <dsp:cNvSpPr/>
      </dsp:nvSpPr>
      <dsp:spPr>
        <a:xfrm>
          <a:off x="1735574" y="0"/>
          <a:ext cx="219763" cy="219763"/>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31F4A5F7-DB12-4FBB-93E7-52FF9028CF7E}">
      <dsp:nvSpPr>
        <dsp:cNvPr id="0" name=""/>
        <dsp:cNvSpPr/>
      </dsp:nvSpPr>
      <dsp:spPr>
        <a:xfrm>
          <a:off x="2227844" y="215368"/>
          <a:ext cx="219763" cy="219763"/>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339F4958-C04E-4FD3-A520-2613BDC31562}">
      <dsp:nvSpPr>
        <dsp:cNvPr id="0" name=""/>
        <dsp:cNvSpPr/>
      </dsp:nvSpPr>
      <dsp:spPr>
        <a:xfrm>
          <a:off x="2535513" y="369202"/>
          <a:ext cx="345342" cy="345342"/>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F42927ED-147F-43E0-BF72-080CA2316BC0}">
      <dsp:nvSpPr>
        <dsp:cNvPr id="0" name=""/>
        <dsp:cNvSpPr/>
      </dsp:nvSpPr>
      <dsp:spPr>
        <a:xfrm>
          <a:off x="2966249" y="707638"/>
          <a:ext cx="219763" cy="219763"/>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7099FDE3-94D8-432E-B1EE-8F8AF86E2FA7}">
      <dsp:nvSpPr>
        <dsp:cNvPr id="0" name=""/>
        <dsp:cNvSpPr/>
      </dsp:nvSpPr>
      <dsp:spPr>
        <a:xfrm>
          <a:off x="3150851" y="1046074"/>
          <a:ext cx="219763" cy="219763"/>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497676DE-6954-470D-9C51-A8D871117552}">
      <dsp:nvSpPr>
        <dsp:cNvPr id="0" name=""/>
        <dsp:cNvSpPr/>
      </dsp:nvSpPr>
      <dsp:spPr>
        <a:xfrm>
          <a:off x="1550973" y="399969"/>
          <a:ext cx="565106" cy="565106"/>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854FF52E-8132-4F60-BF08-BD703C4FF208}">
      <dsp:nvSpPr>
        <dsp:cNvPr id="0" name=""/>
        <dsp:cNvSpPr/>
      </dsp:nvSpPr>
      <dsp:spPr>
        <a:xfrm>
          <a:off x="351064" y="1569111"/>
          <a:ext cx="219763" cy="219763"/>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240464D0-01EE-4065-AC90-BB7D2C3D243D}">
      <dsp:nvSpPr>
        <dsp:cNvPr id="0" name=""/>
        <dsp:cNvSpPr/>
      </dsp:nvSpPr>
      <dsp:spPr>
        <a:xfrm>
          <a:off x="535665" y="1846013"/>
          <a:ext cx="345342" cy="345342"/>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3255A261-9A0B-42D5-BAC2-EC76E0130039}">
      <dsp:nvSpPr>
        <dsp:cNvPr id="0" name=""/>
        <dsp:cNvSpPr/>
      </dsp:nvSpPr>
      <dsp:spPr>
        <a:xfrm>
          <a:off x="997169" y="2092148"/>
          <a:ext cx="502316" cy="502316"/>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3D5B2ACA-7154-4252-9E32-20AF752DF83A}">
      <dsp:nvSpPr>
        <dsp:cNvPr id="0" name=""/>
        <dsp:cNvSpPr/>
      </dsp:nvSpPr>
      <dsp:spPr>
        <a:xfrm>
          <a:off x="1643273" y="2492117"/>
          <a:ext cx="219763" cy="219763"/>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DA53EB1D-4804-4A17-90E8-D655378E7CB8}">
      <dsp:nvSpPr>
        <dsp:cNvPr id="0" name=""/>
        <dsp:cNvSpPr/>
      </dsp:nvSpPr>
      <dsp:spPr>
        <a:xfrm>
          <a:off x="1766341" y="2092148"/>
          <a:ext cx="345342" cy="345342"/>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ED6FA0D4-9AC6-4644-A10E-964E8F6A90E1}">
      <dsp:nvSpPr>
        <dsp:cNvPr id="0" name=""/>
        <dsp:cNvSpPr/>
      </dsp:nvSpPr>
      <dsp:spPr>
        <a:xfrm>
          <a:off x="2074010" y="2522884"/>
          <a:ext cx="219763" cy="219763"/>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03E8B50E-5358-4D93-87B3-60A2A50292E7}">
      <dsp:nvSpPr>
        <dsp:cNvPr id="0" name=""/>
        <dsp:cNvSpPr/>
      </dsp:nvSpPr>
      <dsp:spPr>
        <a:xfrm>
          <a:off x="2350912" y="2030614"/>
          <a:ext cx="502316" cy="502316"/>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EC2C27FF-56FD-48A9-8AFC-76997EC8602D}">
      <dsp:nvSpPr>
        <dsp:cNvPr id="0" name=""/>
        <dsp:cNvSpPr/>
      </dsp:nvSpPr>
      <dsp:spPr>
        <a:xfrm>
          <a:off x="3027783" y="1907546"/>
          <a:ext cx="345342" cy="345342"/>
        </a:xfrm>
        <a:prstGeom prst="ellipse">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CC50ACDA-8959-4B96-B58B-6A6CB44BFB46}">
      <dsp:nvSpPr>
        <dsp:cNvPr id="0" name=""/>
        <dsp:cNvSpPr/>
      </dsp:nvSpPr>
      <dsp:spPr>
        <a:xfrm>
          <a:off x="3373126" y="460991"/>
          <a:ext cx="1014222" cy="1936260"/>
        </a:xfrm>
        <a:prstGeom prst="chevron">
          <a:avLst>
            <a:gd name="adj" fmla="val 62310"/>
          </a:avLst>
        </a:prstGeom>
        <a:solidFill>
          <a:schemeClr val="bg1"/>
        </a:solidFill>
        <a:ln>
          <a:solidFill>
            <a:schemeClr val="bg1"/>
          </a:solidFill>
        </a:ln>
        <a:effectLst/>
      </dsp:spPr>
      <dsp:style>
        <a:lnRef idx="0">
          <a:scrgbClr r="0" g="0" b="0"/>
        </a:lnRef>
        <a:fillRef idx="1">
          <a:scrgbClr r="0" g="0" b="0"/>
        </a:fillRef>
        <a:effectRef idx="1">
          <a:scrgbClr r="0" g="0" b="0"/>
        </a:effectRef>
        <a:fontRef idx="minor">
          <a:schemeClr val="lt1"/>
        </a:fontRef>
      </dsp:style>
    </dsp:sp>
    <dsp:sp modelId="{72A0FCCA-EDD4-471C-85CC-12C631FB7F91}">
      <dsp:nvSpPr>
        <dsp:cNvPr id="0" name=""/>
        <dsp:cNvSpPr/>
      </dsp:nvSpPr>
      <dsp:spPr>
        <a:xfrm>
          <a:off x="4387348" y="461932"/>
          <a:ext cx="3493395" cy="1936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Choplin ExtraLight" pitchFamily="2" charset="77"/>
            </a:rPr>
            <a:t>You will have a portfolio (PEP) that you will be expected to contribute to and access to the Educator Development Centre on the Game Locker. </a:t>
          </a:r>
          <a:endParaRPr lang="en-US" sz="2000" kern="1200" dirty="0">
            <a:solidFill>
              <a:schemeClr val="bg1"/>
            </a:solidFill>
          </a:endParaRPr>
        </a:p>
      </dsp:txBody>
      <dsp:txXfrm>
        <a:off x="4387348" y="461932"/>
        <a:ext cx="3493395" cy="1936242"/>
      </dsp:txXfrm>
    </dsp:sp>
    <dsp:sp modelId="{5D6BC4FE-9D87-4F28-9549-B296E5A50813}">
      <dsp:nvSpPr>
        <dsp:cNvPr id="0" name=""/>
        <dsp:cNvSpPr/>
      </dsp:nvSpPr>
      <dsp:spPr>
        <a:xfrm>
          <a:off x="7880743" y="460991"/>
          <a:ext cx="1014222" cy="1936260"/>
        </a:xfrm>
        <a:prstGeom prst="chevron">
          <a:avLst>
            <a:gd name="adj" fmla="val 62310"/>
          </a:avLst>
        </a:prstGeom>
        <a:solidFill>
          <a:schemeClr val="bg1"/>
        </a:solidFill>
        <a:ln>
          <a:solidFill>
            <a:schemeClr val="bg1"/>
          </a:solidFill>
        </a:ln>
        <a:effectLst/>
      </dsp:spPr>
      <dsp:style>
        <a:lnRef idx="0">
          <a:scrgbClr r="0" g="0" b="0"/>
        </a:lnRef>
        <a:fillRef idx="1">
          <a:scrgbClr r="0" g="0" b="0"/>
        </a:fillRef>
        <a:effectRef idx="1">
          <a:scrgbClr r="0" g="0" b="0"/>
        </a:effectRef>
        <a:fontRef idx="minor">
          <a:schemeClr val="lt1"/>
        </a:fontRef>
      </dsp:style>
    </dsp:sp>
    <dsp:sp modelId="{3DAEDDD5-8ECD-624C-9C9C-84FC40982099}">
      <dsp:nvSpPr>
        <dsp:cNvPr id="0" name=""/>
        <dsp:cNvSpPr/>
      </dsp:nvSpPr>
      <dsp:spPr>
        <a:xfrm>
          <a:off x="9026368" y="278098"/>
          <a:ext cx="2351151" cy="2351151"/>
        </a:xfrm>
        <a:prstGeom prst="ellipse">
          <a:avLst/>
        </a:prstGeom>
        <a:solidFill>
          <a:schemeClr val="accent2"/>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WRU EDUCATOR</a:t>
          </a:r>
        </a:p>
        <a:p>
          <a:pPr marL="0" lvl="0" indent="0" algn="ctr" defTabSz="889000">
            <a:lnSpc>
              <a:spcPct val="90000"/>
            </a:lnSpc>
            <a:spcBef>
              <a:spcPct val="0"/>
            </a:spcBef>
            <a:spcAft>
              <a:spcPct val="35000"/>
            </a:spcAft>
            <a:buNone/>
          </a:pPr>
          <a:endParaRPr lang="en-US" sz="2000" kern="1200" dirty="0"/>
        </a:p>
      </dsp:txBody>
      <dsp:txXfrm>
        <a:off x="9370686" y="622416"/>
        <a:ext cx="1662515" cy="16625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563F8-AB43-492E-821A-1522993872F4}" type="datetimeFigureOut">
              <a:rPr lang="en-GB" smtClean="0"/>
              <a:t>19/01/2023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243AE-AD24-4F2D-A5D1-83D43D483D35}" type="slidenum">
              <a:rPr lang="en-GB" smtClean="0"/>
              <a:t>‹#›</a:t>
            </a:fld>
            <a:endParaRPr lang="en-GB"/>
          </a:p>
        </p:txBody>
      </p:sp>
    </p:spTree>
    <p:extLst>
      <p:ext uri="{BB962C8B-B14F-4D97-AF65-F5344CB8AC3E}">
        <p14:creationId xmlns:p14="http://schemas.microsoft.com/office/powerpoint/2010/main" val="300106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should take 45 mins to deliver – don’t rush through the first 5 slides set the scene build rapport with them </a:t>
            </a:r>
          </a:p>
        </p:txBody>
      </p:sp>
      <p:sp>
        <p:nvSpPr>
          <p:cNvPr id="4" name="Slide Number Placeholder 3"/>
          <p:cNvSpPr>
            <a:spLocks noGrp="1"/>
          </p:cNvSpPr>
          <p:nvPr>
            <p:ph type="sldNum" sz="quarter" idx="5"/>
          </p:nvPr>
        </p:nvSpPr>
        <p:spPr/>
        <p:txBody>
          <a:bodyPr/>
          <a:lstStyle/>
          <a:p>
            <a:fld id="{2A2243AE-AD24-4F2D-A5D1-83D43D483D35}" type="slidenum">
              <a:rPr lang="en-GB" smtClean="0"/>
              <a:t>1</a:t>
            </a:fld>
            <a:endParaRPr lang="en-GB"/>
          </a:p>
        </p:txBody>
      </p:sp>
    </p:spTree>
    <p:extLst>
      <p:ext uri="{BB962C8B-B14F-4D97-AF65-F5344CB8AC3E}">
        <p14:creationId xmlns:p14="http://schemas.microsoft.com/office/powerpoint/2010/main" val="2126456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pathway for me? </a:t>
            </a:r>
          </a:p>
          <a:p>
            <a:endParaRPr lang="en-US" dirty="0"/>
          </a:p>
          <a:p>
            <a:r>
              <a:rPr lang="en-US" dirty="0"/>
              <a:t>Explain the diagram and the expectations </a:t>
            </a:r>
          </a:p>
          <a:p>
            <a:endParaRPr lang="en-US" dirty="0"/>
          </a:p>
          <a:p>
            <a:r>
              <a:rPr lang="en-US" dirty="0"/>
              <a:t>If you want give an example of what the domain specific training would be </a:t>
            </a:r>
          </a:p>
          <a:p>
            <a:endParaRPr lang="en-US" dirty="0"/>
          </a:p>
          <a:p>
            <a:r>
              <a:rPr lang="en-US" dirty="0"/>
              <a:t>Coach education – Level 1 coaching </a:t>
            </a:r>
          </a:p>
          <a:p>
            <a:endParaRPr lang="en-US" dirty="0"/>
          </a:p>
          <a:p>
            <a:r>
              <a:rPr lang="en-US" dirty="0"/>
              <a:t>Shadow a course </a:t>
            </a:r>
          </a:p>
          <a:p>
            <a:r>
              <a:rPr lang="en-US" dirty="0"/>
              <a:t>Complete review module, complete Action planning module </a:t>
            </a:r>
          </a:p>
          <a:p>
            <a:r>
              <a:rPr lang="en-US" dirty="0"/>
              <a:t>Co delivery with another educator – Both Practically and presenting </a:t>
            </a:r>
          </a:p>
          <a:p>
            <a:endParaRPr lang="en-US" dirty="0"/>
          </a:p>
          <a:p>
            <a:endParaRPr lang="en-US" dirty="0"/>
          </a:p>
        </p:txBody>
      </p:sp>
      <p:sp>
        <p:nvSpPr>
          <p:cNvPr id="4" name="Slide Number Placeholder 3"/>
          <p:cNvSpPr>
            <a:spLocks noGrp="1"/>
          </p:cNvSpPr>
          <p:nvPr>
            <p:ph type="sldNum" sz="quarter" idx="5"/>
          </p:nvPr>
        </p:nvSpPr>
        <p:spPr/>
        <p:txBody>
          <a:bodyPr/>
          <a:lstStyle/>
          <a:p>
            <a:fld id="{2A2243AE-AD24-4F2D-A5D1-83D43D483D35}" type="slidenum">
              <a:rPr lang="en-GB" smtClean="0"/>
              <a:t>11</a:t>
            </a:fld>
            <a:endParaRPr lang="en-GB"/>
          </a:p>
        </p:txBody>
      </p:sp>
    </p:spTree>
    <p:extLst>
      <p:ext uri="{BB962C8B-B14F-4D97-AF65-F5344CB8AC3E}">
        <p14:creationId xmlns:p14="http://schemas.microsoft.com/office/powerpoint/2010/main" val="3814767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Glossary of terms, we will use the terms across all sections of the WRU educating domains its important that we remain clear and concise to aid in the standardization of the programme  </a:t>
            </a:r>
          </a:p>
        </p:txBody>
      </p:sp>
      <p:sp>
        <p:nvSpPr>
          <p:cNvPr id="4" name="Slide Number Placeholder 3"/>
          <p:cNvSpPr>
            <a:spLocks noGrp="1"/>
          </p:cNvSpPr>
          <p:nvPr>
            <p:ph type="sldNum" sz="quarter" idx="5"/>
          </p:nvPr>
        </p:nvSpPr>
        <p:spPr/>
        <p:txBody>
          <a:bodyPr/>
          <a:lstStyle/>
          <a:p>
            <a:fld id="{2A2243AE-AD24-4F2D-A5D1-83D43D483D35}" type="slidenum">
              <a:rPr lang="en-GB" smtClean="0"/>
              <a:t>12</a:t>
            </a:fld>
            <a:endParaRPr lang="en-GB"/>
          </a:p>
        </p:txBody>
      </p:sp>
    </p:spTree>
    <p:extLst>
      <p:ext uri="{BB962C8B-B14F-4D97-AF65-F5344CB8AC3E}">
        <p14:creationId xmlns:p14="http://schemas.microsoft.com/office/powerpoint/2010/main" val="2997319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243AE-AD24-4F2D-A5D1-83D43D483D35}" type="slidenum">
              <a:rPr lang="en-GB" smtClean="0"/>
              <a:t>13</a:t>
            </a:fld>
            <a:endParaRPr lang="en-GB"/>
          </a:p>
        </p:txBody>
      </p:sp>
    </p:spTree>
    <p:extLst>
      <p:ext uri="{BB962C8B-B14F-4D97-AF65-F5344CB8AC3E}">
        <p14:creationId xmlns:p14="http://schemas.microsoft.com/office/powerpoint/2010/main" val="221713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243AE-AD24-4F2D-A5D1-83D43D483D35}" type="slidenum">
              <a:rPr lang="en-GB" smtClean="0"/>
              <a:t>14</a:t>
            </a:fld>
            <a:endParaRPr lang="en-GB"/>
          </a:p>
        </p:txBody>
      </p:sp>
    </p:spTree>
    <p:extLst>
      <p:ext uri="{BB962C8B-B14F-4D97-AF65-F5344CB8AC3E}">
        <p14:creationId xmlns:p14="http://schemas.microsoft.com/office/powerpoint/2010/main" val="3841219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some of your participants to share </a:t>
            </a:r>
            <a:r>
              <a:rPr lang="en-US"/>
              <a:t>their thoughts </a:t>
            </a:r>
            <a:endParaRPr lang="en-US" dirty="0"/>
          </a:p>
        </p:txBody>
      </p:sp>
      <p:sp>
        <p:nvSpPr>
          <p:cNvPr id="4" name="Slide Number Placeholder 3"/>
          <p:cNvSpPr>
            <a:spLocks noGrp="1"/>
          </p:cNvSpPr>
          <p:nvPr>
            <p:ph type="sldNum" sz="quarter" idx="5"/>
          </p:nvPr>
        </p:nvSpPr>
        <p:spPr/>
        <p:txBody>
          <a:bodyPr/>
          <a:lstStyle/>
          <a:p>
            <a:fld id="{2A2243AE-AD24-4F2D-A5D1-83D43D483D35}" type="slidenum">
              <a:rPr lang="en-GB" smtClean="0"/>
              <a:t>15</a:t>
            </a:fld>
            <a:endParaRPr lang="en-GB"/>
          </a:p>
        </p:txBody>
      </p:sp>
    </p:spTree>
    <p:extLst>
      <p:ext uri="{BB962C8B-B14F-4D97-AF65-F5344CB8AC3E}">
        <p14:creationId xmlns:p14="http://schemas.microsoft.com/office/powerpoint/2010/main" val="4372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the participants to the course, and introduce yourself and the co deliverers, set the scene about the course and mention its about the development of others to enable our game to thrive.</a:t>
            </a:r>
          </a:p>
        </p:txBody>
      </p:sp>
      <p:sp>
        <p:nvSpPr>
          <p:cNvPr id="4" name="Slide Number Placeholder 3"/>
          <p:cNvSpPr>
            <a:spLocks noGrp="1"/>
          </p:cNvSpPr>
          <p:nvPr>
            <p:ph type="sldNum" sz="quarter" idx="5"/>
          </p:nvPr>
        </p:nvSpPr>
        <p:spPr/>
        <p:txBody>
          <a:bodyPr/>
          <a:lstStyle/>
          <a:p>
            <a:fld id="{2A2243AE-AD24-4F2D-A5D1-83D43D483D35}" type="slidenum">
              <a:rPr lang="en-GB" smtClean="0"/>
              <a:t>3</a:t>
            </a:fld>
            <a:endParaRPr lang="en-GB"/>
          </a:p>
        </p:txBody>
      </p:sp>
    </p:spTree>
    <p:extLst>
      <p:ext uri="{BB962C8B-B14F-4D97-AF65-F5344CB8AC3E}">
        <p14:creationId xmlns:p14="http://schemas.microsoft.com/office/powerpoint/2010/main" val="82495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407f4cec7_0_5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Its important that we establish the Framework, Talk through the why the how and the what </a:t>
            </a:r>
            <a:endParaRPr dirty="0"/>
          </a:p>
        </p:txBody>
      </p:sp>
      <p:sp>
        <p:nvSpPr>
          <p:cNvPr id="72" name="Google Shape;72;g14407f4cec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407f4cec7_0_1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The educator framework will be delivered under the following sub sections today you will gain a greater understanding of each but these will also be developed over time and you will receive continuous educator development as part of you’re belonging to the programme. </a:t>
            </a:r>
            <a:endParaRPr dirty="0"/>
          </a:p>
        </p:txBody>
      </p:sp>
      <p:sp>
        <p:nvSpPr>
          <p:cNvPr id="91" name="Google Shape;91;g14407f4cec7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C36D-940E-4662-9985-BDA34EDFA704}"/>
              </a:ext>
            </a:extLst>
          </p:cNvPr>
          <p:cNvSpPr>
            <a:spLocks noGrp="1"/>
          </p:cNvSpPr>
          <p:nvPr>
            <p:ph type="ctrTitle"/>
          </p:nvPr>
        </p:nvSpPr>
        <p:spPr>
          <a:xfrm>
            <a:off x="3275215" y="3491345"/>
            <a:ext cx="5641570" cy="1239054"/>
          </a:xfrm>
        </p:spPr>
        <p:txBody>
          <a:bodyPr anchor="ctr"/>
          <a:lstStyle>
            <a:lvl1pPr algn="ctr">
              <a:lnSpc>
                <a:spcPct val="80000"/>
              </a:lnSpc>
              <a:defRPr sz="4000"/>
            </a:lvl1pPr>
          </a:lstStyle>
          <a:p>
            <a:r>
              <a:rPr lang="en-GB"/>
              <a:t>Click to edit Master title style</a:t>
            </a:r>
            <a:endParaRPr lang="en-GB" dirty="0"/>
          </a:p>
        </p:txBody>
      </p:sp>
      <p:cxnSp>
        <p:nvCxnSpPr>
          <p:cNvPr id="8" name="Straight Connector 7">
            <a:extLst>
              <a:ext uri="{FF2B5EF4-FFF2-40B4-BE49-F238E27FC236}">
                <a16:creationId xmlns:a16="http://schemas.microsoft.com/office/drawing/2014/main" id="{D2FDE0A4-AE19-4211-A8A8-95F595755762}"/>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44C6F2-FFF3-461B-87F0-15BE999D4370}"/>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268BA6-98BD-4DF4-8176-2C706C013E69}"/>
              </a:ext>
            </a:extLst>
          </p:cNvPr>
          <p:cNvCxnSpPr/>
          <p:nvPr userDrawn="1"/>
        </p:nvCxnSpPr>
        <p:spPr>
          <a:xfrm>
            <a:off x="4508400" y="33876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157FAF-DABF-4232-9530-3EC27D178C2E}"/>
              </a:ext>
            </a:extLst>
          </p:cNvPr>
          <p:cNvCxnSpPr/>
          <p:nvPr userDrawn="1"/>
        </p:nvCxnSpPr>
        <p:spPr>
          <a:xfrm>
            <a:off x="4508400" y="47304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6502684-23B0-494C-8229-D6F721646F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4707" y="2019600"/>
            <a:ext cx="862586" cy="1143002"/>
          </a:xfrm>
          <a:prstGeom prst="rect">
            <a:avLst/>
          </a:prstGeom>
        </p:spPr>
      </p:pic>
    </p:spTree>
    <p:extLst>
      <p:ext uri="{BB962C8B-B14F-4D97-AF65-F5344CB8AC3E}">
        <p14:creationId xmlns:p14="http://schemas.microsoft.com/office/powerpoint/2010/main" val="350472014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F3D-FCE8-40E0-8E2F-15971AAB18E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4C6D19-18C2-4057-9B00-D16D634FDD61}"/>
              </a:ext>
            </a:extLst>
          </p:cNvPr>
          <p:cNvSpPr>
            <a:spLocks noGrp="1"/>
          </p:cNvSpPr>
          <p:nvPr>
            <p:ph sz="half" idx="1"/>
          </p:nvPr>
        </p:nvSpPr>
        <p:spPr>
          <a:xfrm>
            <a:off x="612775" y="1807200"/>
            <a:ext cx="54108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871B845-735F-42D6-B9BF-067EB31AC7DA}"/>
              </a:ext>
            </a:extLst>
          </p:cNvPr>
          <p:cNvSpPr>
            <a:spLocks noGrp="1"/>
          </p:cNvSpPr>
          <p:nvPr>
            <p:ph sz="half" idx="2"/>
          </p:nvPr>
        </p:nvSpPr>
        <p:spPr>
          <a:xfrm>
            <a:off x="6163200" y="1807200"/>
            <a:ext cx="54108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D3F673D-9AA1-4EA4-B96F-001CA1F24BF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21C1DB2-E08C-4840-8FEC-D2D77C6E32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9FC31F-F2F4-4807-B814-C9F60636FB06}"/>
              </a:ext>
            </a:extLst>
          </p:cNvPr>
          <p:cNvSpPr>
            <a:spLocks noGrp="1"/>
          </p:cNvSpPr>
          <p:nvPr>
            <p:ph type="sldNum" sz="quarter" idx="12"/>
          </p:nvPr>
        </p:nvSpPr>
        <p:spPr/>
        <p:txBody>
          <a:bodyPr/>
          <a:lstStyle/>
          <a:p>
            <a:fld id="{BAA6B2A5-E06A-4B92-96F1-71D38C62F6A6}" type="slidenum">
              <a:rPr lang="en-GB" smtClean="0"/>
              <a:t>‹#›</a:t>
            </a:fld>
            <a:endParaRPr lang="en-GB"/>
          </a:p>
        </p:txBody>
      </p:sp>
    </p:spTree>
    <p:extLst>
      <p:ext uri="{BB962C8B-B14F-4D97-AF65-F5344CB8AC3E}">
        <p14:creationId xmlns:p14="http://schemas.microsoft.com/office/powerpoint/2010/main" val="4186081637"/>
      </p:ext>
    </p:extLst>
  </p:cSld>
  <p:clrMapOvr>
    <a:masterClrMapping/>
  </p:clrMapOvr>
  <p:transition>
    <p:fade/>
  </p:transition>
  <p:extLst>
    <p:ext uri="{DCECCB84-F9BA-43D5-87BE-67443E8EF086}">
      <p15:sldGuideLst xmlns:p15="http://schemas.microsoft.com/office/powerpoint/2012/main">
        <p15:guide id="1" pos="3795">
          <p15:clr>
            <a:srgbClr val="FBAE40"/>
          </p15:clr>
        </p15:guide>
        <p15:guide id="2" pos="388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F3D-FCE8-40E0-8E2F-15971AAB18E8}"/>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EE4C6D19-18C2-4057-9B00-D16D634FDD61}"/>
              </a:ext>
            </a:extLst>
          </p:cNvPr>
          <p:cNvSpPr>
            <a:spLocks noGrp="1"/>
          </p:cNvSpPr>
          <p:nvPr>
            <p:ph sz="half" idx="1"/>
          </p:nvPr>
        </p:nvSpPr>
        <p:spPr>
          <a:xfrm>
            <a:off x="612775" y="1807200"/>
            <a:ext cx="54108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871B845-735F-42D6-B9BF-067EB31AC7DA}"/>
              </a:ext>
            </a:extLst>
          </p:cNvPr>
          <p:cNvSpPr>
            <a:spLocks noGrp="1"/>
          </p:cNvSpPr>
          <p:nvPr>
            <p:ph sz="half" idx="2"/>
          </p:nvPr>
        </p:nvSpPr>
        <p:spPr>
          <a:xfrm>
            <a:off x="6163200" y="1807200"/>
            <a:ext cx="54108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D3F673D-9AA1-4EA4-B96F-001CA1F24BF4}"/>
              </a:ext>
            </a:extLst>
          </p:cNvPr>
          <p:cNvSpPr>
            <a:spLocks noGrp="1"/>
          </p:cNvSpPr>
          <p:nvPr>
            <p:ph type="dt" sz="half" idx="10"/>
          </p:nvPr>
        </p:nvSpPr>
        <p:spPr/>
        <p:txBody>
          <a:bodyPr/>
          <a:lstStyle>
            <a:lvl1pPr>
              <a:defRPr>
                <a:solidFill>
                  <a:schemeClr val="accent1"/>
                </a:solidFill>
              </a:defRPr>
            </a:lvl1pPr>
          </a:lstStyle>
          <a:p>
            <a:endParaRPr lang="en-GB"/>
          </a:p>
        </p:txBody>
      </p:sp>
      <p:sp>
        <p:nvSpPr>
          <p:cNvPr id="6" name="Footer Placeholder 5">
            <a:extLst>
              <a:ext uri="{FF2B5EF4-FFF2-40B4-BE49-F238E27FC236}">
                <a16:creationId xmlns:a16="http://schemas.microsoft.com/office/drawing/2014/main" id="{C21C1DB2-E08C-4840-8FEC-D2D77C6E3299}"/>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7" name="Slide Number Placeholder 6">
            <a:extLst>
              <a:ext uri="{FF2B5EF4-FFF2-40B4-BE49-F238E27FC236}">
                <a16:creationId xmlns:a16="http://schemas.microsoft.com/office/drawing/2014/main" id="{1D9FC31F-F2F4-4807-B814-C9F60636FB06}"/>
              </a:ext>
            </a:extLst>
          </p:cNvPr>
          <p:cNvSpPr>
            <a:spLocks noGrp="1"/>
          </p:cNvSpPr>
          <p:nvPr>
            <p:ph type="sldNum" sz="quarter" idx="12"/>
          </p:nvPr>
        </p:nvSpPr>
        <p:spPr/>
        <p:txBody>
          <a:bodyPr/>
          <a:lstStyle/>
          <a:p>
            <a:fld id="{BAA6B2A5-E06A-4B92-96F1-71D38C62F6A6}" type="slidenum">
              <a:rPr lang="en-GB" smtClean="0"/>
              <a:t>‹#›</a:t>
            </a:fld>
            <a:endParaRPr lang="en-GB"/>
          </a:p>
        </p:txBody>
      </p:sp>
      <p:pic>
        <p:nvPicPr>
          <p:cNvPr id="8" name="Picture 7">
            <a:extLst>
              <a:ext uri="{FF2B5EF4-FFF2-40B4-BE49-F238E27FC236}">
                <a16:creationId xmlns:a16="http://schemas.microsoft.com/office/drawing/2014/main" id="{4B820FA1-ABAE-4982-B655-5EA1CBFFBD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2520354965"/>
      </p:ext>
    </p:extLst>
  </p:cSld>
  <p:clrMapOvr>
    <a:masterClrMapping/>
  </p:clrMapOvr>
  <p:transition>
    <p:fade/>
  </p:transition>
  <p:extLst>
    <p:ext uri="{DCECCB84-F9BA-43D5-87BE-67443E8EF086}">
      <p15:sldGuideLst xmlns:p15="http://schemas.microsoft.com/office/powerpoint/2012/main">
        <p15:guide id="1" pos="3795">
          <p15:clr>
            <a:srgbClr val="FBAE40"/>
          </p15:clr>
        </p15:guide>
        <p15:guide id="2" pos="388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Image R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6096000" y="0"/>
            <a:ext cx="6096000" cy="6858000"/>
          </a:xfrm>
          <a:solidFill>
            <a:schemeClr val="bg1">
              <a:lumMod val="85000"/>
            </a:schemeClr>
          </a:solidFill>
        </p:spPr>
        <p:txBody>
          <a:bodyPr/>
          <a:lstStyle/>
          <a:p>
            <a:r>
              <a:rPr lang="en-GB"/>
              <a:t>Click icon to add picture</a:t>
            </a:r>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12775" y="460375"/>
            <a:ext cx="5122800" cy="792069"/>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12775" y="1808162"/>
            <a:ext cx="5122800" cy="45893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12775"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1BA8FB0-BDB7-4D4E-ADAB-54AFC2E69B0A}"/>
              </a:ext>
            </a:extLst>
          </p:cNvPr>
          <p:cNvSpPr>
            <a:spLocks noGrp="1"/>
          </p:cNvSpPr>
          <p:nvPr>
            <p:ph type="body" sz="quarter" idx="14" hasCustomPrompt="1"/>
          </p:nvPr>
        </p:nvSpPr>
        <p:spPr>
          <a:xfrm>
            <a:off x="10980000" y="460375"/>
            <a:ext cx="597600" cy="792163"/>
          </a:xfrm>
          <a:blipFill>
            <a:blip r:embed="rId2"/>
            <a:stretch>
              <a:fillRect/>
            </a:stretch>
          </a:blipFill>
        </p:spPr>
        <p:txBody>
          <a:bodyPr/>
          <a:lstStyle>
            <a:lvl1pPr>
              <a:defRPr sz="100"/>
            </a:lvl1pPr>
          </a:lstStyle>
          <a:p>
            <a:pPr lvl="0"/>
            <a:r>
              <a:rPr lang="en-US" dirty="0"/>
              <a:t> </a:t>
            </a:r>
            <a:endParaRPr lang="en-GB" dirty="0"/>
          </a:p>
        </p:txBody>
      </p:sp>
    </p:spTree>
    <p:extLst>
      <p:ext uri="{BB962C8B-B14F-4D97-AF65-F5344CB8AC3E}">
        <p14:creationId xmlns:p14="http://schemas.microsoft.com/office/powerpoint/2010/main" val="31946009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and Image Right Whit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6096000" y="0"/>
            <a:ext cx="6096000" cy="6858000"/>
          </a:xfrm>
          <a:solidFill>
            <a:schemeClr val="bg1">
              <a:lumMod val="85000"/>
            </a:schemeClr>
          </a:solidFill>
        </p:spPr>
        <p:txBody>
          <a:bodyPr/>
          <a:lstStyle/>
          <a:p>
            <a:r>
              <a:rPr lang="en-GB"/>
              <a:t>Click icon to add picture</a:t>
            </a:r>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12775" y="460375"/>
            <a:ext cx="5122800" cy="792069"/>
          </a:xfrm>
        </p:spPr>
        <p:txBody>
          <a:bodyPr/>
          <a:lstStyle>
            <a:lvl1pPr>
              <a:defRPr>
                <a:solidFill>
                  <a:schemeClr val="accent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12775" y="1808162"/>
            <a:ext cx="5122800" cy="458936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12775"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1BA8FB0-BDB7-4D4E-ADAB-54AFC2E69B0A}"/>
              </a:ext>
            </a:extLst>
          </p:cNvPr>
          <p:cNvSpPr>
            <a:spLocks noGrp="1"/>
          </p:cNvSpPr>
          <p:nvPr>
            <p:ph type="body" sz="quarter" idx="14" hasCustomPrompt="1"/>
          </p:nvPr>
        </p:nvSpPr>
        <p:spPr>
          <a:xfrm>
            <a:off x="10980000" y="460375"/>
            <a:ext cx="597600" cy="792163"/>
          </a:xfrm>
          <a:blipFill>
            <a:blip r:embed="rId2"/>
            <a:stretch>
              <a:fillRect/>
            </a:stretch>
          </a:blipFill>
        </p:spPr>
        <p:txBody>
          <a:bodyPr/>
          <a:lstStyle>
            <a:lvl1pPr>
              <a:defRPr sz="100"/>
            </a:lvl1pPr>
          </a:lstStyle>
          <a:p>
            <a:pPr lvl="0"/>
            <a:r>
              <a:rPr lang="en-US" dirty="0"/>
              <a:t> </a:t>
            </a:r>
            <a:endParaRPr lang="en-GB" dirty="0"/>
          </a:p>
        </p:txBody>
      </p:sp>
    </p:spTree>
    <p:extLst>
      <p:ext uri="{BB962C8B-B14F-4D97-AF65-F5344CB8AC3E}">
        <p14:creationId xmlns:p14="http://schemas.microsoft.com/office/powerpoint/2010/main" val="10470422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and Imag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0" y="0"/>
            <a:ext cx="6096000" cy="6858000"/>
          </a:xfrm>
          <a:solidFill>
            <a:schemeClr val="bg1">
              <a:lumMod val="85000"/>
            </a:schemeClr>
          </a:solidFill>
        </p:spPr>
        <p:txBody>
          <a:bodyPr/>
          <a:lstStyle/>
          <a:p>
            <a:r>
              <a:rPr lang="en-GB"/>
              <a:t>Click icon to add picture</a:t>
            </a:r>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458013" y="460375"/>
            <a:ext cx="4348532" cy="792069"/>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458013" y="1808162"/>
            <a:ext cx="5122800" cy="45893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458013"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2BDE92C-9865-4553-AEAE-4607DBED7A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spTree>
    <p:extLst>
      <p:ext uri="{BB962C8B-B14F-4D97-AF65-F5344CB8AC3E}">
        <p14:creationId xmlns:p14="http://schemas.microsoft.com/office/powerpoint/2010/main" val="18873721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Left Whit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BBB9C9-66A6-465D-A6D9-D3BFA29FCAE6}"/>
              </a:ext>
            </a:extLst>
          </p:cNvPr>
          <p:cNvSpPr>
            <a:spLocks noGrp="1"/>
          </p:cNvSpPr>
          <p:nvPr>
            <p:ph type="pic" sz="quarter" idx="13"/>
          </p:nvPr>
        </p:nvSpPr>
        <p:spPr>
          <a:xfrm>
            <a:off x="0" y="0"/>
            <a:ext cx="6096000" cy="6858000"/>
          </a:xfrm>
          <a:solidFill>
            <a:schemeClr val="bg1">
              <a:lumMod val="85000"/>
            </a:schemeClr>
          </a:solidFill>
        </p:spPr>
        <p:txBody>
          <a:bodyPr/>
          <a:lstStyle/>
          <a:p>
            <a:r>
              <a:rPr lang="en-GB"/>
              <a:t>Click icon to add picture</a:t>
            </a:r>
          </a:p>
        </p:txBody>
      </p:sp>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a:xfrm>
            <a:off x="6458013" y="460375"/>
            <a:ext cx="4348532" cy="792069"/>
          </a:xfrm>
        </p:spPr>
        <p:txBody>
          <a:bodyPr/>
          <a:lstStyle>
            <a:lvl1pPr>
              <a:defRPr>
                <a:solidFill>
                  <a:schemeClr val="accent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a:xfrm>
            <a:off x="6458013" y="1808162"/>
            <a:ext cx="5122800" cy="458936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lvl1pPr>
              <a:defRPr>
                <a:solidFill>
                  <a:schemeClr val="accent1"/>
                </a:solidFill>
              </a:defRPr>
            </a:lvl1p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C9664553-7BAF-4AE2-A64E-6D377E2DF25C}"/>
              </a:ext>
            </a:extLst>
          </p:cNvPr>
          <p:cNvCxnSpPr>
            <a:cxnSpLocks/>
          </p:cNvCxnSpPr>
          <p:nvPr userDrawn="1"/>
        </p:nvCxnSpPr>
        <p:spPr>
          <a:xfrm>
            <a:off x="6458013" y="1378800"/>
            <a:ext cx="51228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4E5BD9-411B-491B-BE50-1DC42D8540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37539028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ix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1735-BB58-4314-8D6C-881CA1B344F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D98BE02-6278-451B-9FC4-F7FE13061F1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2158382-AAF5-4615-AE9D-27C305C27EE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4E6B4A-A945-4C3C-A06E-AC67D538C410}"/>
              </a:ext>
            </a:extLst>
          </p:cNvPr>
          <p:cNvSpPr>
            <a:spLocks noGrp="1"/>
          </p:cNvSpPr>
          <p:nvPr>
            <p:ph type="sldNum" sz="quarter" idx="12"/>
          </p:nvPr>
        </p:nvSpPr>
        <p:spPr/>
        <p:txBody>
          <a:bodyPr/>
          <a:lstStyle/>
          <a:p>
            <a:fld id="{BAA6B2A5-E06A-4B92-96F1-71D38C62F6A6}" type="slidenum">
              <a:rPr lang="en-GB" smtClean="0"/>
              <a:pPr/>
              <a:t>‹#›</a:t>
            </a:fld>
            <a:endParaRPr lang="en-GB"/>
          </a:p>
        </p:txBody>
      </p:sp>
      <p:sp>
        <p:nvSpPr>
          <p:cNvPr id="7" name="Content Placeholder 2">
            <a:extLst>
              <a:ext uri="{FF2B5EF4-FFF2-40B4-BE49-F238E27FC236}">
                <a16:creationId xmlns:a16="http://schemas.microsoft.com/office/drawing/2014/main" id="{357D8C76-8E84-477E-958B-543219424BF9}"/>
              </a:ext>
            </a:extLst>
          </p:cNvPr>
          <p:cNvSpPr>
            <a:spLocks noGrp="1"/>
          </p:cNvSpPr>
          <p:nvPr>
            <p:ph idx="1"/>
          </p:nvPr>
        </p:nvSpPr>
        <p:spPr>
          <a:xfrm>
            <a:off x="612775" y="1808163"/>
            <a:ext cx="10964921" cy="563735"/>
          </a:xfrm>
        </p:spPr>
        <p:txBody>
          <a:bodyPr/>
          <a:lstStyle/>
          <a:p>
            <a:pPr lvl="0"/>
            <a:r>
              <a:rPr lang="en-GB"/>
              <a:t>Click to edit Master text styles</a:t>
            </a:r>
          </a:p>
        </p:txBody>
      </p:sp>
      <p:sp>
        <p:nvSpPr>
          <p:cNvPr id="9" name="Text Placeholder 8">
            <a:extLst>
              <a:ext uri="{FF2B5EF4-FFF2-40B4-BE49-F238E27FC236}">
                <a16:creationId xmlns:a16="http://schemas.microsoft.com/office/drawing/2014/main" id="{12331256-8AB7-4C63-8565-53FA7C50A2CF}"/>
              </a:ext>
            </a:extLst>
          </p:cNvPr>
          <p:cNvSpPr>
            <a:spLocks noGrp="1"/>
          </p:cNvSpPr>
          <p:nvPr>
            <p:ph type="body" sz="quarter" idx="13"/>
          </p:nvPr>
        </p:nvSpPr>
        <p:spPr>
          <a:xfrm>
            <a:off x="1724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
        <p:nvSpPr>
          <p:cNvPr id="10" name="Text Placeholder 8">
            <a:extLst>
              <a:ext uri="{FF2B5EF4-FFF2-40B4-BE49-F238E27FC236}">
                <a16:creationId xmlns:a16="http://schemas.microsoft.com/office/drawing/2014/main" id="{B4C33F06-6278-40BF-88A0-812AC2A04C3D}"/>
              </a:ext>
            </a:extLst>
          </p:cNvPr>
          <p:cNvSpPr>
            <a:spLocks noGrp="1"/>
          </p:cNvSpPr>
          <p:nvPr>
            <p:ph type="body" sz="quarter" idx="14"/>
          </p:nvPr>
        </p:nvSpPr>
        <p:spPr>
          <a:xfrm>
            <a:off x="5057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5DB898EE-5E2F-4CB3-BFA5-B274E5170446}"/>
              </a:ext>
            </a:extLst>
          </p:cNvPr>
          <p:cNvSpPr>
            <a:spLocks noGrp="1"/>
          </p:cNvSpPr>
          <p:nvPr>
            <p:ph type="body" sz="quarter" idx="15"/>
          </p:nvPr>
        </p:nvSpPr>
        <p:spPr>
          <a:xfrm>
            <a:off x="8390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
        <p:nvSpPr>
          <p:cNvPr id="15" name="Text Placeholder 8">
            <a:extLst>
              <a:ext uri="{FF2B5EF4-FFF2-40B4-BE49-F238E27FC236}">
                <a16:creationId xmlns:a16="http://schemas.microsoft.com/office/drawing/2014/main" id="{314B1C28-4D3F-4E74-AA3B-C2D02CD58DE1}"/>
              </a:ext>
            </a:extLst>
          </p:cNvPr>
          <p:cNvSpPr>
            <a:spLocks noGrp="1"/>
          </p:cNvSpPr>
          <p:nvPr>
            <p:ph type="body" sz="quarter" idx="16"/>
          </p:nvPr>
        </p:nvSpPr>
        <p:spPr>
          <a:xfrm>
            <a:off x="1724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
        <p:nvSpPr>
          <p:cNvPr id="16" name="Text Placeholder 8">
            <a:extLst>
              <a:ext uri="{FF2B5EF4-FFF2-40B4-BE49-F238E27FC236}">
                <a16:creationId xmlns:a16="http://schemas.microsoft.com/office/drawing/2014/main" id="{1A322CF4-AD65-4014-89A7-34635BDCE865}"/>
              </a:ext>
            </a:extLst>
          </p:cNvPr>
          <p:cNvSpPr>
            <a:spLocks noGrp="1"/>
          </p:cNvSpPr>
          <p:nvPr>
            <p:ph type="body" sz="quarter" idx="17"/>
          </p:nvPr>
        </p:nvSpPr>
        <p:spPr>
          <a:xfrm>
            <a:off x="5057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
        <p:nvSpPr>
          <p:cNvPr id="17" name="Text Placeholder 8">
            <a:extLst>
              <a:ext uri="{FF2B5EF4-FFF2-40B4-BE49-F238E27FC236}">
                <a16:creationId xmlns:a16="http://schemas.microsoft.com/office/drawing/2014/main" id="{A2FE364A-A096-4AF4-A7D4-0A71A95F420F}"/>
              </a:ext>
            </a:extLst>
          </p:cNvPr>
          <p:cNvSpPr>
            <a:spLocks noGrp="1"/>
          </p:cNvSpPr>
          <p:nvPr>
            <p:ph type="body" sz="quarter" idx="18"/>
          </p:nvPr>
        </p:nvSpPr>
        <p:spPr>
          <a:xfrm>
            <a:off x="8390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latin typeface="+mj-lt"/>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4991967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ix Caption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1735-BB58-4314-8D6C-881CA1B344FF}"/>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3" name="Date Placeholder 2">
            <a:extLst>
              <a:ext uri="{FF2B5EF4-FFF2-40B4-BE49-F238E27FC236}">
                <a16:creationId xmlns:a16="http://schemas.microsoft.com/office/drawing/2014/main" id="{8D98BE02-6278-451B-9FC4-F7FE13061F12}"/>
              </a:ext>
            </a:extLst>
          </p:cNvPr>
          <p:cNvSpPr>
            <a:spLocks noGrp="1"/>
          </p:cNvSpPr>
          <p:nvPr>
            <p:ph type="dt" sz="half" idx="10"/>
          </p:nvPr>
        </p:nvSpPr>
        <p:spPr/>
        <p:txBody>
          <a:bodyPr/>
          <a:lstStyle>
            <a:lvl1pPr>
              <a:defRPr>
                <a:solidFill>
                  <a:schemeClr val="accent1"/>
                </a:solidFill>
              </a:defRPr>
            </a:lvl1pPr>
          </a:lstStyle>
          <a:p>
            <a:endParaRPr lang="en-GB"/>
          </a:p>
        </p:txBody>
      </p:sp>
      <p:sp>
        <p:nvSpPr>
          <p:cNvPr id="4" name="Footer Placeholder 3">
            <a:extLst>
              <a:ext uri="{FF2B5EF4-FFF2-40B4-BE49-F238E27FC236}">
                <a16:creationId xmlns:a16="http://schemas.microsoft.com/office/drawing/2014/main" id="{72158382-AAF5-4615-AE9D-27C305C27EED}"/>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5" name="Slide Number Placeholder 4">
            <a:extLst>
              <a:ext uri="{FF2B5EF4-FFF2-40B4-BE49-F238E27FC236}">
                <a16:creationId xmlns:a16="http://schemas.microsoft.com/office/drawing/2014/main" id="{A54E6B4A-A945-4C3C-A06E-AC67D538C410}"/>
              </a:ext>
            </a:extLst>
          </p:cNvPr>
          <p:cNvSpPr>
            <a:spLocks noGrp="1"/>
          </p:cNvSpPr>
          <p:nvPr>
            <p:ph type="sldNum" sz="quarter" idx="12"/>
          </p:nvPr>
        </p:nvSpPr>
        <p:spPr/>
        <p:txBody>
          <a:bodyPr/>
          <a:lstStyle/>
          <a:p>
            <a:fld id="{BAA6B2A5-E06A-4B92-96F1-71D38C62F6A6}" type="slidenum">
              <a:rPr lang="en-GB" smtClean="0"/>
              <a:pPr/>
              <a:t>‹#›</a:t>
            </a:fld>
            <a:endParaRPr lang="en-GB"/>
          </a:p>
        </p:txBody>
      </p:sp>
      <p:sp>
        <p:nvSpPr>
          <p:cNvPr id="7" name="Content Placeholder 2">
            <a:extLst>
              <a:ext uri="{FF2B5EF4-FFF2-40B4-BE49-F238E27FC236}">
                <a16:creationId xmlns:a16="http://schemas.microsoft.com/office/drawing/2014/main" id="{357D8C76-8E84-477E-958B-543219424BF9}"/>
              </a:ext>
            </a:extLst>
          </p:cNvPr>
          <p:cNvSpPr>
            <a:spLocks noGrp="1"/>
          </p:cNvSpPr>
          <p:nvPr>
            <p:ph idx="1"/>
          </p:nvPr>
        </p:nvSpPr>
        <p:spPr>
          <a:xfrm>
            <a:off x="612775" y="1808163"/>
            <a:ext cx="10964921" cy="563735"/>
          </a:xfrm>
        </p:spPr>
        <p:txBody>
          <a:bodyPr/>
          <a:lstStyle>
            <a:lvl1pPr>
              <a:defRPr>
                <a:solidFill>
                  <a:schemeClr val="accent1"/>
                </a:solidFill>
              </a:defRPr>
            </a:lvl1pPr>
            <a:lvl2pPr>
              <a:defRPr>
                <a:solidFill>
                  <a:schemeClr val="accent1"/>
                </a:solidFill>
              </a:defRPr>
            </a:lvl2pPr>
          </a:lstStyle>
          <a:p>
            <a:pPr lvl="0"/>
            <a:r>
              <a:rPr lang="en-GB"/>
              <a:t>Click to edit Master text styles</a:t>
            </a:r>
          </a:p>
        </p:txBody>
      </p:sp>
      <p:sp>
        <p:nvSpPr>
          <p:cNvPr id="9" name="Text Placeholder 8">
            <a:extLst>
              <a:ext uri="{FF2B5EF4-FFF2-40B4-BE49-F238E27FC236}">
                <a16:creationId xmlns:a16="http://schemas.microsoft.com/office/drawing/2014/main" id="{12331256-8AB7-4C63-8565-53FA7C50A2CF}"/>
              </a:ext>
            </a:extLst>
          </p:cNvPr>
          <p:cNvSpPr>
            <a:spLocks noGrp="1"/>
          </p:cNvSpPr>
          <p:nvPr>
            <p:ph type="body" sz="quarter" idx="13"/>
          </p:nvPr>
        </p:nvSpPr>
        <p:spPr>
          <a:xfrm>
            <a:off x="1724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sp>
        <p:nvSpPr>
          <p:cNvPr id="10" name="Text Placeholder 8">
            <a:extLst>
              <a:ext uri="{FF2B5EF4-FFF2-40B4-BE49-F238E27FC236}">
                <a16:creationId xmlns:a16="http://schemas.microsoft.com/office/drawing/2014/main" id="{B4C33F06-6278-40BF-88A0-812AC2A04C3D}"/>
              </a:ext>
            </a:extLst>
          </p:cNvPr>
          <p:cNvSpPr>
            <a:spLocks noGrp="1"/>
          </p:cNvSpPr>
          <p:nvPr>
            <p:ph type="body" sz="quarter" idx="14"/>
          </p:nvPr>
        </p:nvSpPr>
        <p:spPr>
          <a:xfrm>
            <a:off x="5057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5DB898EE-5E2F-4CB3-BFA5-B274E5170446}"/>
              </a:ext>
            </a:extLst>
          </p:cNvPr>
          <p:cNvSpPr>
            <a:spLocks noGrp="1"/>
          </p:cNvSpPr>
          <p:nvPr>
            <p:ph type="body" sz="quarter" idx="15"/>
          </p:nvPr>
        </p:nvSpPr>
        <p:spPr>
          <a:xfrm>
            <a:off x="8390400" y="2465999"/>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sp>
        <p:nvSpPr>
          <p:cNvPr id="15" name="Text Placeholder 8">
            <a:extLst>
              <a:ext uri="{FF2B5EF4-FFF2-40B4-BE49-F238E27FC236}">
                <a16:creationId xmlns:a16="http://schemas.microsoft.com/office/drawing/2014/main" id="{314B1C28-4D3F-4E74-AA3B-C2D02CD58DE1}"/>
              </a:ext>
            </a:extLst>
          </p:cNvPr>
          <p:cNvSpPr>
            <a:spLocks noGrp="1"/>
          </p:cNvSpPr>
          <p:nvPr>
            <p:ph type="body" sz="quarter" idx="16"/>
          </p:nvPr>
        </p:nvSpPr>
        <p:spPr>
          <a:xfrm>
            <a:off x="1724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sp>
        <p:nvSpPr>
          <p:cNvPr id="16" name="Text Placeholder 8">
            <a:extLst>
              <a:ext uri="{FF2B5EF4-FFF2-40B4-BE49-F238E27FC236}">
                <a16:creationId xmlns:a16="http://schemas.microsoft.com/office/drawing/2014/main" id="{1A322CF4-AD65-4014-89A7-34635BDCE865}"/>
              </a:ext>
            </a:extLst>
          </p:cNvPr>
          <p:cNvSpPr>
            <a:spLocks noGrp="1"/>
          </p:cNvSpPr>
          <p:nvPr>
            <p:ph type="body" sz="quarter" idx="17"/>
          </p:nvPr>
        </p:nvSpPr>
        <p:spPr>
          <a:xfrm>
            <a:off x="5057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sp>
        <p:nvSpPr>
          <p:cNvPr id="17" name="Text Placeholder 8">
            <a:extLst>
              <a:ext uri="{FF2B5EF4-FFF2-40B4-BE49-F238E27FC236}">
                <a16:creationId xmlns:a16="http://schemas.microsoft.com/office/drawing/2014/main" id="{A2FE364A-A096-4AF4-A7D4-0A71A95F420F}"/>
              </a:ext>
            </a:extLst>
          </p:cNvPr>
          <p:cNvSpPr>
            <a:spLocks noGrp="1"/>
          </p:cNvSpPr>
          <p:nvPr>
            <p:ph type="body" sz="quarter" idx="18"/>
          </p:nvPr>
        </p:nvSpPr>
        <p:spPr>
          <a:xfrm>
            <a:off x="8390400" y="4370400"/>
            <a:ext cx="2077200" cy="1206863"/>
          </a:xfrm>
        </p:spPr>
        <p:txBody>
          <a:bodyPr/>
          <a:lstStyle>
            <a:lvl1pPr algn="ctr">
              <a:spcAft>
                <a:spcPts val="283"/>
              </a:spcAft>
              <a:defRPr sz="3000" cap="all" baseline="0">
                <a:solidFill>
                  <a:schemeClr val="accent2"/>
                </a:solidFill>
                <a:latin typeface="+mn-lt"/>
              </a:defRPr>
            </a:lvl1pPr>
            <a:lvl2pPr algn="ctr">
              <a:spcAft>
                <a:spcPts val="0"/>
              </a:spcAft>
              <a:defRPr sz="2100" cap="none" baseline="0">
                <a:solidFill>
                  <a:schemeClr val="accent1"/>
                </a:solidFill>
                <a:latin typeface="+mj-lt"/>
              </a:defRPr>
            </a:lvl2pPr>
          </a:lstStyle>
          <a:p>
            <a:pPr lvl="0"/>
            <a:r>
              <a:rPr lang="en-GB"/>
              <a:t>Click to edit Master text styles</a:t>
            </a:r>
          </a:p>
          <a:p>
            <a:pPr lvl="1"/>
            <a:r>
              <a:rPr lang="en-GB"/>
              <a:t>Second level</a:t>
            </a:r>
          </a:p>
        </p:txBody>
      </p:sp>
      <p:pic>
        <p:nvPicPr>
          <p:cNvPr id="13" name="Picture 12">
            <a:extLst>
              <a:ext uri="{FF2B5EF4-FFF2-40B4-BE49-F238E27FC236}">
                <a16:creationId xmlns:a16="http://schemas.microsoft.com/office/drawing/2014/main" id="{9E7FC285-E5CF-4643-BA55-9615C3B309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18344631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7CFA7-4CD5-4F26-BE55-DC1791109197}"/>
              </a:ext>
            </a:extLst>
          </p:cNvPr>
          <p:cNvSpPr>
            <a:spLocks noGrp="1"/>
          </p:cNvSpPr>
          <p:nvPr>
            <p:ph type="sldNum" sz="quarter" idx="12"/>
          </p:nvPr>
        </p:nvSpPr>
        <p:spPr/>
        <p:txBody>
          <a:bodyPr/>
          <a:lstStyle/>
          <a:p>
            <a:fld id="{BAA6B2A5-E06A-4B92-96F1-71D38C62F6A6}" type="slidenum">
              <a:rPr lang="en-GB" smtClean="0"/>
              <a:pPr/>
              <a:t>‹#›</a:t>
            </a:fld>
            <a:endParaRPr lang="en-GB"/>
          </a:p>
        </p:txBody>
      </p:sp>
      <p:cxnSp>
        <p:nvCxnSpPr>
          <p:cNvPr id="6" name="Straight Connector 5">
            <a:extLst>
              <a:ext uri="{FF2B5EF4-FFF2-40B4-BE49-F238E27FC236}">
                <a16:creationId xmlns:a16="http://schemas.microsoft.com/office/drawing/2014/main" id="{C1E3A1CE-4341-4B4B-98FC-EEDACE31BB8F}"/>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8F7BDC-E046-4B2B-AA8B-B2A6704E60DB}"/>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4C3C62C-78E4-4626-80E2-E66043A8BB6A}"/>
              </a:ext>
            </a:extLst>
          </p:cNvPr>
          <p:cNvSpPr>
            <a:spLocks noGrp="1"/>
          </p:cNvSpPr>
          <p:nvPr>
            <p:ph type="body" sz="quarter" idx="13"/>
          </p:nvPr>
        </p:nvSpPr>
        <p:spPr>
          <a:xfrm>
            <a:off x="612776" y="576350"/>
            <a:ext cx="10968038" cy="5824450"/>
          </a:xfrm>
        </p:spPr>
        <p:txBody>
          <a:bodyPr anchor="ctr"/>
          <a:lstStyle>
            <a:lvl1pPr algn="ctr">
              <a:spcAft>
                <a:spcPts val="0"/>
              </a:spcAft>
              <a:defRPr sz="5600" cap="all" baseline="0"/>
            </a:lvl1pPr>
            <a:lvl2pPr>
              <a:spcAft>
                <a:spcPts val="0"/>
              </a:spcAft>
              <a:defRPr sz="5600"/>
            </a:lvl2pPr>
            <a:lvl3pPr>
              <a:spcAft>
                <a:spcPts val="0"/>
              </a:spcAft>
              <a:defRPr sz="5600"/>
            </a:lvl3pPr>
            <a:lvl4pPr>
              <a:spcAft>
                <a:spcPts val="0"/>
              </a:spcAft>
              <a:defRPr sz="5600"/>
            </a:lvl4pPr>
            <a:lvl5pPr>
              <a:spcAft>
                <a:spcPts val="0"/>
              </a:spcAft>
              <a:defRPr sz="5600"/>
            </a:lvl5pPr>
          </a:lstStyle>
          <a:p>
            <a:pPr lvl="0"/>
            <a:r>
              <a:rPr lang="en-GB"/>
              <a:t>Click to edit Master text styles</a:t>
            </a:r>
          </a:p>
        </p:txBody>
      </p:sp>
    </p:spTree>
    <p:extLst>
      <p:ext uri="{BB962C8B-B14F-4D97-AF65-F5344CB8AC3E}">
        <p14:creationId xmlns:p14="http://schemas.microsoft.com/office/powerpoint/2010/main" val="184422612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White/Re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7CFA7-4CD5-4F26-BE55-DC1791109197}"/>
              </a:ext>
            </a:extLst>
          </p:cNvPr>
          <p:cNvSpPr>
            <a:spLocks noGrp="1"/>
          </p:cNvSpPr>
          <p:nvPr>
            <p:ph type="sldNum" sz="quarter" idx="12"/>
          </p:nvPr>
        </p:nvSpPr>
        <p:spPr/>
        <p:txBody>
          <a:bodyPr/>
          <a:lstStyle/>
          <a:p>
            <a:fld id="{BAA6B2A5-E06A-4B92-96F1-71D38C62F6A6}" type="slidenum">
              <a:rPr lang="en-GB" smtClean="0"/>
              <a:pPr/>
              <a:t>‹#›</a:t>
            </a:fld>
            <a:endParaRPr lang="en-GB"/>
          </a:p>
        </p:txBody>
      </p:sp>
      <p:cxnSp>
        <p:nvCxnSpPr>
          <p:cNvPr id="6" name="Straight Connector 5">
            <a:extLst>
              <a:ext uri="{FF2B5EF4-FFF2-40B4-BE49-F238E27FC236}">
                <a16:creationId xmlns:a16="http://schemas.microsoft.com/office/drawing/2014/main" id="{C1E3A1CE-4341-4B4B-98FC-EEDACE31BB8F}"/>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8F7BDC-E046-4B2B-AA8B-B2A6704E60DB}"/>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4C3C62C-78E4-4626-80E2-E66043A8BB6A}"/>
              </a:ext>
            </a:extLst>
          </p:cNvPr>
          <p:cNvSpPr>
            <a:spLocks noGrp="1"/>
          </p:cNvSpPr>
          <p:nvPr>
            <p:ph type="body" sz="quarter" idx="13"/>
          </p:nvPr>
        </p:nvSpPr>
        <p:spPr>
          <a:xfrm>
            <a:off x="612776" y="576350"/>
            <a:ext cx="10968038" cy="5824450"/>
          </a:xfrm>
        </p:spPr>
        <p:txBody>
          <a:bodyPr anchor="ctr"/>
          <a:lstStyle>
            <a:lvl1pPr algn="ctr">
              <a:spcAft>
                <a:spcPts val="0"/>
              </a:spcAft>
              <a:defRPr sz="5600" cap="all" baseline="0">
                <a:solidFill>
                  <a:schemeClr val="accent1"/>
                </a:solidFill>
              </a:defRPr>
            </a:lvl1pPr>
            <a:lvl2pPr>
              <a:spcAft>
                <a:spcPts val="0"/>
              </a:spcAft>
              <a:defRPr sz="5600"/>
            </a:lvl2pPr>
            <a:lvl3pPr>
              <a:spcAft>
                <a:spcPts val="0"/>
              </a:spcAft>
              <a:defRPr sz="5600"/>
            </a:lvl3pPr>
            <a:lvl4pPr>
              <a:spcAft>
                <a:spcPts val="0"/>
              </a:spcAft>
              <a:defRPr sz="5600"/>
            </a:lvl4pPr>
            <a:lvl5pPr>
              <a:spcAft>
                <a:spcPts val="0"/>
              </a:spcAft>
              <a:defRPr sz="5600"/>
            </a:lvl5pPr>
          </a:lstStyle>
          <a:p>
            <a:pPr lvl="0"/>
            <a:r>
              <a:rPr lang="en-GB"/>
              <a:t>Click to edit Master text styles</a:t>
            </a:r>
          </a:p>
        </p:txBody>
      </p:sp>
    </p:spTree>
    <p:extLst>
      <p:ext uri="{BB962C8B-B14F-4D97-AF65-F5344CB8AC3E}">
        <p14:creationId xmlns:p14="http://schemas.microsoft.com/office/powerpoint/2010/main" val="23169309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FDE0A4-AE19-4211-A8A8-95F595755762}"/>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44C6F2-FFF3-461B-87F0-15BE999D4370}"/>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268BA6-98BD-4DF4-8176-2C706C013E69}"/>
              </a:ext>
            </a:extLst>
          </p:cNvPr>
          <p:cNvCxnSpPr/>
          <p:nvPr userDrawn="1"/>
        </p:nvCxnSpPr>
        <p:spPr>
          <a:xfrm>
            <a:off x="4508400" y="33876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157FAF-DABF-4232-9530-3EC27D178C2E}"/>
              </a:ext>
            </a:extLst>
          </p:cNvPr>
          <p:cNvCxnSpPr/>
          <p:nvPr userDrawn="1"/>
        </p:nvCxnSpPr>
        <p:spPr>
          <a:xfrm>
            <a:off x="4508400" y="4730400"/>
            <a:ext cx="3175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6502684-23B0-494C-8229-D6F721646F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4707" y="2019600"/>
            <a:ext cx="862586" cy="1143002"/>
          </a:xfrm>
          <a:prstGeom prst="rect">
            <a:avLst/>
          </a:prstGeom>
        </p:spPr>
      </p:pic>
      <p:sp>
        <p:nvSpPr>
          <p:cNvPr id="12" name="Title 1">
            <a:extLst>
              <a:ext uri="{FF2B5EF4-FFF2-40B4-BE49-F238E27FC236}">
                <a16:creationId xmlns:a16="http://schemas.microsoft.com/office/drawing/2014/main" id="{8357B511-0536-44B6-BE50-9EFFE2B48845}"/>
              </a:ext>
            </a:extLst>
          </p:cNvPr>
          <p:cNvSpPr>
            <a:spLocks noGrp="1"/>
          </p:cNvSpPr>
          <p:nvPr>
            <p:ph type="ctrTitle"/>
          </p:nvPr>
        </p:nvSpPr>
        <p:spPr>
          <a:xfrm>
            <a:off x="3275215" y="3491345"/>
            <a:ext cx="5641570" cy="1239054"/>
          </a:xfrm>
        </p:spPr>
        <p:txBody>
          <a:bodyPr anchor="ctr"/>
          <a:lstStyle>
            <a:lvl1pPr algn="ctr">
              <a:lnSpc>
                <a:spcPct val="80000"/>
              </a:lnSpc>
              <a:defRPr sz="4000">
                <a:solidFill>
                  <a:schemeClr val="accent1"/>
                </a:solidFill>
              </a:defRPr>
            </a:lvl1pPr>
          </a:lstStyle>
          <a:p>
            <a:r>
              <a:rPr lang="en-GB"/>
              <a:t>Click to edit Master title style</a:t>
            </a:r>
            <a:endParaRPr lang="en-GB" dirty="0"/>
          </a:p>
        </p:txBody>
      </p:sp>
    </p:spTree>
    <p:extLst>
      <p:ext uri="{BB962C8B-B14F-4D97-AF65-F5344CB8AC3E}">
        <p14:creationId xmlns:p14="http://schemas.microsoft.com/office/powerpoint/2010/main" val="8610737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White/Gree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7CFA7-4CD5-4F26-BE55-DC1791109197}"/>
              </a:ext>
            </a:extLst>
          </p:cNvPr>
          <p:cNvSpPr>
            <a:spLocks noGrp="1"/>
          </p:cNvSpPr>
          <p:nvPr>
            <p:ph type="sldNum" sz="quarter" idx="12"/>
          </p:nvPr>
        </p:nvSpPr>
        <p:spPr/>
        <p:txBody>
          <a:bodyPr/>
          <a:lstStyle/>
          <a:p>
            <a:fld id="{BAA6B2A5-E06A-4B92-96F1-71D38C62F6A6}" type="slidenum">
              <a:rPr lang="en-GB" smtClean="0"/>
              <a:pPr/>
              <a:t>‹#›</a:t>
            </a:fld>
            <a:endParaRPr lang="en-GB"/>
          </a:p>
        </p:txBody>
      </p:sp>
      <p:cxnSp>
        <p:nvCxnSpPr>
          <p:cNvPr id="6" name="Straight Connector 5">
            <a:extLst>
              <a:ext uri="{FF2B5EF4-FFF2-40B4-BE49-F238E27FC236}">
                <a16:creationId xmlns:a16="http://schemas.microsoft.com/office/drawing/2014/main" id="{C1E3A1CE-4341-4B4B-98FC-EEDACE31BB8F}"/>
              </a:ext>
            </a:extLst>
          </p:cNvPr>
          <p:cNvCxnSpPr/>
          <p:nvPr userDrawn="1"/>
        </p:nvCxnSpPr>
        <p:spPr>
          <a:xfrm>
            <a:off x="612775" y="273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8F7BDC-E046-4B2B-AA8B-B2A6704E60DB}"/>
              </a:ext>
            </a:extLst>
          </p:cNvPr>
          <p:cNvCxnSpPr/>
          <p:nvPr userDrawn="1"/>
        </p:nvCxnSpPr>
        <p:spPr>
          <a:xfrm>
            <a:off x="612775" y="65700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4C3C62C-78E4-4626-80E2-E66043A8BB6A}"/>
              </a:ext>
            </a:extLst>
          </p:cNvPr>
          <p:cNvSpPr>
            <a:spLocks noGrp="1"/>
          </p:cNvSpPr>
          <p:nvPr>
            <p:ph type="body" sz="quarter" idx="13"/>
          </p:nvPr>
        </p:nvSpPr>
        <p:spPr>
          <a:xfrm>
            <a:off x="612776" y="576350"/>
            <a:ext cx="10968038" cy="5824450"/>
          </a:xfrm>
        </p:spPr>
        <p:txBody>
          <a:bodyPr anchor="ctr"/>
          <a:lstStyle>
            <a:lvl1pPr algn="ctr">
              <a:spcAft>
                <a:spcPts val="0"/>
              </a:spcAft>
              <a:defRPr sz="5600" cap="all" baseline="0">
                <a:solidFill>
                  <a:schemeClr val="accent3"/>
                </a:solidFill>
              </a:defRPr>
            </a:lvl1pPr>
            <a:lvl2pPr>
              <a:spcAft>
                <a:spcPts val="0"/>
              </a:spcAft>
              <a:defRPr sz="5600"/>
            </a:lvl2pPr>
            <a:lvl3pPr>
              <a:spcAft>
                <a:spcPts val="0"/>
              </a:spcAft>
              <a:defRPr sz="5600"/>
            </a:lvl3pPr>
            <a:lvl4pPr>
              <a:spcAft>
                <a:spcPts val="0"/>
              </a:spcAft>
              <a:defRPr sz="5600"/>
            </a:lvl4pPr>
            <a:lvl5pPr>
              <a:spcAft>
                <a:spcPts val="0"/>
              </a:spcAft>
              <a:defRPr sz="5600"/>
            </a:lvl5pPr>
          </a:lstStyle>
          <a:p>
            <a:pPr lvl="0"/>
            <a:r>
              <a:rPr lang="en-GB"/>
              <a:t>Click to edit Master text styles</a:t>
            </a:r>
          </a:p>
        </p:txBody>
      </p:sp>
    </p:spTree>
    <p:extLst>
      <p:ext uri="{BB962C8B-B14F-4D97-AF65-F5344CB8AC3E}">
        <p14:creationId xmlns:p14="http://schemas.microsoft.com/office/powerpoint/2010/main" val="39360715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with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A020-6AE2-4AE2-833E-2FEB23FB9ECC}"/>
              </a:ext>
            </a:extLst>
          </p:cNvPr>
          <p:cNvSpPr>
            <a:spLocks noGrp="1"/>
          </p:cNvSpPr>
          <p:nvPr>
            <p:ph type="title"/>
          </p:nvPr>
        </p:nvSpPr>
        <p:spPr>
          <a:xfrm>
            <a:off x="612775" y="1808165"/>
            <a:ext cx="7146000" cy="798235"/>
          </a:xfrm>
        </p:spPr>
        <p:txBody>
          <a:bodyPr/>
          <a:lstStyle>
            <a:lvl1pPr>
              <a:defRPr sz="1700"/>
            </a:lvl1pPr>
          </a:lstStyle>
          <a:p>
            <a:r>
              <a:rPr lang="en-GB"/>
              <a:t>Click to edit Master title style</a:t>
            </a:r>
          </a:p>
        </p:txBody>
      </p:sp>
      <p:sp>
        <p:nvSpPr>
          <p:cNvPr id="3" name="Date Placeholder 2">
            <a:extLst>
              <a:ext uri="{FF2B5EF4-FFF2-40B4-BE49-F238E27FC236}">
                <a16:creationId xmlns:a16="http://schemas.microsoft.com/office/drawing/2014/main" id="{740CCDE9-8EC3-441C-AFD5-A074A65991BE}"/>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5F4A0DA-F6B2-4562-8A73-EBCE510E22F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ECD223F-2BA6-45DA-B664-EF4714AB4166}"/>
              </a:ext>
            </a:extLst>
          </p:cNvPr>
          <p:cNvSpPr>
            <a:spLocks noGrp="1"/>
          </p:cNvSpPr>
          <p:nvPr>
            <p:ph type="sldNum" sz="quarter" idx="12"/>
          </p:nvPr>
        </p:nvSpPr>
        <p:spPr/>
        <p:txBody>
          <a:bodyPr/>
          <a:lstStyle/>
          <a:p>
            <a:fld id="{BAA6B2A5-E06A-4B92-96F1-71D38C62F6A6}" type="slidenum">
              <a:rPr lang="en-GB" smtClean="0"/>
              <a:pPr/>
              <a:t>‹#›</a:t>
            </a:fld>
            <a:endParaRPr lang="en-GB"/>
          </a:p>
        </p:txBody>
      </p:sp>
      <p:cxnSp>
        <p:nvCxnSpPr>
          <p:cNvPr id="6" name="Straight Connector 5">
            <a:extLst>
              <a:ext uri="{FF2B5EF4-FFF2-40B4-BE49-F238E27FC236}">
                <a16:creationId xmlns:a16="http://schemas.microsoft.com/office/drawing/2014/main" id="{01910787-E73A-4079-85E6-5FC66E76A020}"/>
              </a:ext>
            </a:extLst>
          </p:cNvPr>
          <p:cNvCxnSpPr/>
          <p:nvPr userDrawn="1"/>
        </p:nvCxnSpPr>
        <p:spPr>
          <a:xfrm>
            <a:off x="612775" y="2790000"/>
            <a:ext cx="714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DB64AAA-8889-4678-831F-969E0634171E}"/>
              </a:ext>
            </a:extLst>
          </p:cNvPr>
          <p:cNvSpPr>
            <a:spLocks noGrp="1"/>
          </p:cNvSpPr>
          <p:nvPr>
            <p:ph type="body" sz="quarter" idx="13"/>
          </p:nvPr>
        </p:nvSpPr>
        <p:spPr>
          <a:xfrm>
            <a:off x="612775" y="3024000"/>
            <a:ext cx="7145338" cy="2260600"/>
          </a:xfrm>
        </p:spPr>
        <p:txBody>
          <a:bodyPr/>
          <a:lstStyle>
            <a:lvl1pPr>
              <a:defRPr sz="3400" cap="all" baseline="0">
                <a:solidFill>
                  <a:schemeClr val="accent2"/>
                </a:solidFill>
              </a:defRPr>
            </a:lvl1pPr>
          </a:lstStyle>
          <a:p>
            <a:pPr lvl="0"/>
            <a:r>
              <a:rPr lang="en-GB"/>
              <a:t>Click to edit Master text styles</a:t>
            </a:r>
          </a:p>
        </p:txBody>
      </p:sp>
      <p:pic>
        <p:nvPicPr>
          <p:cNvPr id="10" name="Picture 9">
            <a:extLst>
              <a:ext uri="{FF2B5EF4-FFF2-40B4-BE49-F238E27FC236}">
                <a16:creationId xmlns:a16="http://schemas.microsoft.com/office/drawing/2014/main" id="{1C337B44-F484-47D2-AE92-BACF869145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78800" y="1568192"/>
            <a:ext cx="2819406" cy="3721615"/>
          </a:xfrm>
          <a:prstGeom prst="rect">
            <a:avLst/>
          </a:prstGeom>
        </p:spPr>
      </p:pic>
    </p:spTree>
    <p:extLst>
      <p:ext uri="{BB962C8B-B14F-4D97-AF65-F5344CB8AC3E}">
        <p14:creationId xmlns:p14="http://schemas.microsoft.com/office/powerpoint/2010/main" val="122101409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Sourc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A020-6AE2-4AE2-833E-2FEB23FB9ECC}"/>
              </a:ext>
            </a:extLst>
          </p:cNvPr>
          <p:cNvSpPr>
            <a:spLocks noGrp="1"/>
          </p:cNvSpPr>
          <p:nvPr>
            <p:ph type="title"/>
          </p:nvPr>
        </p:nvSpPr>
        <p:spPr>
          <a:xfrm>
            <a:off x="612775" y="1808165"/>
            <a:ext cx="7146000" cy="798235"/>
          </a:xfrm>
        </p:spPr>
        <p:txBody>
          <a:bodyPr/>
          <a:lstStyle>
            <a:lvl1pPr>
              <a:defRPr sz="1700">
                <a:solidFill>
                  <a:schemeClr val="accent1"/>
                </a:solidFill>
              </a:defRPr>
            </a:lvl1pPr>
          </a:lstStyle>
          <a:p>
            <a:r>
              <a:rPr lang="en-GB"/>
              <a:t>Click to edit Master title style</a:t>
            </a:r>
          </a:p>
        </p:txBody>
      </p:sp>
      <p:sp>
        <p:nvSpPr>
          <p:cNvPr id="3" name="Date Placeholder 2">
            <a:extLst>
              <a:ext uri="{FF2B5EF4-FFF2-40B4-BE49-F238E27FC236}">
                <a16:creationId xmlns:a16="http://schemas.microsoft.com/office/drawing/2014/main" id="{740CCDE9-8EC3-441C-AFD5-A074A65991BE}"/>
              </a:ext>
            </a:extLst>
          </p:cNvPr>
          <p:cNvSpPr>
            <a:spLocks noGrp="1"/>
          </p:cNvSpPr>
          <p:nvPr>
            <p:ph type="dt" sz="half" idx="10"/>
          </p:nvPr>
        </p:nvSpPr>
        <p:spPr/>
        <p:txBody>
          <a:bodyPr/>
          <a:lstStyle>
            <a:lvl1pPr>
              <a:defRPr>
                <a:solidFill>
                  <a:schemeClr val="accent1"/>
                </a:solidFill>
              </a:defRPr>
            </a:lvl1pPr>
          </a:lstStyle>
          <a:p>
            <a:endParaRPr lang="en-GB"/>
          </a:p>
        </p:txBody>
      </p:sp>
      <p:sp>
        <p:nvSpPr>
          <p:cNvPr id="4" name="Footer Placeholder 3">
            <a:extLst>
              <a:ext uri="{FF2B5EF4-FFF2-40B4-BE49-F238E27FC236}">
                <a16:creationId xmlns:a16="http://schemas.microsoft.com/office/drawing/2014/main" id="{C5F4A0DA-F6B2-4562-8A73-EBCE510E22FE}"/>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5" name="Slide Number Placeholder 4">
            <a:extLst>
              <a:ext uri="{FF2B5EF4-FFF2-40B4-BE49-F238E27FC236}">
                <a16:creationId xmlns:a16="http://schemas.microsoft.com/office/drawing/2014/main" id="{0ECD223F-2BA6-45DA-B664-EF4714AB4166}"/>
              </a:ext>
            </a:extLst>
          </p:cNvPr>
          <p:cNvSpPr>
            <a:spLocks noGrp="1"/>
          </p:cNvSpPr>
          <p:nvPr>
            <p:ph type="sldNum" sz="quarter" idx="12"/>
          </p:nvPr>
        </p:nvSpPr>
        <p:spPr/>
        <p:txBody>
          <a:bodyPr/>
          <a:lstStyle/>
          <a:p>
            <a:fld id="{BAA6B2A5-E06A-4B92-96F1-71D38C62F6A6}" type="slidenum">
              <a:rPr lang="en-GB" smtClean="0"/>
              <a:pPr/>
              <a:t>‹#›</a:t>
            </a:fld>
            <a:endParaRPr lang="en-GB"/>
          </a:p>
        </p:txBody>
      </p:sp>
      <p:cxnSp>
        <p:nvCxnSpPr>
          <p:cNvPr id="6" name="Straight Connector 5">
            <a:extLst>
              <a:ext uri="{FF2B5EF4-FFF2-40B4-BE49-F238E27FC236}">
                <a16:creationId xmlns:a16="http://schemas.microsoft.com/office/drawing/2014/main" id="{01910787-E73A-4079-85E6-5FC66E76A020}"/>
              </a:ext>
            </a:extLst>
          </p:cNvPr>
          <p:cNvCxnSpPr/>
          <p:nvPr userDrawn="1"/>
        </p:nvCxnSpPr>
        <p:spPr>
          <a:xfrm>
            <a:off x="612775" y="2790000"/>
            <a:ext cx="714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DB64AAA-8889-4678-831F-969E0634171E}"/>
              </a:ext>
            </a:extLst>
          </p:cNvPr>
          <p:cNvSpPr>
            <a:spLocks noGrp="1"/>
          </p:cNvSpPr>
          <p:nvPr>
            <p:ph type="body" sz="quarter" idx="13"/>
          </p:nvPr>
        </p:nvSpPr>
        <p:spPr>
          <a:xfrm>
            <a:off x="612775" y="3024000"/>
            <a:ext cx="7145338" cy="2260600"/>
          </a:xfrm>
        </p:spPr>
        <p:txBody>
          <a:bodyPr/>
          <a:lstStyle>
            <a:lvl1pPr>
              <a:defRPr sz="3400" cap="all" baseline="0">
                <a:solidFill>
                  <a:schemeClr val="accent2"/>
                </a:solidFill>
              </a:defRPr>
            </a:lvl1pPr>
          </a:lstStyle>
          <a:p>
            <a:pPr lvl="0"/>
            <a:r>
              <a:rPr lang="en-GB"/>
              <a:t>Click to edit Master text styles</a:t>
            </a:r>
          </a:p>
        </p:txBody>
      </p:sp>
      <p:pic>
        <p:nvPicPr>
          <p:cNvPr id="10" name="Picture 9">
            <a:extLst>
              <a:ext uri="{FF2B5EF4-FFF2-40B4-BE49-F238E27FC236}">
                <a16:creationId xmlns:a16="http://schemas.microsoft.com/office/drawing/2014/main" id="{1C337B44-F484-47D2-AE92-BACF869145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78800" y="1568192"/>
            <a:ext cx="2819405" cy="3721615"/>
          </a:xfrm>
          <a:prstGeom prst="rect">
            <a:avLst/>
          </a:prstGeom>
        </p:spPr>
      </p:pic>
    </p:spTree>
    <p:extLst>
      <p:ext uri="{BB962C8B-B14F-4D97-AF65-F5344CB8AC3E}">
        <p14:creationId xmlns:p14="http://schemas.microsoft.com/office/powerpoint/2010/main" val="8171350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634-4623-4AEC-9D6A-7D636F0241C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4DD7326-8E47-45CA-B8A7-D14D7421CA3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A1E24B8-466E-4295-B50D-D689F7E9A5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D0B4B9-C154-419D-AB84-3B30C1406037}"/>
              </a:ext>
            </a:extLst>
          </p:cNvPr>
          <p:cNvSpPr>
            <a:spLocks noGrp="1"/>
          </p:cNvSpPr>
          <p:nvPr>
            <p:ph type="sldNum" sz="quarter" idx="12"/>
          </p:nvPr>
        </p:nvSpPr>
        <p:spPr/>
        <p:txBody>
          <a:bodyPr/>
          <a:lstStyle/>
          <a:p>
            <a:fld id="{BAA6B2A5-E06A-4B92-96F1-71D38C62F6A6}" type="slidenum">
              <a:rPr lang="en-GB" smtClean="0"/>
              <a:t>‹#›</a:t>
            </a:fld>
            <a:endParaRPr lang="en-GB"/>
          </a:p>
        </p:txBody>
      </p:sp>
    </p:spTree>
    <p:extLst>
      <p:ext uri="{BB962C8B-B14F-4D97-AF65-F5344CB8AC3E}">
        <p14:creationId xmlns:p14="http://schemas.microsoft.com/office/powerpoint/2010/main" val="355344317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634-4623-4AEC-9D6A-7D636F0241C3}"/>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3" name="Date Placeholder 2">
            <a:extLst>
              <a:ext uri="{FF2B5EF4-FFF2-40B4-BE49-F238E27FC236}">
                <a16:creationId xmlns:a16="http://schemas.microsoft.com/office/drawing/2014/main" id="{44DD7326-8E47-45CA-B8A7-D14D7421CA3A}"/>
              </a:ext>
            </a:extLst>
          </p:cNvPr>
          <p:cNvSpPr>
            <a:spLocks noGrp="1"/>
          </p:cNvSpPr>
          <p:nvPr>
            <p:ph type="dt" sz="half" idx="10"/>
          </p:nvPr>
        </p:nvSpPr>
        <p:spPr/>
        <p:txBody>
          <a:bodyPr/>
          <a:lstStyle>
            <a:lvl1pPr>
              <a:defRPr>
                <a:solidFill>
                  <a:schemeClr val="accent1"/>
                </a:solidFill>
              </a:defRPr>
            </a:lvl1pPr>
          </a:lstStyle>
          <a:p>
            <a:endParaRPr lang="en-GB"/>
          </a:p>
        </p:txBody>
      </p:sp>
      <p:sp>
        <p:nvSpPr>
          <p:cNvPr id="4" name="Footer Placeholder 3">
            <a:extLst>
              <a:ext uri="{FF2B5EF4-FFF2-40B4-BE49-F238E27FC236}">
                <a16:creationId xmlns:a16="http://schemas.microsoft.com/office/drawing/2014/main" id="{3A1E24B8-466E-4295-B50D-D689F7E9A57D}"/>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5" name="Slide Number Placeholder 4">
            <a:extLst>
              <a:ext uri="{FF2B5EF4-FFF2-40B4-BE49-F238E27FC236}">
                <a16:creationId xmlns:a16="http://schemas.microsoft.com/office/drawing/2014/main" id="{FFD0B4B9-C154-419D-AB84-3B30C1406037}"/>
              </a:ext>
            </a:extLst>
          </p:cNvPr>
          <p:cNvSpPr>
            <a:spLocks noGrp="1"/>
          </p:cNvSpPr>
          <p:nvPr>
            <p:ph type="sldNum" sz="quarter" idx="12"/>
          </p:nvPr>
        </p:nvSpPr>
        <p:spPr/>
        <p:txBody>
          <a:bodyPr/>
          <a:lstStyle/>
          <a:p>
            <a:fld id="{BAA6B2A5-E06A-4B92-96F1-71D38C62F6A6}" type="slidenum">
              <a:rPr lang="en-GB" smtClean="0"/>
              <a:t>‹#›</a:t>
            </a:fld>
            <a:endParaRPr lang="en-GB"/>
          </a:p>
        </p:txBody>
      </p:sp>
      <p:pic>
        <p:nvPicPr>
          <p:cNvPr id="6" name="Picture 5">
            <a:extLst>
              <a:ext uri="{FF2B5EF4-FFF2-40B4-BE49-F238E27FC236}">
                <a16:creationId xmlns:a16="http://schemas.microsoft.com/office/drawing/2014/main" id="{1FE6ED07-3304-4D38-A2ED-2121B95A78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31753620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A7274-B670-4171-A7FB-DFBB24AD4581}"/>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60402956-1882-426B-ACD9-9A7D3C8293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1E465C-C2FB-42BF-8211-F1E61B768D10}"/>
              </a:ext>
            </a:extLst>
          </p:cNvPr>
          <p:cNvSpPr>
            <a:spLocks noGrp="1"/>
          </p:cNvSpPr>
          <p:nvPr>
            <p:ph type="sldNum" sz="quarter" idx="12"/>
          </p:nvPr>
        </p:nvSpPr>
        <p:spPr/>
        <p:txBody>
          <a:bodyPr/>
          <a:lstStyle/>
          <a:p>
            <a:fld id="{BAA6B2A5-E06A-4B92-96F1-71D38C62F6A6}" type="slidenum">
              <a:rPr lang="en-GB" smtClean="0"/>
              <a:t>‹#›</a:t>
            </a:fld>
            <a:endParaRPr lang="en-GB"/>
          </a:p>
        </p:txBody>
      </p:sp>
      <p:pic>
        <p:nvPicPr>
          <p:cNvPr id="5" name="Picture 4">
            <a:extLst>
              <a:ext uri="{FF2B5EF4-FFF2-40B4-BE49-F238E27FC236}">
                <a16:creationId xmlns:a16="http://schemas.microsoft.com/office/drawing/2014/main" id="{D5D7FB3A-E0C5-4F7C-829E-3510C7D71F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spTree>
    <p:extLst>
      <p:ext uri="{BB962C8B-B14F-4D97-AF65-F5344CB8AC3E}">
        <p14:creationId xmlns:p14="http://schemas.microsoft.com/office/powerpoint/2010/main" val="9217052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A7274-B670-4171-A7FB-DFBB24AD4581}"/>
              </a:ext>
            </a:extLst>
          </p:cNvPr>
          <p:cNvSpPr>
            <a:spLocks noGrp="1"/>
          </p:cNvSpPr>
          <p:nvPr>
            <p:ph type="dt" sz="half" idx="10"/>
          </p:nvPr>
        </p:nvSpPr>
        <p:spPr/>
        <p:txBody>
          <a:bodyPr/>
          <a:lstStyle>
            <a:lvl1pPr>
              <a:defRPr>
                <a:solidFill>
                  <a:schemeClr val="accent1"/>
                </a:solidFill>
              </a:defRPr>
            </a:lvl1pPr>
          </a:lstStyle>
          <a:p>
            <a:endParaRPr lang="en-GB"/>
          </a:p>
        </p:txBody>
      </p:sp>
      <p:sp>
        <p:nvSpPr>
          <p:cNvPr id="3" name="Footer Placeholder 2">
            <a:extLst>
              <a:ext uri="{FF2B5EF4-FFF2-40B4-BE49-F238E27FC236}">
                <a16:creationId xmlns:a16="http://schemas.microsoft.com/office/drawing/2014/main" id="{60402956-1882-426B-ACD9-9A7D3C8293E2}"/>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4" name="Slide Number Placeholder 3">
            <a:extLst>
              <a:ext uri="{FF2B5EF4-FFF2-40B4-BE49-F238E27FC236}">
                <a16:creationId xmlns:a16="http://schemas.microsoft.com/office/drawing/2014/main" id="{971E465C-C2FB-42BF-8211-F1E61B768D10}"/>
              </a:ext>
            </a:extLst>
          </p:cNvPr>
          <p:cNvSpPr>
            <a:spLocks noGrp="1"/>
          </p:cNvSpPr>
          <p:nvPr>
            <p:ph type="sldNum" sz="quarter" idx="12"/>
          </p:nvPr>
        </p:nvSpPr>
        <p:spPr/>
        <p:txBody>
          <a:bodyPr/>
          <a:lstStyle/>
          <a:p>
            <a:fld id="{BAA6B2A5-E06A-4B92-96F1-71D38C62F6A6}" type="slidenum">
              <a:rPr lang="en-GB" smtClean="0"/>
              <a:t>‹#›</a:t>
            </a:fld>
            <a:endParaRPr lang="en-GB"/>
          </a:p>
        </p:txBody>
      </p:sp>
      <p:pic>
        <p:nvPicPr>
          <p:cNvPr id="6" name="Picture 5">
            <a:extLst>
              <a:ext uri="{FF2B5EF4-FFF2-40B4-BE49-F238E27FC236}">
                <a16:creationId xmlns:a16="http://schemas.microsoft.com/office/drawing/2014/main" id="{65D11001-B980-4098-81BD-AE8A4955B7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12695419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9"/>
        <p:cNvGrpSpPr/>
        <p:nvPr/>
      </p:nvGrpSpPr>
      <p:grpSpPr>
        <a:xfrm>
          <a:off x="0" y="0"/>
          <a:ext cx="0" cy="0"/>
          <a:chOff x="0" y="0"/>
          <a:chExt cx="0" cy="0"/>
        </a:xfrm>
      </p:grpSpPr>
      <p:sp>
        <p:nvSpPr>
          <p:cNvPr id="30" name="Google Shape;30;g14407f4cec7_0_186"/>
          <p:cNvSpPr txBox="1">
            <a:spLocks noGrp="1"/>
          </p:cNvSpPr>
          <p:nvPr>
            <p:ph type="title"/>
          </p:nvPr>
        </p:nvSpPr>
        <p:spPr>
          <a:xfrm>
            <a:off x="838200" y="346836"/>
            <a:ext cx="10515600" cy="659100"/>
          </a:xfrm>
          <a:prstGeom prst="rect">
            <a:avLst/>
          </a:prstGeom>
          <a:noFill/>
          <a:ln>
            <a:noFill/>
          </a:ln>
        </p:spPr>
        <p:txBody>
          <a:bodyPr spcFirstLastPara="1" wrap="square" lIns="45700" tIns="45700" rIns="45700" bIns="45700" anchor="t" anchorCtr="0">
            <a:normAutofit/>
          </a:bodyPr>
          <a:lstStyle>
            <a:lvl1pPr lvl="0" algn="ctr" rtl="0">
              <a:lnSpc>
                <a:spcPct val="90000"/>
              </a:lnSpc>
              <a:spcBef>
                <a:spcPts val="0"/>
              </a:spcBef>
              <a:spcAft>
                <a:spcPts val="0"/>
              </a:spcAft>
              <a:buClr>
                <a:srgbClr val="FFFFFF"/>
              </a:buClr>
              <a:buSzPts val="1800"/>
              <a:buNone/>
              <a:defRPr/>
            </a:lvl1pPr>
            <a:lvl2pPr lvl="1" algn="ctr" rtl="0">
              <a:lnSpc>
                <a:spcPct val="90000"/>
              </a:lnSpc>
              <a:spcBef>
                <a:spcPts val="0"/>
              </a:spcBef>
              <a:spcAft>
                <a:spcPts val="0"/>
              </a:spcAft>
              <a:buClr>
                <a:srgbClr val="FFFFFF"/>
              </a:buClr>
              <a:buSzPts val="1800"/>
              <a:buNone/>
              <a:defRPr/>
            </a:lvl2pPr>
            <a:lvl3pPr lvl="2" algn="ctr" rtl="0">
              <a:lnSpc>
                <a:spcPct val="90000"/>
              </a:lnSpc>
              <a:spcBef>
                <a:spcPts val="0"/>
              </a:spcBef>
              <a:spcAft>
                <a:spcPts val="0"/>
              </a:spcAft>
              <a:buClr>
                <a:srgbClr val="FFFFFF"/>
              </a:buClr>
              <a:buSzPts val="1800"/>
              <a:buNone/>
              <a:defRPr/>
            </a:lvl3pPr>
            <a:lvl4pPr lvl="3" algn="ctr" rtl="0">
              <a:lnSpc>
                <a:spcPct val="90000"/>
              </a:lnSpc>
              <a:spcBef>
                <a:spcPts val="0"/>
              </a:spcBef>
              <a:spcAft>
                <a:spcPts val="0"/>
              </a:spcAft>
              <a:buClr>
                <a:srgbClr val="FFFFFF"/>
              </a:buClr>
              <a:buSzPts val="1800"/>
              <a:buNone/>
              <a:defRPr/>
            </a:lvl4pPr>
            <a:lvl5pPr lvl="4" algn="ctr" rtl="0">
              <a:lnSpc>
                <a:spcPct val="90000"/>
              </a:lnSpc>
              <a:spcBef>
                <a:spcPts val="0"/>
              </a:spcBef>
              <a:spcAft>
                <a:spcPts val="0"/>
              </a:spcAft>
              <a:buClr>
                <a:srgbClr val="FFFFFF"/>
              </a:buClr>
              <a:buSzPts val="1800"/>
              <a:buNone/>
              <a:defRPr/>
            </a:lvl5pPr>
            <a:lvl6pPr lvl="5" algn="ctr" rtl="0">
              <a:lnSpc>
                <a:spcPct val="90000"/>
              </a:lnSpc>
              <a:spcBef>
                <a:spcPts val="0"/>
              </a:spcBef>
              <a:spcAft>
                <a:spcPts val="0"/>
              </a:spcAft>
              <a:buClr>
                <a:srgbClr val="FFFFFF"/>
              </a:buClr>
              <a:buSzPts val="1800"/>
              <a:buNone/>
              <a:defRPr/>
            </a:lvl6pPr>
            <a:lvl7pPr lvl="6" algn="ctr" rtl="0">
              <a:lnSpc>
                <a:spcPct val="90000"/>
              </a:lnSpc>
              <a:spcBef>
                <a:spcPts val="0"/>
              </a:spcBef>
              <a:spcAft>
                <a:spcPts val="0"/>
              </a:spcAft>
              <a:buClr>
                <a:srgbClr val="FFFFFF"/>
              </a:buClr>
              <a:buSzPts val="1800"/>
              <a:buNone/>
              <a:defRPr/>
            </a:lvl7pPr>
            <a:lvl8pPr lvl="7" algn="ctr" rtl="0">
              <a:lnSpc>
                <a:spcPct val="90000"/>
              </a:lnSpc>
              <a:spcBef>
                <a:spcPts val="0"/>
              </a:spcBef>
              <a:spcAft>
                <a:spcPts val="0"/>
              </a:spcAft>
              <a:buClr>
                <a:srgbClr val="FFFFFF"/>
              </a:buClr>
              <a:buSzPts val="1800"/>
              <a:buNone/>
              <a:defRPr/>
            </a:lvl8pPr>
            <a:lvl9pPr lvl="8" algn="ctr" rtl="0">
              <a:lnSpc>
                <a:spcPct val="90000"/>
              </a:lnSpc>
              <a:spcBef>
                <a:spcPts val="0"/>
              </a:spcBef>
              <a:spcAft>
                <a:spcPts val="0"/>
              </a:spcAft>
              <a:buClr>
                <a:srgbClr val="FFFFFF"/>
              </a:buClr>
              <a:buSzPts val="1800"/>
              <a:buNone/>
              <a:defRPr/>
            </a:lvl9pPr>
          </a:lstStyle>
          <a:p>
            <a:endParaRPr/>
          </a:p>
        </p:txBody>
      </p:sp>
      <p:sp>
        <p:nvSpPr>
          <p:cNvPr id="31" name="Google Shape;31;g14407f4cec7_0_186"/>
          <p:cNvSpPr txBox="1">
            <a:spLocks noGrp="1"/>
          </p:cNvSpPr>
          <p:nvPr>
            <p:ph type="body" idx="1"/>
          </p:nvPr>
        </p:nvSpPr>
        <p:spPr>
          <a:xfrm>
            <a:off x="838200" y="1316736"/>
            <a:ext cx="10515600" cy="4352400"/>
          </a:xfrm>
          <a:prstGeom prst="rect">
            <a:avLst/>
          </a:prstGeom>
          <a:noFill/>
          <a:ln>
            <a:noFill/>
          </a:ln>
        </p:spPr>
        <p:txBody>
          <a:bodyPr spcFirstLastPara="1" wrap="square" lIns="45700" tIns="45700" rIns="45700" bIns="45700" anchor="t" anchorCtr="0">
            <a:normAutofit/>
          </a:bodyPr>
          <a:lstStyle>
            <a:lvl1pPr marL="457200" lvl="0" indent="-228600" algn="l" rtl="0">
              <a:lnSpc>
                <a:spcPct val="90000"/>
              </a:lnSpc>
              <a:spcBef>
                <a:spcPts val="1000"/>
              </a:spcBef>
              <a:spcAft>
                <a:spcPts val="0"/>
              </a:spcAft>
              <a:buClr>
                <a:srgbClr val="FFFFFF"/>
              </a:buClr>
              <a:buSzPts val="1800"/>
              <a:buNone/>
              <a:defRPr/>
            </a:lvl1pPr>
            <a:lvl2pPr marL="914400" lvl="1" indent="-342900" algn="l" rtl="0">
              <a:lnSpc>
                <a:spcPct val="90000"/>
              </a:lnSpc>
              <a:spcBef>
                <a:spcPts val="1000"/>
              </a:spcBef>
              <a:spcAft>
                <a:spcPts val="0"/>
              </a:spcAft>
              <a:buClr>
                <a:srgbClr val="FFFFFF"/>
              </a:buClr>
              <a:buSzPts val="1800"/>
              <a:buChar char="•"/>
              <a:defRPr/>
            </a:lvl2pPr>
            <a:lvl3pPr marL="1371600" lvl="2" indent="-342900" algn="l" rtl="0">
              <a:lnSpc>
                <a:spcPct val="90000"/>
              </a:lnSpc>
              <a:spcBef>
                <a:spcPts val="1000"/>
              </a:spcBef>
              <a:spcAft>
                <a:spcPts val="0"/>
              </a:spcAft>
              <a:buClr>
                <a:srgbClr val="FFFFFF"/>
              </a:buClr>
              <a:buSzPts val="1800"/>
              <a:buChar char="•"/>
              <a:defRPr/>
            </a:lvl3pPr>
            <a:lvl4pPr marL="1828800" lvl="3" indent="-342900" algn="l" rtl="0">
              <a:lnSpc>
                <a:spcPct val="90000"/>
              </a:lnSpc>
              <a:spcBef>
                <a:spcPts val="1000"/>
              </a:spcBef>
              <a:spcAft>
                <a:spcPts val="0"/>
              </a:spcAft>
              <a:buClr>
                <a:srgbClr val="FFFFFF"/>
              </a:buClr>
              <a:buSzPts val="1800"/>
              <a:buChar char="•"/>
              <a:defRPr/>
            </a:lvl4pPr>
            <a:lvl5pPr marL="2286000" lvl="4" indent="-342900" algn="l" rtl="0">
              <a:lnSpc>
                <a:spcPct val="90000"/>
              </a:lnSpc>
              <a:spcBef>
                <a:spcPts val="1000"/>
              </a:spcBef>
              <a:spcAft>
                <a:spcPts val="0"/>
              </a:spcAft>
              <a:buClr>
                <a:srgbClr val="FFFFFF"/>
              </a:buClr>
              <a:buSzPts val="1800"/>
              <a:buChar char="•"/>
              <a:defRPr/>
            </a:lvl5pPr>
            <a:lvl6pPr marL="2743200" lvl="5" indent="-342900" algn="l" rtl="0">
              <a:lnSpc>
                <a:spcPct val="90000"/>
              </a:lnSpc>
              <a:spcBef>
                <a:spcPts val="1000"/>
              </a:spcBef>
              <a:spcAft>
                <a:spcPts val="0"/>
              </a:spcAft>
              <a:buClr>
                <a:srgbClr val="FFFFFF"/>
              </a:buClr>
              <a:buSzPts val="1800"/>
              <a:buChar char="•"/>
              <a:defRPr/>
            </a:lvl6pPr>
            <a:lvl7pPr marL="3200400" lvl="6" indent="-342900" algn="l" rtl="0">
              <a:lnSpc>
                <a:spcPct val="90000"/>
              </a:lnSpc>
              <a:spcBef>
                <a:spcPts val="1000"/>
              </a:spcBef>
              <a:spcAft>
                <a:spcPts val="0"/>
              </a:spcAft>
              <a:buClr>
                <a:srgbClr val="FFFFFF"/>
              </a:buClr>
              <a:buSzPts val="1800"/>
              <a:buChar char="•"/>
              <a:defRPr/>
            </a:lvl7pPr>
            <a:lvl8pPr marL="3657600" lvl="7" indent="-342900" algn="l" rtl="0">
              <a:lnSpc>
                <a:spcPct val="90000"/>
              </a:lnSpc>
              <a:spcBef>
                <a:spcPts val="1000"/>
              </a:spcBef>
              <a:spcAft>
                <a:spcPts val="0"/>
              </a:spcAft>
              <a:buClr>
                <a:srgbClr val="FFFFFF"/>
              </a:buClr>
              <a:buSzPts val="1800"/>
              <a:buChar char="•"/>
              <a:defRPr/>
            </a:lvl8pPr>
            <a:lvl9pPr marL="4114800" lvl="8" indent="-342900" algn="l" rtl="0">
              <a:lnSpc>
                <a:spcPct val="90000"/>
              </a:lnSpc>
              <a:spcBef>
                <a:spcPts val="1000"/>
              </a:spcBef>
              <a:spcAft>
                <a:spcPts val="0"/>
              </a:spcAft>
              <a:buClr>
                <a:srgbClr val="FFFFFF"/>
              </a:buClr>
              <a:buSzPts val="1800"/>
              <a:buChar char="•"/>
              <a:defRPr/>
            </a:lvl9pPr>
          </a:lstStyle>
          <a:p>
            <a:endParaRPr/>
          </a:p>
        </p:txBody>
      </p:sp>
      <p:sp>
        <p:nvSpPr>
          <p:cNvPr id="32" name="Google Shape;32;g14407f4cec7_0_186"/>
          <p:cNvSpPr txBox="1">
            <a:spLocks noGrp="1"/>
          </p:cNvSpPr>
          <p:nvPr>
            <p:ph type="sldNum" idx="12"/>
          </p:nvPr>
        </p:nvSpPr>
        <p:spPr>
          <a:xfrm>
            <a:off x="5892800" y="6172200"/>
            <a:ext cx="2844900" cy="276900"/>
          </a:xfrm>
          <a:prstGeom prst="rect">
            <a:avLst/>
          </a:prstGeom>
          <a:noFill/>
          <a:ln>
            <a:noFill/>
          </a:ln>
        </p:spPr>
        <p:txBody>
          <a:bodyPr spcFirstLastPara="1" wrap="square" lIns="45700" tIns="45700" rIns="45700" bIns="45700" anchor="ctr" anchorCtr="0">
            <a:spAutoFit/>
          </a:bodyPr>
          <a:lstStyle>
            <a:lvl1pPr marL="0" lvl="0" indent="0" algn="r" rtl="0">
              <a:lnSpc>
                <a:spcPct val="100000"/>
              </a:lnSpc>
              <a:spcBef>
                <a:spcPts val="0"/>
              </a:spcBef>
              <a:spcAft>
                <a:spcPts val="0"/>
              </a:spcAft>
              <a:buClr>
                <a:srgbClr val="000000"/>
              </a:buClr>
              <a:buSzPts val="1200"/>
              <a:buFont typeface="Calibri"/>
              <a:buNone/>
              <a:defRPr sz="1200"/>
            </a:lvl1pPr>
            <a:lvl2pPr marL="0" lvl="1" indent="0" algn="r" rtl="0">
              <a:lnSpc>
                <a:spcPct val="100000"/>
              </a:lnSpc>
              <a:spcBef>
                <a:spcPts val="0"/>
              </a:spcBef>
              <a:spcAft>
                <a:spcPts val="0"/>
              </a:spcAft>
              <a:buClr>
                <a:srgbClr val="000000"/>
              </a:buClr>
              <a:buSzPts val="1200"/>
              <a:buFont typeface="Calibri"/>
              <a:buNone/>
              <a:defRPr sz="1200"/>
            </a:lvl2pPr>
            <a:lvl3pPr marL="0" lvl="2" indent="0" algn="r" rtl="0">
              <a:lnSpc>
                <a:spcPct val="100000"/>
              </a:lnSpc>
              <a:spcBef>
                <a:spcPts val="0"/>
              </a:spcBef>
              <a:spcAft>
                <a:spcPts val="0"/>
              </a:spcAft>
              <a:buClr>
                <a:srgbClr val="000000"/>
              </a:buClr>
              <a:buSzPts val="1200"/>
              <a:buFont typeface="Calibri"/>
              <a:buNone/>
              <a:defRPr sz="1200"/>
            </a:lvl3pPr>
            <a:lvl4pPr marL="0" lvl="3" indent="0" algn="r" rtl="0">
              <a:lnSpc>
                <a:spcPct val="100000"/>
              </a:lnSpc>
              <a:spcBef>
                <a:spcPts val="0"/>
              </a:spcBef>
              <a:spcAft>
                <a:spcPts val="0"/>
              </a:spcAft>
              <a:buClr>
                <a:srgbClr val="000000"/>
              </a:buClr>
              <a:buSzPts val="1200"/>
              <a:buFont typeface="Calibri"/>
              <a:buNone/>
              <a:defRPr sz="1200"/>
            </a:lvl4pPr>
            <a:lvl5pPr marL="0" lvl="4" indent="0" algn="r" rtl="0">
              <a:lnSpc>
                <a:spcPct val="100000"/>
              </a:lnSpc>
              <a:spcBef>
                <a:spcPts val="0"/>
              </a:spcBef>
              <a:spcAft>
                <a:spcPts val="0"/>
              </a:spcAft>
              <a:buClr>
                <a:srgbClr val="000000"/>
              </a:buClr>
              <a:buSzPts val="1200"/>
              <a:buFont typeface="Calibri"/>
              <a:buNone/>
              <a:defRPr sz="1200"/>
            </a:lvl5pPr>
            <a:lvl6pPr marL="0" lvl="5" indent="0" algn="r" rtl="0">
              <a:lnSpc>
                <a:spcPct val="100000"/>
              </a:lnSpc>
              <a:spcBef>
                <a:spcPts val="0"/>
              </a:spcBef>
              <a:spcAft>
                <a:spcPts val="0"/>
              </a:spcAft>
              <a:buClr>
                <a:srgbClr val="000000"/>
              </a:buClr>
              <a:buSzPts val="1200"/>
              <a:buFont typeface="Calibri"/>
              <a:buNone/>
              <a:defRPr sz="1200"/>
            </a:lvl6pPr>
            <a:lvl7pPr marL="0" lvl="6" indent="0" algn="r" rtl="0">
              <a:lnSpc>
                <a:spcPct val="100000"/>
              </a:lnSpc>
              <a:spcBef>
                <a:spcPts val="0"/>
              </a:spcBef>
              <a:spcAft>
                <a:spcPts val="0"/>
              </a:spcAft>
              <a:buClr>
                <a:srgbClr val="000000"/>
              </a:buClr>
              <a:buSzPts val="1200"/>
              <a:buFont typeface="Calibri"/>
              <a:buNone/>
              <a:defRPr sz="1200"/>
            </a:lvl7pPr>
            <a:lvl8pPr marL="0" lvl="7" indent="0" algn="r" rtl="0">
              <a:lnSpc>
                <a:spcPct val="100000"/>
              </a:lnSpc>
              <a:spcBef>
                <a:spcPts val="0"/>
              </a:spcBef>
              <a:spcAft>
                <a:spcPts val="0"/>
              </a:spcAft>
              <a:buClr>
                <a:srgbClr val="000000"/>
              </a:buClr>
              <a:buSzPts val="1200"/>
              <a:buFont typeface="Calibri"/>
              <a:buNone/>
              <a:defRPr sz="1200"/>
            </a:lvl8pPr>
            <a:lvl9pPr marL="0" lvl="8" indent="0" algn="r" rtl="0">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0163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2A81-E2FD-4AEA-B5A1-2887716180BF}"/>
              </a:ext>
            </a:extLst>
          </p:cNvPr>
          <p:cNvSpPr>
            <a:spLocks noGrp="1"/>
          </p:cNvSpPr>
          <p:nvPr>
            <p:ph type="title"/>
          </p:nvPr>
        </p:nvSpPr>
        <p:spPr>
          <a:xfrm>
            <a:off x="607810" y="2293199"/>
            <a:ext cx="5488190" cy="957595"/>
          </a:xfrm>
        </p:spPr>
        <p:txBody>
          <a:bodyPr anchor="b"/>
          <a:lstStyle>
            <a:lvl1pPr>
              <a:lnSpc>
                <a:spcPct val="80000"/>
              </a:lnSpc>
              <a:defRPr sz="4000"/>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0470FBF-6E8F-4815-9AAB-E80F2452F804}"/>
              </a:ext>
            </a:extLst>
          </p:cNvPr>
          <p:cNvSpPr>
            <a:spLocks noGrp="1"/>
          </p:cNvSpPr>
          <p:nvPr>
            <p:ph type="body" idx="1"/>
          </p:nvPr>
        </p:nvSpPr>
        <p:spPr>
          <a:xfrm>
            <a:off x="607810" y="3607200"/>
            <a:ext cx="5488190" cy="1500187"/>
          </a:xfrm>
        </p:spPr>
        <p:txBody>
          <a:bodyPr/>
          <a:lstStyle>
            <a:lvl1pPr marL="0" indent="0">
              <a:buNone/>
              <a:defRPr sz="2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663C8E-CA98-4CE5-8E28-77FCD280B4B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CB5FF0B-84E2-4514-B6C5-E7C030B65D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187B17-41DC-4310-91C1-4AB7CD2C87F8}"/>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7774EF32-0809-4FCF-B633-B0A17E05F85C}"/>
              </a:ext>
            </a:extLst>
          </p:cNvPr>
          <p:cNvCxnSpPr/>
          <p:nvPr userDrawn="1"/>
        </p:nvCxnSpPr>
        <p:spPr>
          <a:xfrm>
            <a:off x="612775" y="3387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F5B222-2DAE-44D7-BCA1-0E816E669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pic>
        <p:nvPicPr>
          <p:cNvPr id="11" name="Picture 10">
            <a:extLst>
              <a:ext uri="{FF2B5EF4-FFF2-40B4-BE49-F238E27FC236}">
                <a16:creationId xmlns:a16="http://schemas.microsoft.com/office/drawing/2014/main" id="{B17B86D3-FC59-4BC2-8241-EB262F92DF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8800" y="2126702"/>
            <a:ext cx="4967829" cy="3139180"/>
          </a:xfrm>
          <a:prstGeom prst="rect">
            <a:avLst/>
          </a:prstGeom>
        </p:spPr>
      </p:pic>
    </p:spTree>
    <p:extLst>
      <p:ext uri="{BB962C8B-B14F-4D97-AF65-F5344CB8AC3E}">
        <p14:creationId xmlns:p14="http://schemas.microsoft.com/office/powerpoint/2010/main" val="606004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2A81-E2FD-4AEA-B5A1-2887716180BF}"/>
              </a:ext>
            </a:extLst>
          </p:cNvPr>
          <p:cNvSpPr>
            <a:spLocks noGrp="1"/>
          </p:cNvSpPr>
          <p:nvPr>
            <p:ph type="title"/>
          </p:nvPr>
        </p:nvSpPr>
        <p:spPr>
          <a:xfrm>
            <a:off x="607810" y="2293199"/>
            <a:ext cx="5488190" cy="957591"/>
          </a:xfrm>
        </p:spPr>
        <p:txBody>
          <a:bodyPr anchor="b"/>
          <a:lstStyle>
            <a:lvl1pPr>
              <a:lnSpc>
                <a:spcPct val="80000"/>
              </a:lnSpc>
              <a:defRPr sz="4000">
                <a:solidFill>
                  <a:schemeClr val="accent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0470FBF-6E8F-4815-9AAB-E80F2452F804}"/>
              </a:ext>
            </a:extLst>
          </p:cNvPr>
          <p:cNvSpPr>
            <a:spLocks noGrp="1"/>
          </p:cNvSpPr>
          <p:nvPr>
            <p:ph type="body" idx="1"/>
          </p:nvPr>
        </p:nvSpPr>
        <p:spPr>
          <a:xfrm>
            <a:off x="607810" y="3607200"/>
            <a:ext cx="5488190" cy="1500187"/>
          </a:xfrm>
        </p:spPr>
        <p:txBody>
          <a:bodyPr/>
          <a:lstStyle>
            <a:lvl1pPr marL="0" indent="0">
              <a:buNone/>
              <a:defRPr sz="21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663C8E-CA98-4CE5-8E28-77FCD280B4BA}"/>
              </a:ext>
            </a:extLst>
          </p:cNvPr>
          <p:cNvSpPr>
            <a:spLocks noGrp="1"/>
          </p:cNvSpPr>
          <p:nvPr>
            <p:ph type="dt" sz="half" idx="10"/>
          </p:nvPr>
        </p:nvSpPr>
        <p:spPr/>
        <p:txBody>
          <a:bodyPr/>
          <a:lstStyle>
            <a:lvl1pPr>
              <a:defRPr>
                <a:solidFill>
                  <a:schemeClr val="accent1"/>
                </a:solidFill>
              </a:defRPr>
            </a:lvl1pPr>
          </a:lstStyle>
          <a:p>
            <a:endParaRPr lang="en-GB"/>
          </a:p>
        </p:txBody>
      </p:sp>
      <p:sp>
        <p:nvSpPr>
          <p:cNvPr id="5" name="Footer Placeholder 4">
            <a:extLst>
              <a:ext uri="{FF2B5EF4-FFF2-40B4-BE49-F238E27FC236}">
                <a16:creationId xmlns:a16="http://schemas.microsoft.com/office/drawing/2014/main" id="{8CB5FF0B-84E2-4514-B6C5-E7C030B65DE9}"/>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0A187B17-41DC-4310-91C1-4AB7CD2C87F8}"/>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7774EF32-0809-4FCF-B633-B0A17E05F85C}"/>
              </a:ext>
            </a:extLst>
          </p:cNvPr>
          <p:cNvCxnSpPr/>
          <p:nvPr userDrawn="1"/>
        </p:nvCxnSpPr>
        <p:spPr>
          <a:xfrm>
            <a:off x="612775" y="3387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F5B222-2DAE-44D7-BCA1-0E816E6695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pic>
        <p:nvPicPr>
          <p:cNvPr id="11" name="Picture 10">
            <a:extLst>
              <a:ext uri="{FF2B5EF4-FFF2-40B4-BE49-F238E27FC236}">
                <a16:creationId xmlns:a16="http://schemas.microsoft.com/office/drawing/2014/main" id="{B17B86D3-FC59-4BC2-8241-EB262F92DF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38800" y="2126702"/>
            <a:ext cx="4967829" cy="3139179"/>
          </a:xfrm>
          <a:prstGeom prst="rect">
            <a:avLst/>
          </a:prstGeom>
        </p:spPr>
      </p:pic>
    </p:spTree>
    <p:extLst>
      <p:ext uri="{BB962C8B-B14F-4D97-AF65-F5344CB8AC3E}">
        <p14:creationId xmlns:p14="http://schemas.microsoft.com/office/powerpoint/2010/main" val="4296555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2A81-E2FD-4AEA-B5A1-2887716180BF}"/>
              </a:ext>
            </a:extLst>
          </p:cNvPr>
          <p:cNvSpPr>
            <a:spLocks noGrp="1"/>
          </p:cNvSpPr>
          <p:nvPr>
            <p:ph type="title"/>
          </p:nvPr>
        </p:nvSpPr>
        <p:spPr>
          <a:xfrm>
            <a:off x="607810" y="2293200"/>
            <a:ext cx="5488190" cy="892800"/>
          </a:xfrm>
        </p:spPr>
        <p:txBody>
          <a:bodyPr anchor="b"/>
          <a:lstStyle>
            <a:lvl1pPr>
              <a:lnSpc>
                <a:spcPct val="80000"/>
              </a:lnSpc>
              <a:defRPr sz="4000">
                <a:solidFill>
                  <a:schemeClr val="accent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0A187B17-41DC-4310-91C1-4AB7CD2C87F8}"/>
              </a:ext>
            </a:extLst>
          </p:cNvPr>
          <p:cNvSpPr>
            <a:spLocks noGrp="1"/>
          </p:cNvSpPr>
          <p:nvPr>
            <p:ph type="sldNum" sz="quarter" idx="12"/>
          </p:nvPr>
        </p:nvSpPr>
        <p:spPr/>
        <p:txBody>
          <a:bodyPr/>
          <a:lstStyle/>
          <a:p>
            <a:fld id="{BAA6B2A5-E06A-4B92-96F1-71D38C62F6A6}" type="slidenum">
              <a:rPr lang="en-GB" smtClean="0"/>
              <a:t>‹#›</a:t>
            </a:fld>
            <a:endParaRPr lang="en-GB"/>
          </a:p>
        </p:txBody>
      </p:sp>
      <p:cxnSp>
        <p:nvCxnSpPr>
          <p:cNvPr id="7" name="Straight Connector 6">
            <a:extLst>
              <a:ext uri="{FF2B5EF4-FFF2-40B4-BE49-F238E27FC236}">
                <a16:creationId xmlns:a16="http://schemas.microsoft.com/office/drawing/2014/main" id="{7774EF32-0809-4FCF-B633-B0A17E05F85C}"/>
              </a:ext>
            </a:extLst>
          </p:cNvPr>
          <p:cNvCxnSpPr/>
          <p:nvPr userDrawn="1"/>
        </p:nvCxnSpPr>
        <p:spPr>
          <a:xfrm>
            <a:off x="612775" y="33876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F5B222-2DAE-44D7-BCA1-0E816E6695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
        <p:nvSpPr>
          <p:cNvPr id="10" name="Text Placeholder 9">
            <a:extLst>
              <a:ext uri="{FF2B5EF4-FFF2-40B4-BE49-F238E27FC236}">
                <a16:creationId xmlns:a16="http://schemas.microsoft.com/office/drawing/2014/main" id="{32543501-4126-4B2D-A295-DFE433C84567}"/>
              </a:ext>
            </a:extLst>
          </p:cNvPr>
          <p:cNvSpPr>
            <a:spLocks noGrp="1"/>
          </p:cNvSpPr>
          <p:nvPr>
            <p:ph type="body" sz="quarter" idx="13" hasCustomPrompt="1"/>
          </p:nvPr>
        </p:nvSpPr>
        <p:spPr>
          <a:xfrm>
            <a:off x="607809" y="6443392"/>
            <a:ext cx="5488191" cy="205200"/>
          </a:xfrm>
        </p:spPr>
        <p:txBody>
          <a:bodyPr anchor="ctr"/>
          <a:lstStyle>
            <a:lvl1pPr>
              <a:defRPr sz="1100"/>
            </a:lvl1pPr>
            <a:lvl2pPr>
              <a:defRPr sz="1100"/>
            </a:lvl2pPr>
            <a:lvl3pPr>
              <a:defRPr sz="1100"/>
            </a:lvl3pPr>
            <a:lvl4pPr>
              <a:defRPr sz="1100"/>
            </a:lvl4pPr>
            <a:lvl5pPr>
              <a:defRPr sz="1100"/>
            </a:lvl5pPr>
          </a:lstStyle>
          <a:p>
            <a:pPr lvl="0"/>
            <a:r>
              <a:rPr lang="en-US" dirty="0"/>
              <a:t>Image source here</a:t>
            </a:r>
            <a:endParaRPr lang="en-GB" dirty="0"/>
          </a:p>
        </p:txBody>
      </p:sp>
    </p:spTree>
    <p:extLst>
      <p:ext uri="{BB962C8B-B14F-4D97-AF65-F5344CB8AC3E}">
        <p14:creationId xmlns:p14="http://schemas.microsoft.com/office/powerpoint/2010/main" val="37747338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is Is Our Game">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EF87BF-6EC4-4D27-B6EE-28FCCE68B1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7905" y="799200"/>
            <a:ext cx="2996190" cy="1801372"/>
          </a:xfrm>
          <a:prstGeom prst="rect">
            <a:avLst/>
          </a:prstGeom>
        </p:spPr>
      </p:pic>
    </p:spTree>
    <p:extLst>
      <p:ext uri="{BB962C8B-B14F-4D97-AF65-F5344CB8AC3E}">
        <p14:creationId xmlns:p14="http://schemas.microsoft.com/office/powerpoint/2010/main" val="24877489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is Is Our Game alternative">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EF87BF-6EC4-4D27-B6EE-28FCCE68B1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623" y="4599428"/>
            <a:ext cx="2996190" cy="1801372"/>
          </a:xfrm>
          <a:prstGeom prst="rect">
            <a:avLst/>
          </a:prstGeom>
        </p:spPr>
      </p:pic>
    </p:spTree>
    <p:extLst>
      <p:ext uri="{BB962C8B-B14F-4D97-AF65-F5344CB8AC3E}">
        <p14:creationId xmlns:p14="http://schemas.microsoft.com/office/powerpoint/2010/main" val="39484661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spTree>
    <p:extLst>
      <p:ext uri="{BB962C8B-B14F-4D97-AF65-F5344CB8AC3E}">
        <p14:creationId xmlns:p14="http://schemas.microsoft.com/office/powerpoint/2010/main" val="17764862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3A44-8F51-4B79-B8DC-9B3ABBAD2D85}"/>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21333088-111D-48B0-80BD-08CFBD96E6D1}"/>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9FB218-40ED-4088-B167-23459A4929E1}"/>
              </a:ext>
            </a:extLst>
          </p:cNvPr>
          <p:cNvSpPr>
            <a:spLocks noGrp="1"/>
          </p:cNvSpPr>
          <p:nvPr>
            <p:ph type="dt" sz="half" idx="10"/>
          </p:nvPr>
        </p:nvSpPr>
        <p:spPr/>
        <p:txBody>
          <a:bodyPr/>
          <a:lstStyle>
            <a:lvl1pPr>
              <a:defRPr>
                <a:solidFill>
                  <a:schemeClr val="accent1"/>
                </a:solidFill>
              </a:defRPr>
            </a:lvl1pPr>
          </a:lstStyle>
          <a:p>
            <a:endParaRPr lang="en-GB"/>
          </a:p>
        </p:txBody>
      </p:sp>
      <p:sp>
        <p:nvSpPr>
          <p:cNvPr id="5" name="Footer Placeholder 4">
            <a:extLst>
              <a:ext uri="{FF2B5EF4-FFF2-40B4-BE49-F238E27FC236}">
                <a16:creationId xmlns:a16="http://schemas.microsoft.com/office/drawing/2014/main" id="{37BEE86E-3190-4B16-955D-E939ADDFA98D}"/>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4C15D76F-F138-4AB1-AB15-8BDD3572B78C}"/>
              </a:ext>
            </a:extLst>
          </p:cNvPr>
          <p:cNvSpPr>
            <a:spLocks noGrp="1"/>
          </p:cNvSpPr>
          <p:nvPr>
            <p:ph type="sldNum" sz="quarter" idx="12"/>
          </p:nvPr>
        </p:nvSpPr>
        <p:spPr/>
        <p:txBody>
          <a:bodyPr/>
          <a:lstStyle/>
          <a:p>
            <a:fld id="{BAA6B2A5-E06A-4B92-96F1-71D38C62F6A6}" type="slidenum">
              <a:rPr lang="en-GB" smtClean="0"/>
              <a:t>‹#›</a:t>
            </a:fld>
            <a:endParaRPr lang="en-GB"/>
          </a:p>
        </p:txBody>
      </p:sp>
      <p:pic>
        <p:nvPicPr>
          <p:cNvPr id="7" name="Picture 6">
            <a:extLst>
              <a:ext uri="{FF2B5EF4-FFF2-40B4-BE49-F238E27FC236}">
                <a16:creationId xmlns:a16="http://schemas.microsoft.com/office/drawing/2014/main" id="{43234B4E-C349-411B-9F24-C50EC17B2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80000" y="460444"/>
            <a:ext cx="597696" cy="791999"/>
          </a:xfrm>
          <a:prstGeom prst="rect">
            <a:avLst/>
          </a:prstGeom>
        </p:spPr>
      </p:pic>
    </p:spTree>
    <p:extLst>
      <p:ext uri="{BB962C8B-B14F-4D97-AF65-F5344CB8AC3E}">
        <p14:creationId xmlns:p14="http://schemas.microsoft.com/office/powerpoint/2010/main" val="19952460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E307D6-B53D-44AC-BD15-1C16BB1FC570}"/>
              </a:ext>
            </a:extLst>
          </p:cNvPr>
          <p:cNvSpPr>
            <a:spLocks noGrp="1"/>
          </p:cNvSpPr>
          <p:nvPr>
            <p:ph type="title"/>
          </p:nvPr>
        </p:nvSpPr>
        <p:spPr>
          <a:xfrm>
            <a:off x="612775" y="460375"/>
            <a:ext cx="9733800" cy="792069"/>
          </a:xfrm>
          <a:prstGeom prst="rect">
            <a:avLst/>
          </a:prstGeom>
        </p:spPr>
        <p:txBody>
          <a:bodyPr vert="horz" lIns="0" tIns="0" rIns="0" bIns="0" rtlCol="0" anchor="b">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B61A15A6-254A-4C84-A5F0-28E6B06C007D}"/>
              </a:ext>
            </a:extLst>
          </p:cNvPr>
          <p:cNvSpPr>
            <a:spLocks noGrp="1"/>
          </p:cNvSpPr>
          <p:nvPr>
            <p:ph type="body" idx="1"/>
          </p:nvPr>
        </p:nvSpPr>
        <p:spPr>
          <a:xfrm>
            <a:off x="612775" y="1808162"/>
            <a:ext cx="10964921" cy="4589361"/>
          </a:xfrm>
          <a:prstGeom prst="rect">
            <a:avLst/>
          </a:prstGeom>
        </p:spPr>
        <p:txBody>
          <a:bodyPr vert="horz" lIns="0" tIns="0" rIns="0" bIns="0" rtlCol="0" anchor="t">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E7E5533B-40A9-4ED2-8B7A-D8079EB1F0E2}"/>
              </a:ext>
            </a:extLst>
          </p:cNvPr>
          <p:cNvSpPr>
            <a:spLocks noGrp="1"/>
          </p:cNvSpPr>
          <p:nvPr>
            <p:ph type="dt" sz="half" idx="2"/>
          </p:nvPr>
        </p:nvSpPr>
        <p:spPr>
          <a:xfrm>
            <a:off x="8197735" y="6444001"/>
            <a:ext cx="2743200" cy="205200"/>
          </a:xfrm>
          <a:prstGeom prst="rect">
            <a:avLst/>
          </a:prstGeom>
        </p:spPr>
        <p:txBody>
          <a:bodyPr vert="horz" lIns="0" tIns="0" rIns="0" bIns="0" rtlCol="0" anchor="t">
            <a:noAutofit/>
          </a:bodyPr>
          <a:lstStyle>
            <a:lvl1pPr algn="l">
              <a:defRPr sz="1200">
                <a:solidFill>
                  <a:schemeClr val="bg1"/>
                </a:solidFill>
                <a:latin typeface="+mj-lt"/>
              </a:defRPr>
            </a:lvl1pPr>
          </a:lstStyle>
          <a:p>
            <a:endParaRPr lang="en-GB"/>
          </a:p>
        </p:txBody>
      </p:sp>
      <p:sp>
        <p:nvSpPr>
          <p:cNvPr id="5" name="Footer Placeholder 4">
            <a:extLst>
              <a:ext uri="{FF2B5EF4-FFF2-40B4-BE49-F238E27FC236}">
                <a16:creationId xmlns:a16="http://schemas.microsoft.com/office/drawing/2014/main" id="{6570D012-DF5A-46CA-92C8-D2888C5CBEA8}"/>
              </a:ext>
            </a:extLst>
          </p:cNvPr>
          <p:cNvSpPr>
            <a:spLocks noGrp="1"/>
          </p:cNvSpPr>
          <p:nvPr>
            <p:ph type="ftr" sz="quarter" idx="3"/>
          </p:nvPr>
        </p:nvSpPr>
        <p:spPr>
          <a:xfrm>
            <a:off x="612775" y="6444001"/>
            <a:ext cx="4114800" cy="205200"/>
          </a:xfrm>
          <a:prstGeom prst="rect">
            <a:avLst/>
          </a:prstGeom>
        </p:spPr>
        <p:txBody>
          <a:bodyPr vert="horz" lIns="0" tIns="0" rIns="0" bIns="0" rtlCol="0" anchor="t">
            <a:noAutofit/>
          </a:bodyPr>
          <a:lstStyle>
            <a:lvl1pPr algn="l">
              <a:defRPr sz="1200">
                <a:solidFill>
                  <a:schemeClr val="bg1"/>
                </a:solidFill>
                <a:latin typeface="+mj-lt"/>
              </a:defRPr>
            </a:lvl1pPr>
          </a:lstStyle>
          <a:p>
            <a:endParaRPr lang="en-GB" dirty="0"/>
          </a:p>
        </p:txBody>
      </p:sp>
      <p:sp>
        <p:nvSpPr>
          <p:cNvPr id="6" name="Slide Number Placeholder 5">
            <a:extLst>
              <a:ext uri="{FF2B5EF4-FFF2-40B4-BE49-F238E27FC236}">
                <a16:creationId xmlns:a16="http://schemas.microsoft.com/office/drawing/2014/main" id="{F828FCB7-9571-45AE-B7E1-2EAEE6E63C7E}"/>
              </a:ext>
            </a:extLst>
          </p:cNvPr>
          <p:cNvSpPr>
            <a:spLocks noGrp="1"/>
          </p:cNvSpPr>
          <p:nvPr>
            <p:ph type="sldNum" sz="quarter" idx="4"/>
          </p:nvPr>
        </p:nvSpPr>
        <p:spPr>
          <a:xfrm>
            <a:off x="11590800" y="6444000"/>
            <a:ext cx="601200" cy="205200"/>
          </a:xfrm>
          <a:custGeom>
            <a:avLst/>
            <a:gdLst>
              <a:gd name="connsiteX0" fmla="*/ 0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0 w 601200"/>
              <a:gd name="connsiteY4" fmla="*/ 0 h 205200"/>
              <a:gd name="connsiteX0" fmla="*/ 173220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173220 w 601200"/>
              <a:gd name="connsiteY4" fmla="*/ 0 h 205200"/>
              <a:gd name="connsiteX0" fmla="*/ 193207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193207 w 601200"/>
              <a:gd name="connsiteY4" fmla="*/ 0 h 205200"/>
              <a:gd name="connsiteX0" fmla="*/ 208662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8662 w 601200"/>
              <a:gd name="connsiteY4" fmla="*/ 0 h 205200"/>
              <a:gd name="connsiteX0" fmla="*/ 208662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8662 w 601200"/>
              <a:gd name="connsiteY4" fmla="*/ 0 h 205200"/>
              <a:gd name="connsiteX0" fmla="*/ 203511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3511 w 601200"/>
              <a:gd name="connsiteY4" fmla="*/ 0 h 205200"/>
              <a:gd name="connsiteX0" fmla="*/ 208662 w 601200"/>
              <a:gd name="connsiteY0" fmla="*/ 0 h 205200"/>
              <a:gd name="connsiteX1" fmla="*/ 601200 w 601200"/>
              <a:gd name="connsiteY1" fmla="*/ 0 h 205200"/>
              <a:gd name="connsiteX2" fmla="*/ 601200 w 601200"/>
              <a:gd name="connsiteY2" fmla="*/ 205200 h 205200"/>
              <a:gd name="connsiteX3" fmla="*/ 0 w 601200"/>
              <a:gd name="connsiteY3" fmla="*/ 205200 h 205200"/>
              <a:gd name="connsiteX4" fmla="*/ 208662 w 601200"/>
              <a:gd name="connsiteY4" fmla="*/ 0 h 20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00" h="205200">
                <a:moveTo>
                  <a:pt x="208662" y="0"/>
                </a:moveTo>
                <a:lnTo>
                  <a:pt x="601200" y="0"/>
                </a:lnTo>
                <a:lnTo>
                  <a:pt x="601200" y="205200"/>
                </a:lnTo>
                <a:lnTo>
                  <a:pt x="0" y="205200"/>
                </a:lnTo>
                <a:lnTo>
                  <a:pt x="208662" y="0"/>
                </a:lnTo>
                <a:close/>
              </a:path>
            </a:pathLst>
          </a:custGeom>
          <a:solidFill>
            <a:schemeClr val="accent2"/>
          </a:solidFill>
        </p:spPr>
        <p:txBody>
          <a:bodyPr vert="horz" lIns="216000" tIns="0" rIns="0" bIns="0" rtlCol="0" anchor="ctr">
            <a:noAutofit/>
          </a:bodyPr>
          <a:lstStyle>
            <a:lvl1pPr algn="l">
              <a:defRPr sz="1200">
                <a:solidFill>
                  <a:schemeClr val="bg1"/>
                </a:solidFill>
                <a:latin typeface="+mj-lt"/>
              </a:defRPr>
            </a:lvl1pPr>
          </a:lstStyle>
          <a:p>
            <a:fld id="{BAA6B2A5-E06A-4B92-96F1-71D38C62F6A6}" type="slidenum">
              <a:rPr lang="en-GB" smtClean="0"/>
              <a:pPr/>
              <a:t>‹#›</a:t>
            </a:fld>
            <a:endParaRPr lang="en-GB"/>
          </a:p>
        </p:txBody>
      </p:sp>
      <p:cxnSp>
        <p:nvCxnSpPr>
          <p:cNvPr id="9" name="Straight Connector 8">
            <a:extLst>
              <a:ext uri="{FF2B5EF4-FFF2-40B4-BE49-F238E27FC236}">
                <a16:creationId xmlns:a16="http://schemas.microsoft.com/office/drawing/2014/main" id="{88B09345-C3D7-4B34-AC56-756ACA19516D}"/>
              </a:ext>
            </a:extLst>
          </p:cNvPr>
          <p:cNvCxnSpPr/>
          <p:nvPr userDrawn="1"/>
        </p:nvCxnSpPr>
        <p:spPr>
          <a:xfrm>
            <a:off x="612775" y="1378800"/>
            <a:ext cx="109780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E03A88D-7159-403E-A47D-600B27A6BD3B}"/>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980000" y="460444"/>
            <a:ext cx="597696" cy="792000"/>
          </a:xfrm>
          <a:prstGeom prst="rect">
            <a:avLst/>
          </a:prstGeom>
        </p:spPr>
      </p:pic>
    </p:spTree>
    <p:extLst>
      <p:ext uri="{BB962C8B-B14F-4D97-AF65-F5344CB8AC3E}">
        <p14:creationId xmlns:p14="http://schemas.microsoft.com/office/powerpoint/2010/main" val="421739520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63" r:id="rId4"/>
    <p:sldLayoutId id="2147483661" r:id="rId5"/>
    <p:sldLayoutId id="2147483674" r:id="rId6"/>
    <p:sldLayoutId id="2147483675" r:id="rId7"/>
    <p:sldLayoutId id="2147483650" r:id="rId8"/>
    <p:sldLayoutId id="2147483664" r:id="rId9"/>
    <p:sldLayoutId id="2147483652" r:id="rId10"/>
    <p:sldLayoutId id="2147483665" r:id="rId11"/>
    <p:sldLayoutId id="2147483656" r:id="rId12"/>
    <p:sldLayoutId id="2147483666" r:id="rId13"/>
    <p:sldLayoutId id="2147483657" r:id="rId14"/>
    <p:sldLayoutId id="2147483667" r:id="rId15"/>
    <p:sldLayoutId id="2147483658" r:id="rId16"/>
    <p:sldLayoutId id="2147483668" r:id="rId17"/>
    <p:sldLayoutId id="2147483659" r:id="rId18"/>
    <p:sldLayoutId id="2147483669" r:id="rId19"/>
    <p:sldLayoutId id="2147483670" r:id="rId20"/>
    <p:sldLayoutId id="2147483660" r:id="rId21"/>
    <p:sldLayoutId id="2147483671" r:id="rId22"/>
    <p:sldLayoutId id="2147483654" r:id="rId23"/>
    <p:sldLayoutId id="2147483672" r:id="rId24"/>
    <p:sldLayoutId id="2147483655" r:id="rId25"/>
    <p:sldLayoutId id="2147483673" r:id="rId26"/>
    <p:sldLayoutId id="2147483676" r:id="rId27"/>
  </p:sldLayoutIdLst>
  <p:transition>
    <p:fade/>
  </p:transition>
  <p:hf hdr="0" ftr="0" dt="0"/>
  <p:txStyles>
    <p:titleStyle>
      <a:lvl1pPr algn="l" defTabSz="914400" rtl="0" eaLnBrk="1" latinLnBrk="0" hangingPunct="1">
        <a:lnSpc>
          <a:spcPct val="80000"/>
        </a:lnSpc>
        <a:spcBef>
          <a:spcPct val="0"/>
        </a:spcBef>
        <a:buNone/>
        <a:defRPr sz="3000" kern="1200" cap="all" baseline="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2040"/>
        </a:spcAft>
        <a:buFont typeface="Arial" panose="020B0604020202020204" pitchFamily="34" charset="0"/>
        <a:buNone/>
        <a:defRPr sz="1800" kern="1200">
          <a:solidFill>
            <a:schemeClr val="bg1"/>
          </a:solidFill>
          <a:latin typeface="+mj-lt"/>
          <a:ea typeface="+mn-ea"/>
          <a:cs typeface="+mn-cs"/>
        </a:defRPr>
      </a:lvl1pPr>
      <a:lvl2pPr marL="0" indent="0" algn="l" defTabSz="914400" rtl="0" eaLnBrk="1" latinLnBrk="0" hangingPunct="1">
        <a:lnSpc>
          <a:spcPct val="90000"/>
        </a:lnSpc>
        <a:spcBef>
          <a:spcPts val="0"/>
        </a:spcBef>
        <a:spcAft>
          <a:spcPts val="2040"/>
        </a:spcAft>
        <a:buFont typeface="Arial" panose="020B0604020202020204" pitchFamily="34" charset="0"/>
        <a:buNone/>
        <a:defRPr sz="1800" kern="1200" cap="all" baseline="0">
          <a:solidFill>
            <a:schemeClr val="bg1"/>
          </a:solidFill>
          <a:latin typeface="+mn-lt"/>
          <a:ea typeface="+mn-ea"/>
          <a:cs typeface="+mn-cs"/>
        </a:defRPr>
      </a:lvl2pPr>
      <a:lvl3pPr marL="162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3pPr>
      <a:lvl4pPr marL="324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4pPr>
      <a:lvl5pPr marL="486000" indent="-162000" algn="l" defTabSz="914400" rtl="0" eaLnBrk="1" latinLnBrk="0" hangingPunct="1">
        <a:lnSpc>
          <a:spcPct val="90000"/>
        </a:lnSpc>
        <a:spcBef>
          <a:spcPts val="0"/>
        </a:spcBef>
        <a:spcAft>
          <a:spcPts val="2040"/>
        </a:spcAft>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ACBF0"/>
          </p15:clr>
        </p15:guide>
        <p15:guide id="2" pos="3840">
          <p15:clr>
            <a:srgbClr val="5ACBF0"/>
          </p15:clr>
        </p15:guide>
        <p15:guide id="3" pos="386">
          <p15:clr>
            <a:srgbClr val="5ACBF0"/>
          </p15:clr>
        </p15:guide>
        <p15:guide id="4" pos="7295">
          <p15:clr>
            <a:srgbClr val="5ACBF0"/>
          </p15:clr>
        </p15:guide>
        <p15:guide id="5" orient="horz" pos="290">
          <p15:clr>
            <a:srgbClr val="5ACBF0"/>
          </p15:clr>
        </p15:guide>
        <p15:guide id="6" orient="horz" pos="1139">
          <p15:clr>
            <a:srgbClr val="5ACBF0"/>
          </p15:clr>
        </p15:guide>
        <p15:guide id="7" orient="horz" pos="403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9A5EBA-806C-467A-8139-E3C190D96CB9}"/>
              </a:ext>
            </a:extLst>
          </p:cNvPr>
          <p:cNvSpPr>
            <a:spLocks noGrp="1"/>
          </p:cNvSpPr>
          <p:nvPr>
            <p:ph type="ctrTitle"/>
          </p:nvPr>
        </p:nvSpPr>
        <p:spPr/>
        <p:txBody>
          <a:bodyPr/>
          <a:lstStyle/>
          <a:p>
            <a:r>
              <a:rPr lang="en-GB" dirty="0">
                <a:latin typeface="Choplin ExtraLight" pitchFamily="2" charset="77"/>
              </a:rPr>
              <a:t>WRU Educator </a:t>
            </a:r>
          </a:p>
        </p:txBody>
      </p:sp>
    </p:spTree>
    <p:extLst>
      <p:ext uri="{BB962C8B-B14F-4D97-AF65-F5344CB8AC3E}">
        <p14:creationId xmlns:p14="http://schemas.microsoft.com/office/powerpoint/2010/main" val="14407348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4"/>
          <p:cNvSpPr txBox="1">
            <a:spLocks noGrp="1"/>
          </p:cNvSpPr>
          <p:nvPr>
            <p:ph type="title"/>
          </p:nvPr>
        </p:nvSpPr>
        <p:spPr>
          <a:xfrm>
            <a:off x="838200" y="346836"/>
            <a:ext cx="10515600" cy="659004"/>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0"/>
              </a:spcBef>
              <a:spcAft>
                <a:spcPts val="0"/>
              </a:spcAft>
              <a:buClr>
                <a:srgbClr val="FFFFFF"/>
              </a:buClr>
              <a:buSzPts val="3784"/>
              <a:buFont typeface="Arial"/>
              <a:buNone/>
            </a:pPr>
            <a:r>
              <a:rPr lang="en-US" sz="3784">
                <a:latin typeface="Arial"/>
                <a:ea typeface="Arial"/>
                <a:cs typeface="Arial"/>
                <a:sym typeface="Arial"/>
              </a:rPr>
              <a:t>Development Decision Making Model</a:t>
            </a:r>
            <a:endParaRPr/>
          </a:p>
        </p:txBody>
      </p:sp>
      <p:sp>
        <p:nvSpPr>
          <p:cNvPr id="153" name="Google Shape;153;p14"/>
          <p:cNvSpPr/>
          <p:nvPr/>
        </p:nvSpPr>
        <p:spPr>
          <a:xfrm>
            <a:off x="-277439" y="-76200"/>
            <a:ext cx="12746878" cy="7010401"/>
          </a:xfrm>
          <a:prstGeom prst="rect">
            <a:avLst/>
          </a:prstGeom>
          <a:solidFill>
            <a:srgbClr val="D8282D"/>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4" name="Google Shape;154;p14"/>
          <p:cNvSpPr/>
          <p:nvPr/>
        </p:nvSpPr>
        <p:spPr>
          <a:xfrm>
            <a:off x="234100" y="950632"/>
            <a:ext cx="11440013" cy="1943304"/>
          </a:xfrm>
          <a:prstGeom prst="rect">
            <a:avLst/>
          </a:prstGeom>
          <a:noFill/>
          <a:ln>
            <a:noFill/>
          </a:ln>
        </p:spPr>
        <p:txBody>
          <a:bodyPr spcFirstLastPara="1" wrap="square" lIns="45700" tIns="45700" rIns="45700" bIns="45700" anchor="t" anchorCtr="0">
            <a:spAutoFit/>
          </a:bodyPr>
          <a:lstStyle/>
          <a:p>
            <a:pPr marL="0" marR="0" lvl="0" indent="0" algn="l" rtl="0">
              <a:lnSpc>
                <a:spcPct val="150000"/>
              </a:lnSpc>
              <a:spcBef>
                <a:spcPts val="0"/>
              </a:spcBef>
              <a:spcAft>
                <a:spcPts val="0"/>
              </a:spcAft>
              <a:buClr>
                <a:srgbClr val="FFFFFF"/>
              </a:buClr>
              <a:buSzPts val="2200"/>
              <a:buFont typeface="Arial"/>
              <a:buNone/>
            </a:pPr>
            <a:endParaRPr sz="2200" b="0" i="0" u="none" strike="noStrike" cap="none">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FFFFFF"/>
              </a:buClr>
              <a:buSzPts val="2200"/>
              <a:buFont typeface="Arial"/>
              <a:buNone/>
            </a:pPr>
            <a:endParaRPr sz="2200" b="0" i="0" u="none" strike="noStrike" cap="none">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FFFFFF"/>
              </a:buClr>
              <a:buSzPts val="2200"/>
              <a:buFont typeface="Arial"/>
              <a:buNone/>
            </a:pPr>
            <a:endParaRPr sz="2200" b="0" i="0" u="none" strike="noStrike" cap="none">
              <a:solidFill>
                <a:srgbClr val="FFFFFF"/>
              </a:solidFill>
              <a:latin typeface="Arial"/>
              <a:ea typeface="Arial"/>
              <a:cs typeface="Arial"/>
              <a:sym typeface="Arial"/>
            </a:endParaRPr>
          </a:p>
        </p:txBody>
      </p:sp>
      <p:sp>
        <p:nvSpPr>
          <p:cNvPr id="155" name="Google Shape;155;p14"/>
          <p:cNvSpPr/>
          <p:nvPr/>
        </p:nvSpPr>
        <p:spPr>
          <a:xfrm>
            <a:off x="1218458" y="329537"/>
            <a:ext cx="10236201" cy="498558"/>
          </a:xfrm>
          <a:prstGeom prst="rect">
            <a:avLst/>
          </a:prstGeom>
          <a:solidFill>
            <a:schemeClr val="accent1"/>
          </a:solidFill>
          <a:ln w="12700" cap="flat" cmpd="sng">
            <a:solidFill>
              <a:schemeClr val="bg1"/>
            </a:solidFill>
            <a:prstDash val="solid"/>
            <a:miter lim="8000"/>
            <a:headEnd type="none" w="sm" len="sm"/>
            <a:tailEnd type="none" w="sm" len="sm"/>
          </a:ln>
        </p:spPr>
        <p:txBody>
          <a:bodyPr spcFirstLastPara="1" wrap="square" lIns="45700" tIns="45700" rIns="45700" bIns="45700" anchor="t" anchorCtr="0">
            <a:spAutoFit/>
          </a:bodyPr>
          <a:lstStyle/>
          <a:p>
            <a:pPr marL="0" marR="0" lvl="1" indent="228600" algn="l" rtl="0">
              <a:lnSpc>
                <a:spcPct val="120000"/>
              </a:lnSpc>
              <a:spcBef>
                <a:spcPts val="0"/>
              </a:spcBef>
              <a:spcAft>
                <a:spcPts val="0"/>
              </a:spcAft>
              <a:buClr>
                <a:srgbClr val="FFFFFF"/>
              </a:buClr>
              <a:buSzPts val="2200"/>
              <a:buFont typeface="Arial"/>
              <a:buNone/>
            </a:pPr>
            <a:r>
              <a:rPr lang="en-US" sz="2200" b="1" i="0" u="none" strike="noStrike" cap="none" dirty="0">
                <a:solidFill>
                  <a:srgbClr val="FFFFFF"/>
                </a:solidFill>
                <a:ea typeface="Arial"/>
                <a:cs typeface="Arial"/>
                <a:sym typeface="Arial"/>
              </a:rPr>
              <a:t>Self Concept</a:t>
            </a:r>
            <a:endParaRPr b="1" dirty="0"/>
          </a:p>
        </p:txBody>
      </p:sp>
      <p:pic>
        <p:nvPicPr>
          <p:cNvPr id="156" name="Google Shape;156;p14"/>
          <p:cNvPicPr preferRelativeResize="0"/>
          <p:nvPr/>
        </p:nvPicPr>
        <p:blipFill rotWithShape="1">
          <a:blip r:embed="rId3">
            <a:alphaModFix/>
          </a:blip>
          <a:srcRect/>
          <a:stretch/>
        </p:blipFill>
        <p:spPr>
          <a:xfrm>
            <a:off x="286708" y="197640"/>
            <a:ext cx="682362" cy="682362"/>
          </a:xfrm>
          <a:prstGeom prst="rect">
            <a:avLst/>
          </a:prstGeom>
          <a:noFill/>
          <a:ln>
            <a:noFill/>
          </a:ln>
        </p:spPr>
      </p:pic>
      <p:sp>
        <p:nvSpPr>
          <p:cNvPr id="157" name="Google Shape;157;p14"/>
          <p:cNvSpPr/>
          <p:nvPr/>
        </p:nvSpPr>
        <p:spPr>
          <a:xfrm>
            <a:off x="228600" y="952500"/>
            <a:ext cx="11451013" cy="5355272"/>
          </a:xfrm>
          <a:prstGeom prst="rect">
            <a:avLst/>
          </a:prstGeom>
          <a:noFill/>
          <a:ln>
            <a:noFill/>
          </a:ln>
        </p:spPr>
        <p:txBody>
          <a:bodyPr spcFirstLastPara="1" wrap="square" lIns="45700" tIns="45700" rIns="45700" bIns="45700" anchor="t" anchorCtr="0">
            <a:spAutoFit/>
          </a:bodyPr>
          <a:lstStyle/>
          <a:p>
            <a:pPr marL="0" marR="0" lvl="0" indent="0" algn="l" rtl="0">
              <a:lnSpc>
                <a:spcPct val="150000"/>
              </a:lnSpc>
              <a:spcBef>
                <a:spcPts val="0"/>
              </a:spcBef>
              <a:spcAft>
                <a:spcPts val="0"/>
              </a:spcAft>
              <a:buClr>
                <a:srgbClr val="FFFFFF"/>
              </a:buClr>
              <a:buSzPts val="2200"/>
              <a:buFont typeface="Arial"/>
              <a:buNone/>
            </a:pPr>
            <a:r>
              <a:rPr lang="en-US" sz="1900" b="1" i="0" u="none" strike="noStrike" cap="none" dirty="0">
                <a:solidFill>
                  <a:srgbClr val="FFFFFF"/>
                </a:solidFill>
                <a:ea typeface="Arial"/>
                <a:cs typeface="Arial"/>
                <a:sym typeface="Arial"/>
              </a:rPr>
              <a:t>Self Aware:</a:t>
            </a:r>
            <a:endParaRPr sz="1900" b="1" dirty="0"/>
          </a:p>
          <a:p>
            <a:pPr marL="457200" marR="0" lvl="0" indent="0" algn="l" rtl="0">
              <a:lnSpc>
                <a:spcPct val="150000"/>
              </a:lnSpc>
              <a:spcBef>
                <a:spcPts val="0"/>
              </a:spcBef>
              <a:spcAft>
                <a:spcPts val="0"/>
              </a:spcAft>
              <a:buClr>
                <a:srgbClr val="FFFFFF"/>
              </a:buClr>
              <a:buSzPts val="2200"/>
              <a:buFont typeface="Arial"/>
              <a:buNone/>
            </a:pPr>
            <a:r>
              <a:rPr lang="en-US" sz="1900" b="0" i="0" u="none" strike="noStrike" cap="none" dirty="0">
                <a:solidFill>
                  <a:srgbClr val="FFFFFF"/>
                </a:solidFill>
                <a:latin typeface="+mj-lt"/>
                <a:ea typeface="Arial"/>
                <a:cs typeface="Arial"/>
                <a:sym typeface="Arial"/>
              </a:rPr>
              <a:t>Self-awareness is a key component of an emotionally intelligent </a:t>
            </a:r>
            <a:r>
              <a:rPr lang="en-US" sz="1900" dirty="0">
                <a:solidFill>
                  <a:srgbClr val="FFFFFF"/>
                </a:solidFill>
                <a:latin typeface="+mj-lt"/>
              </a:rPr>
              <a:t>educator</a:t>
            </a:r>
            <a:r>
              <a:rPr lang="en-US" sz="1900" b="0" i="0" u="none" strike="noStrike" cap="none" dirty="0">
                <a:solidFill>
                  <a:srgbClr val="FFFFFF"/>
                </a:solidFill>
                <a:latin typeface="+mj-lt"/>
                <a:ea typeface="Arial"/>
                <a:cs typeface="Arial"/>
                <a:sym typeface="Arial"/>
              </a:rPr>
              <a:t> and is critical to effective leadership</a:t>
            </a:r>
            <a:endParaRPr sz="1900" dirty="0">
              <a:latin typeface="+mj-lt"/>
            </a:endParaRPr>
          </a:p>
          <a:p>
            <a:pPr marL="0" marR="0" lvl="0" indent="0" algn="l" rtl="0">
              <a:lnSpc>
                <a:spcPct val="150000"/>
              </a:lnSpc>
              <a:spcBef>
                <a:spcPts val="0"/>
              </a:spcBef>
              <a:spcAft>
                <a:spcPts val="0"/>
              </a:spcAft>
              <a:buClr>
                <a:srgbClr val="FFFFFF"/>
              </a:buClr>
              <a:buSzPts val="2200"/>
              <a:buFont typeface="Arial"/>
              <a:buNone/>
            </a:pPr>
            <a:r>
              <a:rPr lang="en-US" sz="1900" b="1" i="0" u="none" strike="noStrike" cap="none" dirty="0">
                <a:solidFill>
                  <a:srgbClr val="FFFFFF"/>
                </a:solidFill>
                <a:ea typeface="Arial"/>
                <a:cs typeface="Arial"/>
                <a:sym typeface="Arial"/>
              </a:rPr>
              <a:t>Reflective:</a:t>
            </a:r>
            <a:endParaRPr sz="1900" b="1" dirty="0"/>
          </a:p>
          <a:p>
            <a:pPr marL="457200" marR="0" lvl="0" indent="0" algn="l" rtl="0">
              <a:lnSpc>
                <a:spcPct val="150000"/>
              </a:lnSpc>
              <a:spcBef>
                <a:spcPts val="0"/>
              </a:spcBef>
              <a:spcAft>
                <a:spcPts val="0"/>
              </a:spcAft>
              <a:buClr>
                <a:srgbClr val="FFFFFF"/>
              </a:buClr>
              <a:buSzPts val="2200"/>
              <a:buFont typeface="Arial"/>
              <a:buNone/>
            </a:pPr>
            <a:r>
              <a:rPr lang="en-US" sz="1900" b="0" i="0" u="none" strike="noStrike" cap="none" dirty="0">
                <a:solidFill>
                  <a:srgbClr val="FFFFFF"/>
                </a:solidFill>
                <a:latin typeface="+mj-lt"/>
                <a:ea typeface="Arial"/>
                <a:cs typeface="Arial"/>
                <a:sym typeface="Arial"/>
              </a:rPr>
              <a:t>Expert practitioners have shown a clear characteristic of knowing their strengths and weaknesses and reflective practice allows an individual to engage with this process on a regular basis</a:t>
            </a:r>
            <a:endParaRPr sz="1900" dirty="0">
              <a:latin typeface="+mj-lt"/>
            </a:endParaRPr>
          </a:p>
          <a:p>
            <a:pPr marL="0" marR="0" lvl="0" indent="0" algn="l" rtl="0">
              <a:lnSpc>
                <a:spcPct val="150000"/>
              </a:lnSpc>
              <a:spcBef>
                <a:spcPts val="0"/>
              </a:spcBef>
              <a:spcAft>
                <a:spcPts val="0"/>
              </a:spcAft>
              <a:buClr>
                <a:srgbClr val="FFFFFF"/>
              </a:buClr>
              <a:buSzPts val="2200"/>
              <a:buFont typeface="Arial"/>
              <a:buNone/>
            </a:pPr>
            <a:r>
              <a:rPr lang="en-US" sz="1900" b="1" i="0" u="none" strike="noStrike" cap="none" dirty="0">
                <a:solidFill>
                  <a:srgbClr val="FFFFFF"/>
                </a:solidFill>
                <a:ea typeface="Arial"/>
                <a:cs typeface="Arial"/>
                <a:sym typeface="Arial"/>
              </a:rPr>
              <a:t>Continuous Learner:</a:t>
            </a:r>
            <a:endParaRPr sz="1900" b="1" dirty="0"/>
          </a:p>
          <a:p>
            <a:pPr marL="457200" marR="0" lvl="0" indent="0" algn="l" rtl="0">
              <a:lnSpc>
                <a:spcPct val="150000"/>
              </a:lnSpc>
              <a:spcBef>
                <a:spcPts val="0"/>
              </a:spcBef>
              <a:spcAft>
                <a:spcPts val="0"/>
              </a:spcAft>
              <a:buClr>
                <a:srgbClr val="FFFFFF"/>
              </a:buClr>
              <a:buSzPts val="2200"/>
              <a:buFont typeface="Arial"/>
              <a:buNone/>
            </a:pPr>
            <a:r>
              <a:rPr lang="en-US" sz="1900" b="0" i="0" u="none" strike="noStrike" cap="none" dirty="0">
                <a:solidFill>
                  <a:srgbClr val="FFFFFF"/>
                </a:solidFill>
                <a:latin typeface="+mj-lt"/>
                <a:ea typeface="Arial"/>
                <a:cs typeface="Arial"/>
                <a:sym typeface="Arial"/>
              </a:rPr>
              <a:t>Having an unwavering desire for learning that is inextricably linked to personal development is key to delivery and future growth</a:t>
            </a:r>
            <a:endParaRPr sz="1900" dirty="0">
              <a:latin typeface="+mj-lt"/>
            </a:endParaRPr>
          </a:p>
          <a:p>
            <a:pPr marL="0" marR="0" lvl="0" indent="0" algn="l" rtl="0">
              <a:lnSpc>
                <a:spcPct val="150000"/>
              </a:lnSpc>
              <a:spcBef>
                <a:spcPts val="0"/>
              </a:spcBef>
              <a:spcAft>
                <a:spcPts val="0"/>
              </a:spcAft>
              <a:buClr>
                <a:srgbClr val="FFFFFF"/>
              </a:buClr>
              <a:buSzPts val="2200"/>
              <a:buFont typeface="Arial"/>
              <a:buNone/>
            </a:pPr>
            <a:endParaRPr sz="1900" b="0" i="0" u="none" strike="noStrike" cap="none" dirty="0">
              <a:solidFill>
                <a:srgbClr val="FFFFFF"/>
              </a:solidFill>
              <a:ea typeface="Arial"/>
              <a:cs typeface="Arial"/>
              <a:sym typeface="Arial"/>
            </a:endParaRPr>
          </a:p>
          <a:p>
            <a:pPr marL="0" marR="0" lvl="0" indent="0" algn="l" rtl="0">
              <a:lnSpc>
                <a:spcPct val="150000"/>
              </a:lnSpc>
              <a:spcBef>
                <a:spcPts val="0"/>
              </a:spcBef>
              <a:spcAft>
                <a:spcPts val="0"/>
              </a:spcAft>
              <a:buClr>
                <a:srgbClr val="FFFFFF"/>
              </a:buClr>
              <a:buSzPts val="2200"/>
              <a:buFont typeface="Arial"/>
              <a:buNone/>
            </a:pPr>
            <a:endParaRPr sz="1900" b="0" i="0" u="none" strike="noStrike" cap="none" dirty="0">
              <a:solidFill>
                <a:srgbClr val="FFFFFF"/>
              </a:solidFil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ED829E21-F7CD-4770-0926-B012ED61BB6B}"/>
              </a:ext>
            </a:extLst>
          </p:cNvPr>
          <p:cNvGraphicFramePr>
            <a:graphicFrameLocks noGrp="1"/>
          </p:cNvGraphicFramePr>
          <p:nvPr>
            <p:ph sz="half" idx="1"/>
            <p:extLst>
              <p:ext uri="{D42A27DB-BD31-4B8C-83A1-F6EECF244321}">
                <p14:modId xmlns:p14="http://schemas.microsoft.com/office/powerpoint/2010/main" val="896308612"/>
              </p:ext>
            </p:extLst>
          </p:nvPr>
        </p:nvGraphicFramePr>
        <p:xfrm>
          <a:off x="612775" y="1689797"/>
          <a:ext cx="4858625" cy="4754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1A3A16E-1603-4CBD-8463-711AC7882786}"/>
              </a:ext>
            </a:extLst>
          </p:cNvPr>
          <p:cNvSpPr>
            <a:spLocks noGrp="1"/>
          </p:cNvSpPr>
          <p:nvPr>
            <p:ph type="title"/>
          </p:nvPr>
        </p:nvSpPr>
        <p:spPr>
          <a:xfrm>
            <a:off x="612775" y="460375"/>
            <a:ext cx="9733800" cy="792069"/>
          </a:xfrm>
        </p:spPr>
        <p:txBody>
          <a:bodyPr anchor="b">
            <a:normAutofit/>
          </a:bodyPr>
          <a:lstStyle/>
          <a:p>
            <a:r>
              <a:rPr lang="en-GB" dirty="0"/>
              <a:t>Journey to educating </a:t>
            </a:r>
            <a:endParaRPr lang="en-GB"/>
          </a:p>
        </p:txBody>
      </p:sp>
      <p:sp>
        <p:nvSpPr>
          <p:cNvPr id="4" name="Slide Number Placeholder 3">
            <a:extLst>
              <a:ext uri="{FF2B5EF4-FFF2-40B4-BE49-F238E27FC236}">
                <a16:creationId xmlns:a16="http://schemas.microsoft.com/office/drawing/2014/main" id="{BF5A3650-B2CF-40EE-B0CA-4C849548D401}"/>
              </a:ext>
            </a:extLst>
          </p:cNvPr>
          <p:cNvSpPr>
            <a:spLocks noGrp="1"/>
          </p:cNvSpPr>
          <p:nvPr>
            <p:ph type="sldNum" sz="quarter" idx="12"/>
          </p:nvPr>
        </p:nvSpPr>
        <p:spPr>
          <a:xfrm>
            <a:off x="11590800" y="6444000"/>
            <a:ext cx="601200" cy="205200"/>
          </a:xfrm>
        </p:spPr>
        <p:txBody>
          <a:bodyPr anchor="ctr">
            <a:normAutofit/>
          </a:bodyPr>
          <a:lstStyle/>
          <a:p>
            <a:pPr>
              <a:spcAft>
                <a:spcPts val="600"/>
              </a:spcAft>
            </a:pPr>
            <a:fld id="{BAA6B2A5-E06A-4B92-96F1-71D38C62F6A6}" type="slidenum">
              <a:rPr lang="en-GB" smtClean="0"/>
              <a:pPr>
                <a:spcAft>
                  <a:spcPts val="600"/>
                </a:spcAft>
              </a:pPr>
              <a:t>11</a:t>
            </a:fld>
            <a:endParaRPr lang="en-GB"/>
          </a:p>
        </p:txBody>
      </p:sp>
      <p:pic>
        <p:nvPicPr>
          <p:cNvPr id="14" name="Picture 13" descr="Diagram, schematic&#10;&#10;Description automatically generated">
            <a:extLst>
              <a:ext uri="{FF2B5EF4-FFF2-40B4-BE49-F238E27FC236}">
                <a16:creationId xmlns:a16="http://schemas.microsoft.com/office/drawing/2014/main" id="{3D1E2148-1EF2-CF40-CCE6-D593AB574D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6400" y="1514605"/>
            <a:ext cx="5682825" cy="4883020"/>
          </a:xfrm>
          <a:prstGeom prst="rect">
            <a:avLst/>
          </a:prstGeom>
        </p:spPr>
      </p:pic>
    </p:spTree>
    <p:extLst>
      <p:ext uri="{BB962C8B-B14F-4D97-AF65-F5344CB8AC3E}">
        <p14:creationId xmlns:p14="http://schemas.microsoft.com/office/powerpoint/2010/main" val="32215599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A16E-1603-4CBD-8463-711AC7882786}"/>
              </a:ext>
            </a:extLst>
          </p:cNvPr>
          <p:cNvSpPr>
            <a:spLocks noGrp="1"/>
          </p:cNvSpPr>
          <p:nvPr>
            <p:ph type="title"/>
          </p:nvPr>
        </p:nvSpPr>
        <p:spPr>
          <a:xfrm>
            <a:off x="612775" y="460375"/>
            <a:ext cx="9733800" cy="792069"/>
          </a:xfrm>
        </p:spPr>
        <p:txBody>
          <a:bodyPr anchor="b">
            <a:normAutofit/>
          </a:bodyPr>
          <a:lstStyle/>
          <a:p>
            <a:r>
              <a:rPr lang="en-GB" dirty="0"/>
              <a:t>Journey to educating </a:t>
            </a:r>
            <a:endParaRPr lang="en-GB"/>
          </a:p>
        </p:txBody>
      </p:sp>
      <p:sp>
        <p:nvSpPr>
          <p:cNvPr id="4" name="Slide Number Placeholder 3">
            <a:extLst>
              <a:ext uri="{FF2B5EF4-FFF2-40B4-BE49-F238E27FC236}">
                <a16:creationId xmlns:a16="http://schemas.microsoft.com/office/drawing/2014/main" id="{BF5A3650-B2CF-40EE-B0CA-4C849548D401}"/>
              </a:ext>
            </a:extLst>
          </p:cNvPr>
          <p:cNvSpPr>
            <a:spLocks noGrp="1"/>
          </p:cNvSpPr>
          <p:nvPr>
            <p:ph type="sldNum" sz="quarter" idx="12"/>
          </p:nvPr>
        </p:nvSpPr>
        <p:spPr>
          <a:xfrm>
            <a:off x="11590800" y="6444000"/>
            <a:ext cx="601200" cy="205200"/>
          </a:xfrm>
        </p:spPr>
        <p:txBody>
          <a:bodyPr anchor="ctr">
            <a:normAutofit/>
          </a:bodyPr>
          <a:lstStyle/>
          <a:p>
            <a:pPr>
              <a:spcAft>
                <a:spcPts val="600"/>
              </a:spcAft>
            </a:pPr>
            <a:fld id="{BAA6B2A5-E06A-4B92-96F1-71D38C62F6A6}" type="slidenum">
              <a:rPr lang="en-GB" smtClean="0"/>
              <a:pPr>
                <a:spcAft>
                  <a:spcPts val="600"/>
                </a:spcAft>
              </a:pPr>
              <a:t>12</a:t>
            </a:fld>
            <a:endParaRPr lang="en-GB"/>
          </a:p>
        </p:txBody>
      </p:sp>
      <p:graphicFrame>
        <p:nvGraphicFramePr>
          <p:cNvPr id="8" name="Content Placeholder 2">
            <a:extLst>
              <a:ext uri="{FF2B5EF4-FFF2-40B4-BE49-F238E27FC236}">
                <a16:creationId xmlns:a16="http://schemas.microsoft.com/office/drawing/2014/main" id="{3509F10D-D558-3A02-5F79-D84F040171A1}"/>
              </a:ext>
            </a:extLst>
          </p:cNvPr>
          <p:cNvGraphicFramePr>
            <a:graphicFrameLocks noGrp="1"/>
          </p:cNvGraphicFramePr>
          <p:nvPr>
            <p:ph idx="1"/>
            <p:extLst>
              <p:ext uri="{D42A27DB-BD31-4B8C-83A1-F6EECF244321}">
                <p14:modId xmlns:p14="http://schemas.microsoft.com/office/powerpoint/2010/main" val="1158855656"/>
              </p:ext>
            </p:extLst>
          </p:nvPr>
        </p:nvGraphicFramePr>
        <p:xfrm>
          <a:off x="612775" y="1808162"/>
          <a:ext cx="10964921" cy="4589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03872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294914740"/>
              </p:ext>
            </p:extLst>
          </p:nvPr>
        </p:nvGraphicFramePr>
        <p:xfrm>
          <a:off x="373534" y="2762660"/>
          <a:ext cx="11818466"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 name="TextBox 193"/>
          <p:cNvSpPr txBox="1"/>
          <p:nvPr/>
        </p:nvSpPr>
        <p:spPr>
          <a:xfrm>
            <a:off x="746125" y="1788892"/>
            <a:ext cx="11072341" cy="1015663"/>
          </a:xfrm>
          <a:prstGeom prst="rect">
            <a:avLst/>
          </a:prstGeom>
          <a:noFill/>
        </p:spPr>
        <p:txBody>
          <a:bodyPr wrap="square" rtlCol="0">
            <a:spAutoFit/>
          </a:bodyPr>
          <a:lstStyle/>
          <a:p>
            <a:pPr algn="ctr"/>
            <a:r>
              <a:rPr lang="en-GB" sz="2000" dirty="0">
                <a:solidFill>
                  <a:schemeClr val="bg1"/>
                </a:solidFill>
                <a:latin typeface="Choplin ExtraLight" pitchFamily="2" charset="77"/>
              </a:rPr>
              <a:t>Your lifespan as an Educator is a shared journey of learning, you will be expected to maintain your accreditation through attending Continuous Educator Development (CED) events.</a:t>
            </a:r>
          </a:p>
        </p:txBody>
      </p:sp>
      <p:sp>
        <p:nvSpPr>
          <p:cNvPr id="4" name="Title 3">
            <a:extLst>
              <a:ext uri="{FF2B5EF4-FFF2-40B4-BE49-F238E27FC236}">
                <a16:creationId xmlns:a16="http://schemas.microsoft.com/office/drawing/2014/main" id="{A3CA2BB2-DB0C-390E-3988-4EAB6B2AD73B}"/>
              </a:ext>
            </a:extLst>
          </p:cNvPr>
          <p:cNvSpPr>
            <a:spLocks noGrp="1"/>
          </p:cNvSpPr>
          <p:nvPr>
            <p:ph type="title"/>
          </p:nvPr>
        </p:nvSpPr>
        <p:spPr/>
        <p:txBody>
          <a:bodyPr/>
          <a:lstStyle/>
          <a:p>
            <a:pPr algn="ctr"/>
            <a:r>
              <a:rPr lang="en-US" dirty="0"/>
              <a:t>Supporting the Journey</a:t>
            </a:r>
          </a:p>
        </p:txBody>
      </p:sp>
      <p:pic>
        <p:nvPicPr>
          <p:cNvPr id="7" name="Picture 6" descr="Icon&#10;&#10;Description automatically generated">
            <a:extLst>
              <a:ext uri="{FF2B5EF4-FFF2-40B4-BE49-F238E27FC236}">
                <a16:creationId xmlns:a16="http://schemas.microsoft.com/office/drawing/2014/main" id="{5DE8ABE9-DC21-CC94-9BBA-2E09BF11DC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057" y="4314771"/>
            <a:ext cx="683296" cy="897885"/>
          </a:xfrm>
          <a:prstGeom prst="rect">
            <a:avLst/>
          </a:prstGeom>
        </p:spPr>
      </p:pic>
      <p:sp>
        <p:nvSpPr>
          <p:cNvPr id="8" name="TextBox 7">
            <a:extLst>
              <a:ext uri="{FF2B5EF4-FFF2-40B4-BE49-F238E27FC236}">
                <a16:creationId xmlns:a16="http://schemas.microsoft.com/office/drawing/2014/main" id="{62648901-2EFC-056C-883F-73E8071D0945}"/>
              </a:ext>
            </a:extLst>
          </p:cNvPr>
          <p:cNvSpPr txBox="1"/>
          <p:nvPr/>
        </p:nvSpPr>
        <p:spPr>
          <a:xfrm>
            <a:off x="373534" y="5943600"/>
            <a:ext cx="12192000" cy="914400"/>
          </a:xfrm>
          <a:prstGeom prst="rect">
            <a:avLst/>
          </a:prstGeom>
          <a:noFill/>
        </p:spPr>
        <p:txBody>
          <a:bodyPr wrap="none" lIns="0" tIns="0" rIns="0" bIns="0" rtlCol="0">
            <a:noAutofit/>
          </a:bodyPr>
          <a:lstStyle/>
          <a:p>
            <a:pPr algn="ctr">
              <a:lnSpc>
                <a:spcPct val="90000"/>
              </a:lnSpc>
            </a:pPr>
            <a:r>
              <a:rPr lang="en-GB" sz="1800" dirty="0">
                <a:solidFill>
                  <a:schemeClr val="bg1"/>
                </a:solidFill>
                <a:latin typeface="Choplin ExtraLight" pitchFamily="2" charset="77"/>
              </a:rPr>
              <a:t>This is a paid role, and you will be always expected to uphold </a:t>
            </a:r>
          </a:p>
          <a:p>
            <a:pPr algn="ctr">
              <a:lnSpc>
                <a:spcPct val="90000"/>
              </a:lnSpc>
            </a:pPr>
            <a:r>
              <a:rPr lang="en-GB" sz="1800" dirty="0">
                <a:solidFill>
                  <a:schemeClr val="bg1"/>
                </a:solidFill>
                <a:latin typeface="Choplin ExtraLight" pitchFamily="2" charset="77"/>
              </a:rPr>
              <a:t>the WRU values and the WRU Educator standards. </a:t>
            </a:r>
            <a:endParaRPr lang="en-US" sz="2200" dirty="0">
              <a:solidFill>
                <a:schemeClr val="bg1"/>
              </a:solidFill>
            </a:endParaRPr>
          </a:p>
          <a:p>
            <a:pPr algn="ctr">
              <a:lnSpc>
                <a:spcPct val="90000"/>
              </a:lnSpc>
            </a:pPr>
            <a:endParaRPr lang="en-US" dirty="0">
              <a:solidFill>
                <a:schemeClr val="bg1"/>
              </a:solidFill>
            </a:endParaRPr>
          </a:p>
        </p:txBody>
      </p:sp>
    </p:spTree>
    <p:extLst>
      <p:ext uri="{BB962C8B-B14F-4D97-AF65-F5344CB8AC3E}">
        <p14:creationId xmlns:p14="http://schemas.microsoft.com/office/powerpoint/2010/main" val="5315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E853-86CC-CD92-532D-FA893A1D973B}"/>
              </a:ext>
            </a:extLst>
          </p:cNvPr>
          <p:cNvSpPr>
            <a:spLocks noGrp="1"/>
          </p:cNvSpPr>
          <p:nvPr>
            <p:ph type="title"/>
          </p:nvPr>
        </p:nvSpPr>
        <p:spPr/>
        <p:txBody>
          <a:bodyPr/>
          <a:lstStyle/>
          <a:p>
            <a:r>
              <a:rPr lang="en-US" dirty="0"/>
              <a:t>Reflect</a:t>
            </a:r>
          </a:p>
        </p:txBody>
      </p:sp>
      <p:sp>
        <p:nvSpPr>
          <p:cNvPr id="4" name="Slide Number Placeholder 3">
            <a:extLst>
              <a:ext uri="{FF2B5EF4-FFF2-40B4-BE49-F238E27FC236}">
                <a16:creationId xmlns:a16="http://schemas.microsoft.com/office/drawing/2014/main" id="{789C7C59-6596-F561-C7D3-1A7466D6D5D5}"/>
              </a:ext>
            </a:extLst>
          </p:cNvPr>
          <p:cNvSpPr>
            <a:spLocks noGrp="1"/>
          </p:cNvSpPr>
          <p:nvPr>
            <p:ph type="sldNum" sz="quarter" idx="12"/>
          </p:nvPr>
        </p:nvSpPr>
        <p:spPr/>
        <p:txBody>
          <a:bodyPr/>
          <a:lstStyle/>
          <a:p>
            <a:fld id="{BAA6B2A5-E06A-4B92-96F1-71D38C62F6A6}" type="slidenum">
              <a:rPr lang="en-GB" smtClean="0"/>
              <a:t>14</a:t>
            </a:fld>
            <a:endParaRPr lang="en-GB"/>
          </a:p>
        </p:txBody>
      </p:sp>
    </p:spTree>
    <p:extLst>
      <p:ext uri="{BB962C8B-B14F-4D97-AF65-F5344CB8AC3E}">
        <p14:creationId xmlns:p14="http://schemas.microsoft.com/office/powerpoint/2010/main" val="28294119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A16E-1603-4CBD-8463-711AC7882786}"/>
              </a:ext>
            </a:extLst>
          </p:cNvPr>
          <p:cNvSpPr>
            <a:spLocks noGrp="1"/>
          </p:cNvSpPr>
          <p:nvPr>
            <p:ph type="title"/>
          </p:nvPr>
        </p:nvSpPr>
        <p:spPr/>
        <p:txBody>
          <a:bodyPr anchor="b">
            <a:normAutofit/>
          </a:bodyPr>
          <a:lstStyle/>
          <a:p>
            <a:r>
              <a:rPr lang="en-GB" dirty="0"/>
              <a:t>Reflection </a:t>
            </a:r>
          </a:p>
        </p:txBody>
      </p:sp>
      <p:sp>
        <p:nvSpPr>
          <p:cNvPr id="7" name="Content Placeholder 6">
            <a:extLst>
              <a:ext uri="{FF2B5EF4-FFF2-40B4-BE49-F238E27FC236}">
                <a16:creationId xmlns:a16="http://schemas.microsoft.com/office/drawing/2014/main" id="{B5D84EFE-F968-8152-E9BC-7371622B8794}"/>
              </a:ext>
            </a:extLst>
          </p:cNvPr>
          <p:cNvSpPr>
            <a:spLocks noGrp="1"/>
          </p:cNvSpPr>
          <p:nvPr>
            <p:ph idx="1"/>
          </p:nvPr>
        </p:nvSpPr>
        <p:spPr>
          <a:xfrm>
            <a:off x="4383464" y="3040182"/>
            <a:ext cx="6923965" cy="1805193"/>
          </a:xfrm>
        </p:spPr>
        <p:txBody>
          <a:bodyPr anchor="t">
            <a:normAutofit/>
          </a:bodyPr>
          <a:lstStyle/>
          <a:p>
            <a:r>
              <a:rPr lang="en-US" dirty="0">
                <a:latin typeface="+mn-lt"/>
              </a:rPr>
              <a:t>Share your initial thoughts with the person next to you </a:t>
            </a:r>
          </a:p>
          <a:p>
            <a:r>
              <a:rPr lang="en-US" dirty="0"/>
              <a:t>Is this what you signed up to?</a:t>
            </a:r>
          </a:p>
          <a:p>
            <a:r>
              <a:rPr lang="en-US" dirty="0"/>
              <a:t>Does this excite you to be part of the </a:t>
            </a:r>
            <a:r>
              <a:rPr lang="en-US" dirty="0" err="1"/>
              <a:t>programme</a:t>
            </a:r>
            <a:r>
              <a:rPr lang="en-US" dirty="0"/>
              <a:t>?</a:t>
            </a:r>
          </a:p>
          <a:p>
            <a:r>
              <a:rPr lang="en-US" dirty="0"/>
              <a:t>What do you want to know more about?</a:t>
            </a:r>
          </a:p>
        </p:txBody>
      </p:sp>
      <p:sp>
        <p:nvSpPr>
          <p:cNvPr id="4" name="Slide Number Placeholder 3">
            <a:extLst>
              <a:ext uri="{FF2B5EF4-FFF2-40B4-BE49-F238E27FC236}">
                <a16:creationId xmlns:a16="http://schemas.microsoft.com/office/drawing/2014/main" id="{BF5A3650-B2CF-40EE-B0CA-4C849548D401}"/>
              </a:ext>
            </a:extLst>
          </p:cNvPr>
          <p:cNvSpPr>
            <a:spLocks noGrp="1"/>
          </p:cNvSpPr>
          <p:nvPr>
            <p:ph type="sldNum" sz="quarter" idx="12"/>
          </p:nvPr>
        </p:nvSpPr>
        <p:spPr/>
        <p:txBody>
          <a:bodyPr anchor="ctr">
            <a:normAutofit/>
          </a:bodyPr>
          <a:lstStyle/>
          <a:p>
            <a:pPr>
              <a:spcAft>
                <a:spcPts val="600"/>
              </a:spcAft>
            </a:pPr>
            <a:fld id="{BAA6B2A5-E06A-4B92-96F1-71D38C62F6A6}" type="slidenum">
              <a:rPr lang="en-GB" smtClean="0"/>
              <a:pPr>
                <a:spcAft>
                  <a:spcPts val="600"/>
                </a:spcAft>
              </a:pPr>
              <a:t>15</a:t>
            </a:fld>
            <a:endParaRPr lang="en-GB"/>
          </a:p>
        </p:txBody>
      </p:sp>
      <p:pic>
        <p:nvPicPr>
          <p:cNvPr id="6" name="Picture 5" descr="Icon&#10;&#10;Description automatically generated">
            <a:extLst>
              <a:ext uri="{FF2B5EF4-FFF2-40B4-BE49-F238E27FC236}">
                <a16:creationId xmlns:a16="http://schemas.microsoft.com/office/drawing/2014/main" id="{20450A1C-67CD-190F-950D-1726B4028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571" y="2409991"/>
            <a:ext cx="3074687" cy="3065577"/>
          </a:xfrm>
          <a:prstGeom prst="rect">
            <a:avLst/>
          </a:prstGeom>
        </p:spPr>
      </p:pic>
    </p:spTree>
    <p:extLst>
      <p:ext uri="{BB962C8B-B14F-4D97-AF65-F5344CB8AC3E}">
        <p14:creationId xmlns:p14="http://schemas.microsoft.com/office/powerpoint/2010/main" val="25581639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9A5EBA-806C-467A-8139-E3C190D96CB9}"/>
              </a:ext>
            </a:extLst>
          </p:cNvPr>
          <p:cNvSpPr>
            <a:spLocks noGrp="1"/>
          </p:cNvSpPr>
          <p:nvPr>
            <p:ph type="title"/>
          </p:nvPr>
        </p:nvSpPr>
        <p:spPr>
          <a:xfrm>
            <a:off x="607810" y="2293199"/>
            <a:ext cx="5488190" cy="957595"/>
          </a:xfrm>
        </p:spPr>
        <p:txBody>
          <a:bodyPr anchor="b">
            <a:normAutofit/>
          </a:bodyPr>
          <a:lstStyle/>
          <a:p>
            <a:r>
              <a:rPr lang="en-GB" dirty="0"/>
              <a:t>Introduction </a:t>
            </a:r>
          </a:p>
        </p:txBody>
      </p:sp>
      <p:sp>
        <p:nvSpPr>
          <p:cNvPr id="9" name="Text Placeholder 2">
            <a:extLst>
              <a:ext uri="{FF2B5EF4-FFF2-40B4-BE49-F238E27FC236}">
                <a16:creationId xmlns:a16="http://schemas.microsoft.com/office/drawing/2014/main" id="{89CF24E4-576D-CC8C-0313-BCC86F46E3FC}"/>
              </a:ext>
            </a:extLst>
          </p:cNvPr>
          <p:cNvSpPr>
            <a:spLocks noGrp="1"/>
          </p:cNvSpPr>
          <p:nvPr>
            <p:ph type="body" idx="1"/>
          </p:nvPr>
        </p:nvSpPr>
        <p:spPr>
          <a:xfrm>
            <a:off x="607810" y="3607200"/>
            <a:ext cx="5488190" cy="1500187"/>
          </a:xfrm>
        </p:spPr>
        <p:txBody>
          <a:bodyPr/>
          <a:lstStyle/>
          <a:p>
            <a:pPr>
              <a:lnSpc>
                <a:spcPct val="150000"/>
              </a:lnSpc>
            </a:pPr>
            <a:r>
              <a:rPr lang="en-GB" sz="2000" dirty="0"/>
              <a:t>“Educating is the key to unlock the golden door to knowledge.”</a:t>
            </a:r>
          </a:p>
          <a:p>
            <a:pPr>
              <a:lnSpc>
                <a:spcPct val="150000"/>
              </a:lnSpc>
            </a:pPr>
            <a:endParaRPr lang="en-US" dirty="0"/>
          </a:p>
        </p:txBody>
      </p:sp>
      <p:sp>
        <p:nvSpPr>
          <p:cNvPr id="11" name="Slide Number Placeholder 3">
            <a:extLst>
              <a:ext uri="{FF2B5EF4-FFF2-40B4-BE49-F238E27FC236}">
                <a16:creationId xmlns:a16="http://schemas.microsoft.com/office/drawing/2014/main" id="{6289913A-CBDF-0F17-8AF5-CD6898B44170}"/>
              </a:ext>
            </a:extLst>
          </p:cNvPr>
          <p:cNvSpPr>
            <a:spLocks noGrp="1"/>
          </p:cNvSpPr>
          <p:nvPr>
            <p:ph type="sldNum" sz="quarter" idx="12"/>
          </p:nvPr>
        </p:nvSpPr>
        <p:spPr>
          <a:xfrm>
            <a:off x="11590800" y="6444000"/>
            <a:ext cx="601200" cy="205200"/>
          </a:xfrm>
        </p:spPr>
        <p:txBody>
          <a:bodyPr/>
          <a:lstStyle/>
          <a:p>
            <a:pPr>
              <a:spcAft>
                <a:spcPts val="600"/>
              </a:spcAft>
            </a:pPr>
            <a:fld id="{BAA6B2A5-E06A-4B92-96F1-71D38C62F6A6}" type="slidenum">
              <a:rPr lang="en-GB" smtClean="0"/>
              <a:pPr>
                <a:spcAft>
                  <a:spcPts val="600"/>
                </a:spcAft>
              </a:pPr>
              <a:t>2</a:t>
            </a:fld>
            <a:endParaRPr lang="en-GB"/>
          </a:p>
        </p:txBody>
      </p:sp>
    </p:spTree>
    <p:extLst>
      <p:ext uri="{BB962C8B-B14F-4D97-AF65-F5344CB8AC3E}">
        <p14:creationId xmlns:p14="http://schemas.microsoft.com/office/powerpoint/2010/main" val="13755208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3CB2D0-48C5-4534-88F6-696A61EC59D4}"/>
              </a:ext>
            </a:extLst>
          </p:cNvPr>
          <p:cNvSpPr>
            <a:spLocks noGrp="1"/>
          </p:cNvSpPr>
          <p:nvPr>
            <p:ph type="sldNum" sz="quarter" idx="12"/>
          </p:nvPr>
        </p:nvSpPr>
        <p:spPr>
          <a:xfrm>
            <a:off x="11590800" y="6444000"/>
            <a:ext cx="601200" cy="205200"/>
          </a:xfrm>
        </p:spPr>
        <p:txBody>
          <a:bodyPr anchor="ctr">
            <a:normAutofit/>
          </a:bodyPr>
          <a:lstStyle/>
          <a:p>
            <a:pPr>
              <a:spcAft>
                <a:spcPts val="600"/>
              </a:spcAft>
            </a:pPr>
            <a:fld id="{BAA6B2A5-E06A-4B92-96F1-71D38C62F6A6}" type="slidenum">
              <a:rPr lang="en-GB" smtClean="0"/>
              <a:pPr>
                <a:spcAft>
                  <a:spcPts val="600"/>
                </a:spcAft>
              </a:pPr>
              <a:t>3</a:t>
            </a:fld>
            <a:endParaRPr lang="en-GB"/>
          </a:p>
        </p:txBody>
      </p:sp>
      <p:graphicFrame>
        <p:nvGraphicFramePr>
          <p:cNvPr id="8" name="Content Placeholder 2">
            <a:extLst>
              <a:ext uri="{FF2B5EF4-FFF2-40B4-BE49-F238E27FC236}">
                <a16:creationId xmlns:a16="http://schemas.microsoft.com/office/drawing/2014/main" id="{E9970491-04A1-1002-BE44-681D7BE3572B}"/>
              </a:ext>
            </a:extLst>
          </p:cNvPr>
          <p:cNvGraphicFramePr>
            <a:graphicFrameLocks noGrp="1"/>
          </p:cNvGraphicFramePr>
          <p:nvPr>
            <p:ph idx="1"/>
            <p:extLst>
              <p:ext uri="{D42A27DB-BD31-4B8C-83A1-F6EECF244321}">
                <p14:modId xmlns:p14="http://schemas.microsoft.com/office/powerpoint/2010/main" val="2532638230"/>
              </p:ext>
            </p:extLst>
          </p:nvPr>
        </p:nvGraphicFramePr>
        <p:xfrm>
          <a:off x="266007" y="1562794"/>
          <a:ext cx="11687695" cy="4834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con&#10;&#10;Description automatically generated">
            <a:extLst>
              <a:ext uri="{FF2B5EF4-FFF2-40B4-BE49-F238E27FC236}">
                <a16:creationId xmlns:a16="http://schemas.microsoft.com/office/drawing/2014/main" id="{FCF972A5-E51E-19C2-9732-1D6A7B3EE3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0671" y="2336162"/>
            <a:ext cx="828403" cy="1092837"/>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E9DFBFD2-143F-BC94-5D01-7A73C3CFCA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775" y="4533963"/>
            <a:ext cx="1086023" cy="1043968"/>
          </a:xfrm>
          <a:prstGeom prst="rect">
            <a:avLst/>
          </a:prstGeom>
        </p:spPr>
      </p:pic>
      <p:pic>
        <p:nvPicPr>
          <p:cNvPr id="14" name="Picture 13" descr="Icon&#10;&#10;Description automatically generated">
            <a:extLst>
              <a:ext uri="{FF2B5EF4-FFF2-40B4-BE49-F238E27FC236}">
                <a16:creationId xmlns:a16="http://schemas.microsoft.com/office/drawing/2014/main" id="{52B79BB2-F599-3923-3463-C01E55C339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13535" y="4515745"/>
            <a:ext cx="957214" cy="1157201"/>
          </a:xfrm>
          <a:prstGeom prst="rect">
            <a:avLst/>
          </a:prstGeom>
        </p:spPr>
      </p:pic>
      <p:sp>
        <p:nvSpPr>
          <p:cNvPr id="6" name="Title 5">
            <a:extLst>
              <a:ext uri="{FF2B5EF4-FFF2-40B4-BE49-F238E27FC236}">
                <a16:creationId xmlns:a16="http://schemas.microsoft.com/office/drawing/2014/main" id="{8C941F7D-7DA3-1ACA-DC8B-CA21303E4F30}"/>
              </a:ext>
            </a:extLst>
          </p:cNvPr>
          <p:cNvSpPr>
            <a:spLocks noGrp="1"/>
          </p:cNvSpPr>
          <p:nvPr>
            <p:ph type="title"/>
          </p:nvPr>
        </p:nvSpPr>
        <p:spPr/>
        <p:txBody>
          <a:bodyPr/>
          <a:lstStyle/>
          <a:p>
            <a:r>
              <a:rPr lang="en-US" dirty="0"/>
              <a:t>welcome</a:t>
            </a:r>
          </a:p>
        </p:txBody>
      </p:sp>
    </p:spTree>
    <p:extLst>
      <p:ext uri="{BB962C8B-B14F-4D97-AF65-F5344CB8AC3E}">
        <p14:creationId xmlns:p14="http://schemas.microsoft.com/office/powerpoint/2010/main" val="36124466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83" name="Google Shape;83;g14407f4cec7_0_59"/>
          <p:cNvSpPr/>
          <p:nvPr/>
        </p:nvSpPr>
        <p:spPr>
          <a:xfrm>
            <a:off x="7335868" y="1546144"/>
            <a:ext cx="7053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0" i="0" u="none" strike="noStrike" cap="none" dirty="0">
                <a:solidFill>
                  <a:srgbClr val="FFFFFF"/>
                </a:solidFill>
                <a:ea typeface="Arial"/>
                <a:cs typeface="Arial"/>
                <a:sym typeface="Arial"/>
              </a:rPr>
              <a:t>Why:</a:t>
            </a:r>
            <a:endParaRPr dirty="0"/>
          </a:p>
        </p:txBody>
      </p:sp>
      <p:sp>
        <p:nvSpPr>
          <p:cNvPr id="84" name="Google Shape;84;g14407f4cec7_0_59"/>
          <p:cNvSpPr/>
          <p:nvPr/>
        </p:nvSpPr>
        <p:spPr>
          <a:xfrm>
            <a:off x="7335867" y="3377188"/>
            <a:ext cx="705300" cy="317009"/>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0" i="0" u="none" strike="noStrike" cap="none" dirty="0">
                <a:solidFill>
                  <a:srgbClr val="FFFFFF"/>
                </a:solidFill>
                <a:ea typeface="Arial"/>
                <a:cs typeface="Arial"/>
                <a:sym typeface="Arial"/>
              </a:rPr>
              <a:t>How:</a:t>
            </a:r>
            <a:endParaRPr dirty="0"/>
          </a:p>
        </p:txBody>
      </p:sp>
      <p:pic>
        <p:nvPicPr>
          <p:cNvPr id="3" name="Picture 2" descr="A picture containing text, book, stack&#10;&#10;Description automatically generated">
            <a:extLst>
              <a:ext uri="{FF2B5EF4-FFF2-40B4-BE49-F238E27FC236}">
                <a16:creationId xmlns:a16="http://schemas.microsoft.com/office/drawing/2014/main" id="{E4D5E6D3-2216-A4E3-4787-2D77B414C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66" y="1206056"/>
            <a:ext cx="5313600" cy="5313600"/>
          </a:xfrm>
          <a:prstGeom prst="rect">
            <a:avLst/>
          </a:prstGeom>
        </p:spPr>
      </p:pic>
      <p:sp>
        <p:nvSpPr>
          <p:cNvPr id="85" name="Google Shape;85;g14407f4cec7_0_59"/>
          <p:cNvSpPr/>
          <p:nvPr/>
        </p:nvSpPr>
        <p:spPr>
          <a:xfrm>
            <a:off x="7335867" y="4927197"/>
            <a:ext cx="1054725" cy="37079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0" i="0" u="none" strike="noStrike" cap="none" dirty="0">
                <a:solidFill>
                  <a:srgbClr val="FFFFFF"/>
                </a:solidFill>
                <a:ea typeface="Arial"/>
                <a:cs typeface="Arial"/>
                <a:sym typeface="Arial"/>
              </a:rPr>
              <a:t>What:</a:t>
            </a:r>
            <a:endParaRPr dirty="0"/>
          </a:p>
        </p:txBody>
      </p:sp>
      <p:sp>
        <p:nvSpPr>
          <p:cNvPr id="86" name="Google Shape;86;g14407f4cec7_0_59"/>
          <p:cNvSpPr/>
          <p:nvPr/>
        </p:nvSpPr>
        <p:spPr>
          <a:xfrm>
            <a:off x="7335867" y="1807695"/>
            <a:ext cx="4360473" cy="9549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en-US" b="0" i="0" strike="noStrike" cap="none" dirty="0">
                <a:solidFill>
                  <a:srgbClr val="FFFFFF"/>
                </a:solidFill>
                <a:latin typeface="+mj-lt"/>
                <a:ea typeface="Arial"/>
                <a:cs typeface="Arial"/>
                <a:sym typeface="Arial"/>
              </a:rPr>
              <a:t>Enable a </a:t>
            </a:r>
            <a:r>
              <a:rPr lang="en-US" dirty="0">
                <a:solidFill>
                  <a:srgbClr val="FFFFFF"/>
                </a:solidFill>
                <a:latin typeface="+mj-lt"/>
              </a:rPr>
              <a:t>Thriving Workforce</a:t>
            </a:r>
            <a:endParaRPr dirty="0">
              <a:latin typeface="+mj-lt"/>
            </a:endParaRPr>
          </a:p>
          <a:p>
            <a:pPr marL="0" marR="0" lvl="0" indent="0" algn="l" rtl="0">
              <a:lnSpc>
                <a:spcPct val="100000"/>
              </a:lnSpc>
              <a:spcBef>
                <a:spcPts val="0"/>
              </a:spcBef>
              <a:spcAft>
                <a:spcPts val="0"/>
              </a:spcAft>
              <a:buClr>
                <a:srgbClr val="FFFFFF"/>
              </a:buClr>
              <a:buSzPts val="1400"/>
              <a:buFont typeface="Arial"/>
              <a:buNone/>
            </a:pPr>
            <a:r>
              <a:rPr lang="en-US" b="0" i="0" u="none" strike="noStrike" cap="none" dirty="0">
                <a:solidFill>
                  <a:srgbClr val="FFFFFF"/>
                </a:solidFill>
                <a:latin typeface="+mj-lt"/>
                <a:ea typeface="Arial"/>
                <a:cs typeface="Arial"/>
                <a:sym typeface="Arial"/>
              </a:rPr>
              <a:t>The fundamental purpose of</a:t>
            </a:r>
            <a:r>
              <a:rPr lang="en-US" dirty="0">
                <a:latin typeface="+mj-lt"/>
              </a:rPr>
              <a:t> </a:t>
            </a:r>
            <a:r>
              <a:rPr lang="en-US" b="0" i="0" u="none" strike="noStrike" cap="none" dirty="0">
                <a:solidFill>
                  <a:srgbClr val="FFFFFF"/>
                </a:solidFill>
                <a:latin typeface="+mj-lt"/>
                <a:ea typeface="Arial"/>
                <a:cs typeface="Arial"/>
                <a:sym typeface="Arial"/>
              </a:rPr>
              <a:t>WRU </a:t>
            </a:r>
            <a:r>
              <a:rPr lang="en-US" dirty="0">
                <a:solidFill>
                  <a:srgbClr val="FFFFFF"/>
                </a:solidFill>
                <a:latin typeface="+mj-lt"/>
              </a:rPr>
              <a:t>Educator programme is to develop people who support the delivery of any of our educational products</a:t>
            </a:r>
            <a:r>
              <a:rPr lang="en-US" b="0" i="0" u="none" strike="noStrike" cap="none" dirty="0">
                <a:solidFill>
                  <a:srgbClr val="FFFFFF"/>
                </a:solidFill>
                <a:latin typeface="+mj-lt"/>
                <a:ea typeface="Arial"/>
                <a:cs typeface="Arial"/>
                <a:sym typeface="Arial"/>
              </a:rPr>
              <a:t>. </a:t>
            </a:r>
            <a:endParaRPr dirty="0">
              <a:latin typeface="+mj-lt"/>
            </a:endParaRPr>
          </a:p>
        </p:txBody>
      </p:sp>
      <p:sp>
        <p:nvSpPr>
          <p:cNvPr id="87" name="Google Shape;87;g14407f4cec7_0_59"/>
          <p:cNvSpPr/>
          <p:nvPr/>
        </p:nvSpPr>
        <p:spPr>
          <a:xfrm>
            <a:off x="7305904" y="3706558"/>
            <a:ext cx="4073399" cy="9549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en-US" b="0" i="0" strike="noStrike" cap="none" dirty="0">
                <a:solidFill>
                  <a:srgbClr val="FFFFFF"/>
                </a:solidFill>
                <a:latin typeface="+mj-lt"/>
                <a:ea typeface="Arial"/>
                <a:cs typeface="Arial"/>
                <a:sym typeface="Arial"/>
              </a:rPr>
              <a:t>Positive Learning Experiences</a:t>
            </a:r>
            <a:endParaRPr dirty="0">
              <a:latin typeface="+mj-lt"/>
            </a:endParaRPr>
          </a:p>
          <a:p>
            <a:pPr marL="0" marR="0" lvl="0" indent="0" algn="l" rtl="0">
              <a:lnSpc>
                <a:spcPct val="100000"/>
              </a:lnSpc>
              <a:spcBef>
                <a:spcPts val="0"/>
              </a:spcBef>
              <a:spcAft>
                <a:spcPts val="0"/>
              </a:spcAft>
              <a:buClr>
                <a:srgbClr val="FFFFFF"/>
              </a:buClr>
              <a:buSzPts val="1400"/>
              <a:buFont typeface="Arial"/>
              <a:buNone/>
            </a:pPr>
            <a:r>
              <a:rPr lang="en-US" b="0" i="0" u="none" strike="noStrike" cap="none" dirty="0">
                <a:solidFill>
                  <a:srgbClr val="FFFFFF"/>
                </a:solidFill>
                <a:latin typeface="+mj-lt"/>
                <a:ea typeface="Arial"/>
                <a:cs typeface="Arial"/>
                <a:sym typeface="Arial"/>
              </a:rPr>
              <a:t>This will be achieved through </a:t>
            </a:r>
            <a:r>
              <a:rPr lang="en-US" dirty="0">
                <a:solidFill>
                  <a:srgbClr val="FFFFFF"/>
                </a:solidFill>
                <a:latin typeface="+mj-lt"/>
                <a:ea typeface="Arial"/>
                <a:cs typeface="Arial"/>
                <a:sym typeface="Arial"/>
              </a:rPr>
              <a:t>the concepts of Belonging, Discovery and Achievement</a:t>
            </a:r>
            <a:r>
              <a:rPr lang="en-US" b="0" i="0" u="none" strike="noStrike" cap="none" dirty="0">
                <a:solidFill>
                  <a:srgbClr val="FFFFFF"/>
                </a:solidFill>
                <a:latin typeface="+mj-lt"/>
                <a:ea typeface="Arial"/>
                <a:cs typeface="Arial"/>
                <a:sym typeface="Arial"/>
              </a:rPr>
              <a:t>.</a:t>
            </a:r>
            <a:endParaRPr dirty="0">
              <a:latin typeface="+mj-lt"/>
            </a:endParaRPr>
          </a:p>
        </p:txBody>
      </p:sp>
      <p:sp>
        <p:nvSpPr>
          <p:cNvPr id="88" name="Google Shape;88;g14407f4cec7_0_59"/>
          <p:cNvSpPr/>
          <p:nvPr/>
        </p:nvSpPr>
        <p:spPr>
          <a:xfrm>
            <a:off x="7335867" y="5189491"/>
            <a:ext cx="4360473" cy="11709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en-US" b="0" i="0" strike="noStrike" cap="none" dirty="0">
                <a:solidFill>
                  <a:srgbClr val="FFFFFF"/>
                </a:solidFill>
                <a:latin typeface="+mj-lt"/>
                <a:ea typeface="Arial"/>
                <a:cs typeface="Arial"/>
                <a:sym typeface="Arial"/>
              </a:rPr>
              <a:t>Recruitment, Retention and Development</a:t>
            </a:r>
            <a:endParaRPr dirty="0">
              <a:latin typeface="+mj-lt"/>
            </a:endParaRPr>
          </a:p>
          <a:p>
            <a:pPr marL="0" marR="0" lvl="0" indent="0" algn="l" rtl="0">
              <a:lnSpc>
                <a:spcPct val="100000"/>
              </a:lnSpc>
              <a:spcBef>
                <a:spcPts val="0"/>
              </a:spcBef>
              <a:spcAft>
                <a:spcPts val="0"/>
              </a:spcAft>
              <a:buClr>
                <a:srgbClr val="FFFFFF"/>
              </a:buClr>
              <a:buSzPts val="1400"/>
              <a:buFont typeface="Arial"/>
              <a:buNone/>
            </a:pPr>
            <a:r>
              <a:rPr lang="en-US" b="0" i="0" u="none" strike="noStrike" cap="none" dirty="0">
                <a:solidFill>
                  <a:srgbClr val="FFFFFF"/>
                </a:solidFill>
                <a:latin typeface="+mj-lt"/>
                <a:ea typeface="Arial"/>
                <a:cs typeface="Arial"/>
                <a:sym typeface="Arial"/>
              </a:rPr>
              <a:t>A modern accessible learning programme comprising of Formal, Informal and Digital platforms.</a:t>
            </a:r>
            <a:endParaRPr dirty="0">
              <a:latin typeface="+mj-lt"/>
            </a:endParaRPr>
          </a:p>
        </p:txBody>
      </p:sp>
      <p:grpSp>
        <p:nvGrpSpPr>
          <p:cNvPr id="77" name="Google Shape;77;g14407f4cec7_0_59"/>
          <p:cNvGrpSpPr/>
          <p:nvPr/>
        </p:nvGrpSpPr>
        <p:grpSpPr>
          <a:xfrm>
            <a:off x="3066757" y="1683399"/>
            <a:ext cx="4129463" cy="1745599"/>
            <a:chOff x="16305" y="0"/>
            <a:chExt cx="3308917" cy="1312616"/>
          </a:xfrm>
        </p:grpSpPr>
        <p:cxnSp>
          <p:nvCxnSpPr>
            <p:cNvPr id="78" name="Google Shape;78;g14407f4cec7_0_59"/>
            <p:cNvCxnSpPr/>
            <p:nvPr/>
          </p:nvCxnSpPr>
          <p:spPr>
            <a:xfrm rot="10800000" flipH="1">
              <a:off x="16305" y="2816"/>
              <a:ext cx="2168100" cy="1309800"/>
            </a:xfrm>
            <a:prstGeom prst="straightConnector1">
              <a:avLst/>
            </a:prstGeom>
            <a:noFill/>
            <a:ln w="12700" cap="flat" cmpd="sng">
              <a:solidFill>
                <a:srgbClr val="FFFFFF"/>
              </a:solidFill>
              <a:prstDash val="solid"/>
              <a:miter lim="800000"/>
              <a:headEnd type="oval" w="med" len="med"/>
              <a:tailEnd type="none" w="sm" len="sm"/>
            </a:ln>
          </p:spPr>
        </p:cxnSp>
        <p:cxnSp>
          <p:nvCxnSpPr>
            <p:cNvPr id="79" name="Google Shape;79;g14407f4cec7_0_59"/>
            <p:cNvCxnSpPr/>
            <p:nvPr/>
          </p:nvCxnSpPr>
          <p:spPr>
            <a:xfrm>
              <a:off x="2181322" y="0"/>
              <a:ext cx="1143900" cy="0"/>
            </a:xfrm>
            <a:prstGeom prst="straightConnector1">
              <a:avLst/>
            </a:prstGeom>
            <a:noFill/>
            <a:ln w="12700" cap="flat" cmpd="sng">
              <a:solidFill>
                <a:srgbClr val="FFFFFF"/>
              </a:solidFill>
              <a:prstDash val="solid"/>
              <a:miter lim="800000"/>
              <a:headEnd type="none" w="sm" len="sm"/>
              <a:tailEnd type="none" w="sm" len="sm"/>
            </a:ln>
          </p:spPr>
        </p:cxnSp>
      </p:grpSp>
      <p:cxnSp>
        <p:nvCxnSpPr>
          <p:cNvPr id="76" name="Google Shape;76;g14407f4cec7_0_59"/>
          <p:cNvCxnSpPr>
            <a:cxnSpLocks/>
          </p:cNvCxnSpPr>
          <p:nvPr/>
        </p:nvCxnSpPr>
        <p:spPr>
          <a:xfrm>
            <a:off x="4443126" y="3548076"/>
            <a:ext cx="2765274" cy="0"/>
          </a:xfrm>
          <a:prstGeom prst="straightConnector1">
            <a:avLst/>
          </a:prstGeom>
          <a:noFill/>
          <a:ln w="12700" cap="flat" cmpd="sng">
            <a:solidFill>
              <a:srgbClr val="FFFFFF"/>
            </a:solidFill>
            <a:prstDash val="solid"/>
            <a:miter lim="8000"/>
            <a:headEnd type="oval" w="med" len="med"/>
            <a:tailEnd type="none" w="sm" len="sm"/>
          </a:ln>
        </p:spPr>
      </p:cxnSp>
      <p:grpSp>
        <p:nvGrpSpPr>
          <p:cNvPr id="80" name="Google Shape;80;g14407f4cec7_0_59"/>
          <p:cNvGrpSpPr/>
          <p:nvPr/>
        </p:nvGrpSpPr>
        <p:grpSpPr>
          <a:xfrm>
            <a:off x="5036234" y="4408084"/>
            <a:ext cx="2159986" cy="617700"/>
            <a:chOff x="17067" y="8461"/>
            <a:chExt cx="3376044" cy="617700"/>
          </a:xfrm>
        </p:grpSpPr>
        <p:cxnSp>
          <p:nvCxnSpPr>
            <p:cNvPr id="81" name="Google Shape;81;g14407f4cec7_0_59"/>
            <p:cNvCxnSpPr/>
            <p:nvPr/>
          </p:nvCxnSpPr>
          <p:spPr>
            <a:xfrm>
              <a:off x="17067" y="8461"/>
              <a:ext cx="1245900" cy="617700"/>
            </a:xfrm>
            <a:prstGeom prst="straightConnector1">
              <a:avLst/>
            </a:prstGeom>
            <a:noFill/>
            <a:ln w="12700" cap="flat" cmpd="sng">
              <a:solidFill>
                <a:srgbClr val="FFFFFF"/>
              </a:solidFill>
              <a:prstDash val="solid"/>
              <a:miter lim="800000"/>
              <a:headEnd type="oval" w="med" len="med"/>
              <a:tailEnd type="none" w="sm" len="sm"/>
            </a:ln>
          </p:spPr>
        </p:cxnSp>
        <p:cxnSp>
          <p:nvCxnSpPr>
            <p:cNvPr id="82" name="Google Shape;82;g14407f4cec7_0_59"/>
            <p:cNvCxnSpPr>
              <a:cxnSpLocks/>
            </p:cNvCxnSpPr>
            <p:nvPr/>
          </p:nvCxnSpPr>
          <p:spPr>
            <a:xfrm>
              <a:off x="1257375" y="622244"/>
              <a:ext cx="2135736" cy="0"/>
            </a:xfrm>
            <a:prstGeom prst="straightConnector1">
              <a:avLst/>
            </a:prstGeom>
            <a:noFill/>
            <a:ln w="12700" cap="flat" cmpd="sng">
              <a:solidFill>
                <a:srgbClr val="FFFFFF"/>
              </a:solidFill>
              <a:prstDash val="solid"/>
              <a:miter lim="800000"/>
              <a:headEnd type="none" w="sm" len="sm"/>
              <a:tailEnd type="none" w="sm" len="sm"/>
            </a:ln>
          </p:spPr>
        </p:cxnSp>
      </p:grpSp>
      <p:sp>
        <p:nvSpPr>
          <p:cNvPr id="2" name="Title 1">
            <a:extLst>
              <a:ext uri="{FF2B5EF4-FFF2-40B4-BE49-F238E27FC236}">
                <a16:creationId xmlns:a16="http://schemas.microsoft.com/office/drawing/2014/main" id="{547716A0-25F0-0D0A-8A58-EC36A3E79F20}"/>
              </a:ext>
            </a:extLst>
          </p:cNvPr>
          <p:cNvSpPr>
            <a:spLocks noGrp="1"/>
          </p:cNvSpPr>
          <p:nvPr>
            <p:ph type="title"/>
          </p:nvPr>
        </p:nvSpPr>
        <p:spPr/>
        <p:txBody>
          <a:bodyPr/>
          <a:lstStyle/>
          <a:p>
            <a:r>
              <a:rPr lang="en-US" dirty="0"/>
              <a:t>The educator framework</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5E4C3B4-5A09-E0C1-8512-57C8E281BCD2}"/>
              </a:ext>
            </a:extLst>
          </p:cNvPr>
          <p:cNvSpPr>
            <a:spLocks noGrp="1"/>
          </p:cNvSpPr>
          <p:nvPr>
            <p:ph idx="1"/>
          </p:nvPr>
        </p:nvSpPr>
        <p:spPr/>
        <p:txBody>
          <a:bodyPr/>
          <a:lstStyle/>
          <a:p>
            <a:pPr marL="0" marR="0" lvl="0" indent="0" algn="l" rtl="0">
              <a:lnSpc>
                <a:spcPct val="150000"/>
              </a:lnSpc>
              <a:spcBef>
                <a:spcPts val="0"/>
              </a:spcBef>
              <a:spcAft>
                <a:spcPts val="0"/>
              </a:spcAft>
              <a:buClr>
                <a:srgbClr val="FFFFFF"/>
              </a:buClr>
              <a:buSzPts val="2200"/>
              <a:buFont typeface="Arial"/>
              <a:buNone/>
            </a:pPr>
            <a:r>
              <a:rPr lang="en-US" sz="2800" b="1" i="0" u="none" strike="noStrike" cap="none" dirty="0">
                <a:solidFill>
                  <a:schemeClr val="accent2"/>
                </a:solidFill>
                <a:latin typeface="+mn-lt"/>
                <a:ea typeface="Arial"/>
                <a:cs typeface="Arial"/>
                <a:sym typeface="Arial"/>
              </a:rPr>
              <a:t>CONTEXT IS KING</a:t>
            </a:r>
          </a:p>
          <a:p>
            <a:pPr marL="0" marR="0" lvl="0" indent="0" algn="l" rtl="0">
              <a:lnSpc>
                <a:spcPct val="150000"/>
              </a:lnSpc>
              <a:spcBef>
                <a:spcPts val="0"/>
              </a:spcBef>
              <a:spcAft>
                <a:spcPts val="0"/>
              </a:spcAft>
              <a:buClr>
                <a:srgbClr val="FFFFFF"/>
              </a:buClr>
              <a:buSzPts val="2200"/>
              <a:buFont typeface="Arial"/>
              <a:buNone/>
            </a:pPr>
            <a:endParaRPr lang="en-US" sz="1800" b="0" i="0" u="none" strike="noStrike" cap="none" dirty="0">
              <a:solidFill>
                <a:srgbClr val="FFFFFF"/>
              </a:solidFill>
              <a:latin typeface="+mj-lt"/>
              <a:ea typeface="Arial"/>
              <a:cs typeface="Arial"/>
              <a:sym typeface="Arial"/>
            </a:endParaRPr>
          </a:p>
          <a:p>
            <a:pPr marL="0" marR="0" lvl="0" indent="0" algn="l" rtl="0">
              <a:lnSpc>
                <a:spcPct val="150000"/>
              </a:lnSpc>
              <a:spcBef>
                <a:spcPts val="0"/>
              </a:spcBef>
              <a:spcAft>
                <a:spcPts val="0"/>
              </a:spcAft>
              <a:buClr>
                <a:srgbClr val="FFFFFF"/>
              </a:buClr>
              <a:buSzPts val="2200"/>
              <a:buFont typeface="Arial"/>
              <a:buNone/>
            </a:pPr>
            <a:r>
              <a:rPr lang="en-US" sz="1800" b="0" i="0" u="none" strike="noStrike" cap="none" dirty="0">
                <a:solidFill>
                  <a:srgbClr val="FFFFFF"/>
                </a:solidFill>
                <a:latin typeface="+mj-lt"/>
                <a:ea typeface="Arial"/>
                <a:cs typeface="Arial"/>
                <a:sym typeface="Arial"/>
              </a:rPr>
              <a:t>The context which an educator works within cannot be underestimated and must also be a consideration when meditating volunteer identification, recruitment and development. </a:t>
            </a:r>
            <a:endParaRPr lang="en-US" dirty="0">
              <a:latin typeface="+mj-lt"/>
            </a:endParaRPr>
          </a:p>
          <a:p>
            <a:pPr marL="0" marR="0" lvl="0" indent="0" algn="l" rtl="0">
              <a:lnSpc>
                <a:spcPct val="150000"/>
              </a:lnSpc>
              <a:spcBef>
                <a:spcPts val="0"/>
              </a:spcBef>
              <a:spcAft>
                <a:spcPts val="0"/>
              </a:spcAft>
              <a:buClr>
                <a:srgbClr val="FFFFFF"/>
              </a:buClr>
              <a:buSzPts val="2200"/>
              <a:buFont typeface="Arial"/>
              <a:buNone/>
            </a:pPr>
            <a:endParaRPr lang="en-US" dirty="0">
              <a:solidFill>
                <a:srgbClr val="FFFFFF"/>
              </a:solidFill>
              <a:ea typeface="Arial"/>
              <a:cs typeface="Arial"/>
              <a:sym typeface="Arial"/>
            </a:endParaRPr>
          </a:p>
          <a:p>
            <a:pPr marL="0" marR="0" lvl="0" indent="0" algn="l" rtl="0">
              <a:lnSpc>
                <a:spcPct val="150000"/>
              </a:lnSpc>
              <a:spcBef>
                <a:spcPts val="0"/>
              </a:spcBef>
              <a:spcAft>
                <a:spcPts val="0"/>
              </a:spcAft>
              <a:buClr>
                <a:srgbClr val="FFFFFF"/>
              </a:buClr>
              <a:buSzPts val="2200"/>
              <a:buFont typeface="Arial"/>
              <a:buNone/>
            </a:pPr>
            <a:r>
              <a:rPr lang="en-US" sz="1800" b="0" i="0" u="none" strike="noStrike" cap="none" dirty="0">
                <a:solidFill>
                  <a:srgbClr val="FFFFFF"/>
                </a:solidFill>
                <a:latin typeface="+mj-lt"/>
                <a:ea typeface="Arial"/>
                <a:cs typeface="Arial"/>
                <a:sym typeface="Arial"/>
              </a:rPr>
              <a:t>Various environments exist within the Welsh Rugby Union landscape. Educators within each of these contexts requires a certain set of principles that are outlined in this document. However, it is important to highlight that each context is very different in terms of challenge and task execution. </a:t>
            </a:r>
            <a:endParaRPr lang="en-US" dirty="0">
              <a:latin typeface="+mj-lt"/>
            </a:endParaRPr>
          </a:p>
          <a:p>
            <a:pPr marL="0" marR="0" lvl="0" indent="0" algn="l" rtl="0">
              <a:lnSpc>
                <a:spcPct val="150000"/>
              </a:lnSpc>
              <a:spcBef>
                <a:spcPts val="0"/>
              </a:spcBef>
              <a:spcAft>
                <a:spcPts val="0"/>
              </a:spcAft>
              <a:buClr>
                <a:srgbClr val="FFFFFF"/>
              </a:buClr>
              <a:buSzPts val="2200"/>
              <a:buFont typeface="Arial"/>
              <a:buNone/>
            </a:pPr>
            <a:endParaRPr lang="en-US" sz="1800" b="0" i="0" u="none" strike="noStrike" cap="none" dirty="0">
              <a:solidFill>
                <a:srgbClr val="FFFFFF"/>
              </a:solidFill>
              <a:latin typeface="+mj-lt"/>
              <a:ea typeface="Arial"/>
              <a:cs typeface="Arial"/>
              <a:sym typeface="Arial"/>
            </a:endParaRPr>
          </a:p>
          <a:p>
            <a:endParaRPr lang="en-US" dirty="0"/>
          </a:p>
        </p:txBody>
      </p:sp>
      <p:sp>
        <p:nvSpPr>
          <p:cNvPr id="10" name="Title 1">
            <a:extLst>
              <a:ext uri="{FF2B5EF4-FFF2-40B4-BE49-F238E27FC236}">
                <a16:creationId xmlns:a16="http://schemas.microsoft.com/office/drawing/2014/main" id="{48149C1F-8655-CD74-ACEE-879940E51DBD}"/>
              </a:ext>
            </a:extLst>
          </p:cNvPr>
          <p:cNvSpPr>
            <a:spLocks noGrp="1"/>
          </p:cNvSpPr>
          <p:nvPr>
            <p:ph type="title"/>
          </p:nvPr>
        </p:nvSpPr>
        <p:spPr>
          <a:xfrm>
            <a:off x="612775" y="460375"/>
            <a:ext cx="9733800" cy="792069"/>
          </a:xfrm>
        </p:spPr>
        <p:txBody>
          <a:bodyPr/>
          <a:lstStyle/>
          <a:p>
            <a:r>
              <a:rPr lang="en-US" dirty="0"/>
              <a:t>Contextual understanding</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4407f4cec7_0_156"/>
          <p:cNvSpPr txBox="1">
            <a:spLocks noGrp="1"/>
          </p:cNvSpPr>
          <p:nvPr>
            <p:ph type="title"/>
          </p:nvPr>
        </p:nvSpPr>
        <p:spPr>
          <a:xfrm>
            <a:off x="838200" y="346836"/>
            <a:ext cx="10515600" cy="659100"/>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0"/>
              </a:spcBef>
              <a:spcAft>
                <a:spcPts val="0"/>
              </a:spcAft>
              <a:buClr>
                <a:srgbClr val="FFFFFF"/>
              </a:buClr>
              <a:buSzPts val="3784"/>
              <a:buFont typeface="Arial"/>
              <a:buNone/>
            </a:pPr>
            <a:r>
              <a:rPr lang="en-US" sz="3784">
                <a:latin typeface="Arial"/>
                <a:ea typeface="Arial"/>
                <a:cs typeface="Arial"/>
                <a:sym typeface="Arial"/>
              </a:rPr>
              <a:t>Development Decision Making Model</a:t>
            </a:r>
            <a:endParaRPr/>
          </a:p>
        </p:txBody>
      </p:sp>
      <p:sp>
        <p:nvSpPr>
          <p:cNvPr id="94" name="Google Shape;94;g14407f4cec7_0_156"/>
          <p:cNvSpPr/>
          <p:nvPr/>
        </p:nvSpPr>
        <p:spPr>
          <a:xfrm>
            <a:off x="-288001" y="0"/>
            <a:ext cx="13039800" cy="7010400"/>
          </a:xfrm>
          <a:prstGeom prst="rect">
            <a:avLst/>
          </a:prstGeom>
          <a:solidFill>
            <a:srgbClr val="D8282D"/>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 name="Google Shape;95;g14407f4cec7_0_156"/>
          <p:cNvSpPr/>
          <p:nvPr/>
        </p:nvSpPr>
        <p:spPr>
          <a:xfrm>
            <a:off x="838200" y="130936"/>
            <a:ext cx="10515600" cy="659100"/>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FFFF"/>
              </a:buClr>
              <a:buSzPts val="3784"/>
              <a:buFont typeface="Arial"/>
              <a:buNone/>
            </a:pPr>
            <a:r>
              <a:rPr lang="en-US" sz="3200" dirty="0">
                <a:solidFill>
                  <a:srgbClr val="FFFFFF"/>
                </a:solidFill>
                <a:latin typeface="+mj-lt"/>
              </a:rPr>
              <a:t>EDUCATOR FRAMEWORK</a:t>
            </a:r>
            <a:endParaRPr sz="3200" dirty="0">
              <a:latin typeface="+mj-lt"/>
            </a:endParaRPr>
          </a:p>
        </p:txBody>
      </p:sp>
      <p:sp>
        <p:nvSpPr>
          <p:cNvPr id="96" name="Google Shape;96;g14407f4cec7_0_156"/>
          <p:cNvSpPr/>
          <p:nvPr/>
        </p:nvSpPr>
        <p:spPr>
          <a:xfrm>
            <a:off x="398927" y="1764422"/>
            <a:ext cx="2368800" cy="444000"/>
          </a:xfrm>
          <a:prstGeom prst="rect">
            <a:avLst/>
          </a:prstGeom>
          <a:solidFill>
            <a:schemeClr val="accent3"/>
          </a:solidFill>
          <a:ln w="12700" cap="flat" cmpd="sng">
            <a:noFill/>
            <a:prstDash val="solid"/>
            <a:miter lim="8000"/>
            <a:headEnd type="none" w="sm" len="sm"/>
            <a:tailEnd type="none" w="sm" len="sm"/>
          </a:ln>
        </p:spPr>
        <p:txBody>
          <a:bodyPr spcFirstLastPara="1" wrap="square" lIns="45700" tIns="45700" rIns="45700" bIns="45700" anchor="t" anchorCtr="0">
            <a:noAutofit/>
          </a:bodyPr>
          <a:lstStyle/>
          <a:p>
            <a:pPr marL="0" marR="0" lvl="0" indent="0" algn="ctr" rtl="0">
              <a:lnSpc>
                <a:spcPct val="120000"/>
              </a:lnSpc>
              <a:spcBef>
                <a:spcPts val="0"/>
              </a:spcBef>
              <a:spcAft>
                <a:spcPts val="0"/>
              </a:spcAft>
              <a:buClr>
                <a:srgbClr val="FFFFFF"/>
              </a:buClr>
              <a:buSzPts val="2200"/>
              <a:buFont typeface="Arial"/>
              <a:buNone/>
            </a:pPr>
            <a:r>
              <a:rPr lang="en-US" sz="2200" b="0" i="0" u="none" strike="noStrike" cap="none" dirty="0">
                <a:solidFill>
                  <a:srgbClr val="FFFFFF"/>
                </a:solidFill>
                <a:ea typeface="Arial"/>
                <a:cs typeface="Arial"/>
                <a:sym typeface="Arial"/>
              </a:rPr>
              <a:t>Craft</a:t>
            </a:r>
            <a:endParaRPr dirty="0"/>
          </a:p>
        </p:txBody>
      </p:sp>
      <p:sp>
        <p:nvSpPr>
          <p:cNvPr id="97" name="Google Shape;97;g14407f4cec7_0_156"/>
          <p:cNvSpPr/>
          <p:nvPr/>
        </p:nvSpPr>
        <p:spPr>
          <a:xfrm>
            <a:off x="9242676" y="2296683"/>
            <a:ext cx="2814300" cy="2916000"/>
          </a:xfrm>
          <a:prstGeom prst="rect">
            <a:avLst/>
          </a:prstGeom>
          <a:noFill/>
          <a:ln>
            <a:noFill/>
          </a:ln>
        </p:spPr>
        <p:txBody>
          <a:bodyPr spcFirstLastPara="1" wrap="square" lIns="45700" tIns="45700" rIns="45700" bIns="45700" anchor="t" anchorCtr="0">
            <a:noAutofit/>
          </a:bodyPr>
          <a:lstStyle/>
          <a:p>
            <a:pPr marL="0" marR="0" lvl="0" indent="0" algn="ctr" rtl="0">
              <a:lnSpc>
                <a:spcPct val="150000"/>
              </a:lnSpc>
              <a:spcBef>
                <a:spcPts val="0"/>
              </a:spcBef>
              <a:spcAft>
                <a:spcPts val="0"/>
              </a:spcAft>
              <a:buClr>
                <a:srgbClr val="FFFFFF"/>
              </a:buClr>
              <a:buSzPts val="2200"/>
              <a:buFont typeface="Arial"/>
              <a:buNone/>
            </a:pPr>
            <a:r>
              <a:rPr lang="en-US" sz="2200" b="1" i="0" u="none" strike="noStrike" cap="none" dirty="0">
                <a:solidFill>
                  <a:srgbClr val="FFFFFF"/>
                </a:solidFill>
                <a:latin typeface="+mj-lt"/>
                <a:ea typeface="Arial"/>
                <a:cs typeface="Arial"/>
                <a:sym typeface="Arial"/>
              </a:rPr>
              <a:t>Self Aware</a:t>
            </a:r>
            <a:endParaRPr lang="en-US" sz="2200" b="1"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endParaRPr lang="en-US" sz="2200" b="1" i="0" u="none" strike="noStrike" cap="none"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r>
              <a:rPr lang="en-US" sz="2200" b="1" i="0" u="none" strike="noStrike" cap="none" dirty="0">
                <a:solidFill>
                  <a:srgbClr val="FFFFFF"/>
                </a:solidFill>
                <a:latin typeface="+mj-lt"/>
                <a:ea typeface="Arial"/>
                <a:cs typeface="Arial"/>
                <a:sym typeface="Arial"/>
              </a:rPr>
              <a:t>Reflective</a:t>
            </a:r>
            <a:endParaRPr lang="en-US" sz="2200" b="1"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endParaRPr lang="en-US" sz="2200" b="1" i="0" u="none" strike="noStrike" cap="none"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r>
              <a:rPr lang="en-US" sz="2200" b="1" i="0" u="none" strike="noStrike" cap="none" dirty="0">
                <a:solidFill>
                  <a:srgbClr val="FFFFFF"/>
                </a:solidFill>
                <a:latin typeface="+mj-lt"/>
                <a:ea typeface="Arial"/>
                <a:cs typeface="Arial"/>
                <a:sym typeface="Arial"/>
              </a:rPr>
              <a:t>Continuous Learner</a:t>
            </a:r>
            <a:endParaRPr sz="2200" b="1" dirty="0">
              <a:latin typeface="+mj-lt"/>
            </a:endParaRPr>
          </a:p>
        </p:txBody>
      </p:sp>
      <p:sp>
        <p:nvSpPr>
          <p:cNvPr id="98" name="Google Shape;98;g14407f4cec7_0_156"/>
          <p:cNvSpPr/>
          <p:nvPr/>
        </p:nvSpPr>
        <p:spPr>
          <a:xfrm>
            <a:off x="3529381" y="1764422"/>
            <a:ext cx="2368800" cy="444000"/>
          </a:xfrm>
          <a:prstGeom prst="rect">
            <a:avLst/>
          </a:prstGeom>
          <a:solidFill>
            <a:schemeClr val="accent2"/>
          </a:solidFill>
          <a:ln w="12700" cap="flat" cmpd="sng">
            <a:noFill/>
            <a:prstDash val="solid"/>
            <a:miter lim="8000"/>
            <a:headEnd type="none" w="sm" len="sm"/>
            <a:tailEnd type="none" w="sm" len="sm"/>
          </a:ln>
        </p:spPr>
        <p:txBody>
          <a:bodyPr spcFirstLastPara="1" wrap="square" lIns="45700" tIns="45700" rIns="45700" bIns="45700" anchor="t" anchorCtr="0">
            <a:noAutofit/>
          </a:bodyPr>
          <a:lstStyle/>
          <a:p>
            <a:pPr marL="0" marR="0" lvl="0" indent="0" algn="ctr" rtl="0">
              <a:lnSpc>
                <a:spcPct val="120000"/>
              </a:lnSpc>
              <a:spcBef>
                <a:spcPts val="0"/>
              </a:spcBef>
              <a:spcAft>
                <a:spcPts val="0"/>
              </a:spcAft>
              <a:buClr>
                <a:srgbClr val="FFFFFF"/>
              </a:buClr>
              <a:buSzPts val="2200"/>
              <a:buFont typeface="Arial"/>
              <a:buNone/>
            </a:pPr>
            <a:r>
              <a:rPr lang="en-US" sz="2200" b="0" i="0" u="none" strike="noStrike" cap="none" dirty="0">
                <a:solidFill>
                  <a:srgbClr val="FFFFFF"/>
                </a:solidFill>
                <a:ea typeface="Arial"/>
                <a:cs typeface="Arial"/>
                <a:sym typeface="Arial"/>
              </a:rPr>
              <a:t>Leadership</a:t>
            </a:r>
            <a:endParaRPr dirty="0"/>
          </a:p>
        </p:txBody>
      </p:sp>
      <p:sp>
        <p:nvSpPr>
          <p:cNvPr id="99" name="Google Shape;99;g14407f4cec7_0_156"/>
          <p:cNvSpPr/>
          <p:nvPr/>
        </p:nvSpPr>
        <p:spPr>
          <a:xfrm>
            <a:off x="6497427" y="1764422"/>
            <a:ext cx="2368800" cy="444000"/>
          </a:xfrm>
          <a:prstGeom prst="rect">
            <a:avLst/>
          </a:prstGeom>
          <a:solidFill>
            <a:schemeClr val="bg1"/>
          </a:solidFill>
          <a:ln w="12700" cap="flat" cmpd="sng">
            <a:noFill/>
            <a:prstDash val="solid"/>
            <a:miter lim="8000"/>
            <a:headEnd type="none" w="sm" len="sm"/>
            <a:tailEnd type="none" w="sm" len="sm"/>
          </a:ln>
        </p:spPr>
        <p:txBody>
          <a:bodyPr spcFirstLastPara="1" wrap="square" lIns="45700" tIns="45700" rIns="45700" bIns="45700" anchor="t" anchorCtr="0">
            <a:noAutofit/>
          </a:bodyPr>
          <a:lstStyle/>
          <a:p>
            <a:pPr marL="0" marR="0" lvl="0" indent="0" algn="ctr" rtl="0">
              <a:lnSpc>
                <a:spcPct val="120000"/>
              </a:lnSpc>
              <a:spcBef>
                <a:spcPts val="0"/>
              </a:spcBef>
              <a:spcAft>
                <a:spcPts val="0"/>
              </a:spcAft>
              <a:buClr>
                <a:srgbClr val="FFFFFF"/>
              </a:buClr>
              <a:buSzPts val="2200"/>
              <a:buFont typeface="Arial"/>
              <a:buNone/>
            </a:pPr>
            <a:r>
              <a:rPr lang="en-US" sz="2200" b="0" i="0" u="none" strike="noStrike" cap="none" dirty="0">
                <a:solidFill>
                  <a:schemeClr val="accent1"/>
                </a:solidFill>
                <a:ea typeface="Arial"/>
                <a:cs typeface="Arial"/>
                <a:sym typeface="Arial"/>
              </a:rPr>
              <a:t>People</a:t>
            </a:r>
            <a:endParaRPr dirty="0">
              <a:solidFill>
                <a:schemeClr val="accent1"/>
              </a:solidFill>
            </a:endParaRPr>
          </a:p>
        </p:txBody>
      </p:sp>
      <p:sp>
        <p:nvSpPr>
          <p:cNvPr id="100" name="Google Shape;100;g14407f4cec7_0_156"/>
          <p:cNvSpPr/>
          <p:nvPr/>
        </p:nvSpPr>
        <p:spPr>
          <a:xfrm>
            <a:off x="9465475" y="1764422"/>
            <a:ext cx="2368800" cy="444000"/>
          </a:xfrm>
          <a:prstGeom prst="rect">
            <a:avLst/>
          </a:prstGeom>
          <a:solidFill>
            <a:schemeClr val="accent4"/>
          </a:solidFill>
          <a:ln w="12700" cap="flat" cmpd="sng">
            <a:solidFill>
              <a:srgbClr val="FFFFFF"/>
            </a:solidFill>
            <a:prstDash val="solid"/>
            <a:miter lim="8000"/>
            <a:headEnd type="none" w="sm" len="sm"/>
            <a:tailEnd type="none" w="sm" len="sm"/>
          </a:ln>
        </p:spPr>
        <p:txBody>
          <a:bodyPr spcFirstLastPara="1" wrap="square" lIns="45700" tIns="45700" rIns="45700" bIns="45700" anchor="t" anchorCtr="0">
            <a:noAutofit/>
          </a:bodyPr>
          <a:lstStyle/>
          <a:p>
            <a:pPr marL="0" marR="0" lvl="0" indent="0" algn="ctr" rtl="0">
              <a:lnSpc>
                <a:spcPct val="120000"/>
              </a:lnSpc>
              <a:spcBef>
                <a:spcPts val="0"/>
              </a:spcBef>
              <a:spcAft>
                <a:spcPts val="0"/>
              </a:spcAft>
              <a:buClr>
                <a:srgbClr val="FFFFFF"/>
              </a:buClr>
              <a:buSzPts val="2200"/>
              <a:buFont typeface="Arial"/>
              <a:buNone/>
            </a:pPr>
            <a:r>
              <a:rPr lang="en-US" sz="2200" b="0" i="0" u="none" strike="noStrike" cap="none" dirty="0">
                <a:solidFill>
                  <a:srgbClr val="FFFFFF"/>
                </a:solidFill>
                <a:ea typeface="Arial"/>
                <a:cs typeface="Arial"/>
                <a:sym typeface="Arial"/>
              </a:rPr>
              <a:t>Self Concept</a:t>
            </a:r>
            <a:endParaRPr dirty="0"/>
          </a:p>
        </p:txBody>
      </p:sp>
      <p:sp>
        <p:nvSpPr>
          <p:cNvPr id="101" name="Google Shape;101;g14407f4cec7_0_156"/>
          <p:cNvSpPr/>
          <p:nvPr/>
        </p:nvSpPr>
        <p:spPr>
          <a:xfrm>
            <a:off x="3232861" y="2293966"/>
            <a:ext cx="2814300" cy="4375500"/>
          </a:xfrm>
          <a:prstGeom prst="rect">
            <a:avLst/>
          </a:prstGeom>
          <a:noFill/>
          <a:ln>
            <a:noFill/>
          </a:ln>
        </p:spPr>
        <p:txBody>
          <a:bodyPr spcFirstLastPara="1" wrap="square" lIns="45700" tIns="45700" rIns="45700" bIns="45700" anchor="t" anchorCtr="0">
            <a:noAutofit/>
          </a:bodyPr>
          <a:lstStyle/>
          <a:p>
            <a:pPr marL="0" marR="0" lvl="0" indent="0" algn="ctr" rtl="0">
              <a:lnSpc>
                <a:spcPct val="150000"/>
              </a:lnSpc>
              <a:spcBef>
                <a:spcPts val="0"/>
              </a:spcBef>
              <a:spcAft>
                <a:spcPts val="0"/>
              </a:spcAft>
              <a:buClr>
                <a:srgbClr val="FFFFFF"/>
              </a:buClr>
              <a:buSzPts val="2200"/>
              <a:buFont typeface="Arial"/>
              <a:buNone/>
            </a:pPr>
            <a:r>
              <a:rPr lang="en-US" sz="2200" b="1" i="0" u="none" strike="noStrike" cap="none" dirty="0">
                <a:solidFill>
                  <a:srgbClr val="FFFFFF"/>
                </a:solidFill>
                <a:latin typeface="+mj-lt"/>
                <a:ea typeface="Arial"/>
                <a:cs typeface="Arial"/>
                <a:sym typeface="Arial"/>
              </a:rPr>
              <a:t>Vision and Inspiration</a:t>
            </a:r>
            <a:endParaRPr sz="2200" b="1" i="0" u="none" strike="noStrike" cap="none"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endParaRPr lang="en-US" sz="2200" b="1" dirty="0">
              <a:solidFill>
                <a:srgbClr val="FFFFFF"/>
              </a:solidFill>
              <a:latin typeface="+mj-lt"/>
              <a:sym typeface="Arial"/>
            </a:endParaRPr>
          </a:p>
          <a:p>
            <a:pPr marL="0" marR="0" lvl="0" indent="0" algn="ctr" rtl="0">
              <a:lnSpc>
                <a:spcPct val="150000"/>
              </a:lnSpc>
              <a:spcBef>
                <a:spcPts val="0"/>
              </a:spcBef>
              <a:spcAft>
                <a:spcPts val="0"/>
              </a:spcAft>
              <a:buClr>
                <a:srgbClr val="FFFFFF"/>
              </a:buClr>
              <a:buSzPts val="2200"/>
              <a:buFont typeface="Arial"/>
              <a:buNone/>
            </a:pPr>
            <a:r>
              <a:rPr lang="en-US" sz="2200" b="1" i="0" u="none" strike="noStrike" cap="none" dirty="0">
                <a:solidFill>
                  <a:srgbClr val="FFFFFF"/>
                </a:solidFill>
                <a:latin typeface="+mj-lt"/>
                <a:ea typeface="Arial"/>
                <a:cs typeface="Arial"/>
                <a:sym typeface="Arial"/>
              </a:rPr>
              <a:t>Persuasion</a:t>
            </a:r>
            <a:endParaRPr lang="en-US" sz="2200" b="1"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endParaRPr lang="en-US" sz="2200" b="1" i="0" u="none" strike="noStrike" cap="none"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r>
              <a:rPr lang="en-US" sz="2200" b="1" i="0" u="none" strike="noStrike" cap="none" dirty="0">
                <a:solidFill>
                  <a:srgbClr val="FFFFFF"/>
                </a:solidFill>
                <a:latin typeface="+mj-lt"/>
                <a:ea typeface="Arial"/>
                <a:cs typeface="Arial"/>
                <a:sym typeface="Arial"/>
              </a:rPr>
              <a:t>Problem Solving</a:t>
            </a:r>
            <a:endParaRPr sz="2200" b="1" i="0" u="none" strike="noStrike" cap="none"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endParaRPr sz="2200" b="1" i="0" u="none" strike="noStrike" cap="none" dirty="0">
              <a:solidFill>
                <a:srgbClr val="FFFFFF"/>
              </a:solidFill>
              <a:latin typeface="+mj-lt"/>
              <a:ea typeface="Arial"/>
              <a:cs typeface="Arial"/>
              <a:sym typeface="Arial"/>
            </a:endParaRPr>
          </a:p>
        </p:txBody>
      </p:sp>
      <p:sp>
        <p:nvSpPr>
          <p:cNvPr id="102" name="Google Shape;102;g14407f4cec7_0_156"/>
          <p:cNvSpPr/>
          <p:nvPr/>
        </p:nvSpPr>
        <p:spPr>
          <a:xfrm>
            <a:off x="6237769" y="2281266"/>
            <a:ext cx="2814300" cy="4375500"/>
          </a:xfrm>
          <a:prstGeom prst="rect">
            <a:avLst/>
          </a:prstGeom>
          <a:noFill/>
          <a:ln>
            <a:noFill/>
          </a:ln>
        </p:spPr>
        <p:txBody>
          <a:bodyPr spcFirstLastPara="1" wrap="square" lIns="45700" tIns="45700" rIns="45700" bIns="45700" anchor="t" anchorCtr="0">
            <a:noAutofit/>
          </a:bodyPr>
          <a:lstStyle/>
          <a:p>
            <a:pPr marL="0" marR="0" lvl="0" indent="0" algn="ctr" rtl="0">
              <a:lnSpc>
                <a:spcPct val="150000"/>
              </a:lnSpc>
              <a:spcBef>
                <a:spcPts val="0"/>
              </a:spcBef>
              <a:spcAft>
                <a:spcPts val="0"/>
              </a:spcAft>
              <a:buClr>
                <a:srgbClr val="FFFFFF"/>
              </a:buClr>
              <a:buSzPts val="2200"/>
              <a:buFont typeface="Arial"/>
              <a:buNone/>
            </a:pPr>
            <a:r>
              <a:rPr lang="en-US" sz="2200" b="1" i="0" u="none" strike="noStrike" cap="none" dirty="0">
                <a:solidFill>
                  <a:srgbClr val="FFFFFF"/>
                </a:solidFill>
                <a:latin typeface="+mj-lt"/>
                <a:ea typeface="Arial"/>
                <a:cs typeface="Arial"/>
                <a:sym typeface="Arial"/>
              </a:rPr>
              <a:t>Relationships</a:t>
            </a:r>
            <a:endParaRPr lang="en-US" sz="2200" b="1"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endParaRPr lang="en-US" sz="2200" b="1" i="0" u="none" strike="noStrike" cap="none"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r>
              <a:rPr lang="en-US" sz="2200" b="1" i="0" u="none" strike="noStrike" cap="none" dirty="0">
                <a:solidFill>
                  <a:srgbClr val="FFFFFF"/>
                </a:solidFill>
                <a:latin typeface="+mj-lt"/>
                <a:ea typeface="Arial"/>
                <a:cs typeface="Arial"/>
                <a:sym typeface="Arial"/>
              </a:rPr>
              <a:t>Collaboration</a:t>
            </a:r>
            <a:endParaRPr lang="en-US" sz="2200" b="1"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endParaRPr lang="en-US" sz="2200" b="1" i="0" u="none" strike="noStrike" cap="none"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r>
              <a:rPr lang="en-US" sz="2200" b="1" i="0" u="none" strike="noStrike" cap="none" dirty="0">
                <a:solidFill>
                  <a:srgbClr val="FFFFFF"/>
                </a:solidFill>
                <a:latin typeface="+mj-lt"/>
                <a:ea typeface="Arial"/>
                <a:cs typeface="Arial"/>
                <a:sym typeface="Arial"/>
              </a:rPr>
              <a:t>Emotional Intelligence</a:t>
            </a:r>
            <a:endParaRPr sz="2200" b="1" i="0" u="none" strike="noStrike" cap="none" dirty="0">
              <a:solidFill>
                <a:srgbClr val="FFFFFF"/>
              </a:solidFill>
              <a:latin typeface="+mj-lt"/>
              <a:ea typeface="Arial"/>
              <a:cs typeface="Arial"/>
              <a:sym typeface="Arial"/>
            </a:endParaRPr>
          </a:p>
        </p:txBody>
      </p:sp>
      <p:pic>
        <p:nvPicPr>
          <p:cNvPr id="103" name="Google Shape;103;g14407f4cec7_0_156"/>
          <p:cNvPicPr preferRelativeResize="0"/>
          <p:nvPr/>
        </p:nvPicPr>
        <p:blipFill rotWithShape="1">
          <a:blip r:embed="rId3">
            <a:alphaModFix/>
          </a:blip>
          <a:srcRect/>
          <a:stretch/>
        </p:blipFill>
        <p:spPr>
          <a:xfrm>
            <a:off x="1378862" y="1011901"/>
            <a:ext cx="666944" cy="666945"/>
          </a:xfrm>
          <a:prstGeom prst="rect">
            <a:avLst/>
          </a:prstGeom>
          <a:noFill/>
          <a:ln>
            <a:noFill/>
          </a:ln>
        </p:spPr>
      </p:pic>
      <p:pic>
        <p:nvPicPr>
          <p:cNvPr id="104" name="Google Shape;104;g14407f4cec7_0_156"/>
          <p:cNvPicPr preferRelativeResize="0"/>
          <p:nvPr/>
        </p:nvPicPr>
        <p:blipFill rotWithShape="1">
          <a:blip r:embed="rId4">
            <a:alphaModFix/>
          </a:blip>
          <a:srcRect/>
          <a:stretch/>
        </p:blipFill>
        <p:spPr>
          <a:xfrm>
            <a:off x="4380295" y="1011901"/>
            <a:ext cx="666945" cy="666945"/>
          </a:xfrm>
          <a:prstGeom prst="rect">
            <a:avLst/>
          </a:prstGeom>
          <a:noFill/>
          <a:ln>
            <a:noFill/>
          </a:ln>
        </p:spPr>
      </p:pic>
      <p:pic>
        <p:nvPicPr>
          <p:cNvPr id="105" name="Google Shape;105;g14407f4cec7_0_156"/>
          <p:cNvPicPr preferRelativeResize="0"/>
          <p:nvPr/>
        </p:nvPicPr>
        <p:blipFill rotWithShape="1">
          <a:blip r:embed="rId5">
            <a:alphaModFix/>
          </a:blip>
          <a:srcRect/>
          <a:stretch/>
        </p:blipFill>
        <p:spPr>
          <a:xfrm>
            <a:off x="7311481" y="1011901"/>
            <a:ext cx="666945" cy="666945"/>
          </a:xfrm>
          <a:prstGeom prst="rect">
            <a:avLst/>
          </a:prstGeom>
          <a:noFill/>
          <a:ln>
            <a:noFill/>
          </a:ln>
        </p:spPr>
      </p:pic>
      <p:pic>
        <p:nvPicPr>
          <p:cNvPr id="106" name="Google Shape;106;g14407f4cec7_0_156"/>
          <p:cNvPicPr preferRelativeResize="0"/>
          <p:nvPr/>
        </p:nvPicPr>
        <p:blipFill rotWithShape="1">
          <a:blip r:embed="rId6">
            <a:alphaModFix/>
          </a:blip>
          <a:srcRect/>
          <a:stretch/>
        </p:blipFill>
        <p:spPr>
          <a:xfrm>
            <a:off x="10308681" y="1011901"/>
            <a:ext cx="682362" cy="682362"/>
          </a:xfrm>
          <a:prstGeom prst="rect">
            <a:avLst/>
          </a:prstGeom>
          <a:noFill/>
          <a:ln>
            <a:noFill/>
          </a:ln>
        </p:spPr>
      </p:pic>
      <p:pic>
        <p:nvPicPr>
          <p:cNvPr id="107" name="Google Shape;107;g14407f4cec7_0_156"/>
          <p:cNvPicPr preferRelativeResize="0"/>
          <p:nvPr/>
        </p:nvPicPr>
        <p:blipFill rotWithShape="1">
          <a:blip r:embed="rId7">
            <a:alphaModFix/>
          </a:blip>
          <a:srcRect/>
          <a:stretch/>
        </p:blipFill>
        <p:spPr>
          <a:xfrm rot="-5400000">
            <a:off x="4672236" y="3725834"/>
            <a:ext cx="3017724" cy="101601"/>
          </a:xfrm>
          <a:prstGeom prst="rect">
            <a:avLst/>
          </a:prstGeom>
          <a:noFill/>
          <a:ln>
            <a:noFill/>
          </a:ln>
        </p:spPr>
      </p:pic>
      <p:pic>
        <p:nvPicPr>
          <p:cNvPr id="108" name="Google Shape;108;g14407f4cec7_0_156"/>
          <p:cNvPicPr preferRelativeResize="0"/>
          <p:nvPr/>
        </p:nvPicPr>
        <p:blipFill rotWithShape="1">
          <a:blip r:embed="rId7">
            <a:alphaModFix/>
          </a:blip>
          <a:srcRect/>
          <a:stretch/>
        </p:blipFill>
        <p:spPr>
          <a:xfrm rot="-5400000">
            <a:off x="7638546" y="3703944"/>
            <a:ext cx="3017723" cy="101601"/>
          </a:xfrm>
          <a:prstGeom prst="rect">
            <a:avLst/>
          </a:prstGeom>
          <a:noFill/>
          <a:ln>
            <a:noFill/>
          </a:ln>
        </p:spPr>
      </p:pic>
      <p:sp>
        <p:nvSpPr>
          <p:cNvPr id="109" name="Google Shape;109;g14407f4cec7_0_156"/>
          <p:cNvSpPr/>
          <p:nvPr/>
        </p:nvSpPr>
        <p:spPr>
          <a:xfrm>
            <a:off x="-277855" y="2293966"/>
            <a:ext cx="3722400" cy="3888900"/>
          </a:xfrm>
          <a:prstGeom prst="rect">
            <a:avLst/>
          </a:prstGeom>
          <a:noFill/>
          <a:ln>
            <a:noFill/>
          </a:ln>
        </p:spPr>
        <p:txBody>
          <a:bodyPr spcFirstLastPara="1" wrap="square" lIns="45700" tIns="45700" rIns="45700" bIns="45700" anchor="t" anchorCtr="0">
            <a:noAutofit/>
          </a:bodyPr>
          <a:lstStyle/>
          <a:p>
            <a:pPr marL="0" marR="0" lvl="0" indent="0" algn="ctr" rtl="0">
              <a:lnSpc>
                <a:spcPct val="150000"/>
              </a:lnSpc>
              <a:spcBef>
                <a:spcPts val="0"/>
              </a:spcBef>
              <a:spcAft>
                <a:spcPts val="0"/>
              </a:spcAft>
              <a:buClr>
                <a:srgbClr val="FFFFFF"/>
              </a:buClr>
              <a:buSzPts val="2200"/>
              <a:buFont typeface="Arial"/>
              <a:buNone/>
            </a:pPr>
            <a:r>
              <a:rPr lang="en-US" sz="2200" b="1" i="0" u="none" strike="noStrike" cap="none" dirty="0">
                <a:solidFill>
                  <a:srgbClr val="FFFFFF"/>
                </a:solidFill>
                <a:latin typeface="+mj-lt"/>
                <a:ea typeface="Arial"/>
                <a:cs typeface="Arial"/>
                <a:sym typeface="Arial"/>
              </a:rPr>
              <a:t>Thriving Learning </a:t>
            </a:r>
          </a:p>
          <a:p>
            <a:pPr marL="0" marR="0" lvl="0" indent="0" algn="ctr" rtl="0">
              <a:lnSpc>
                <a:spcPct val="150000"/>
              </a:lnSpc>
              <a:spcBef>
                <a:spcPts val="0"/>
              </a:spcBef>
              <a:spcAft>
                <a:spcPts val="0"/>
              </a:spcAft>
              <a:buClr>
                <a:srgbClr val="FFFFFF"/>
              </a:buClr>
              <a:buSzPts val="2200"/>
              <a:buFont typeface="Arial"/>
              <a:buNone/>
            </a:pPr>
            <a:r>
              <a:rPr lang="en-US" sz="2200" b="1" i="0" u="none" strike="noStrike" cap="none" dirty="0">
                <a:solidFill>
                  <a:srgbClr val="FFFFFF"/>
                </a:solidFill>
                <a:latin typeface="+mj-lt"/>
                <a:ea typeface="Arial"/>
                <a:cs typeface="Arial"/>
                <a:sym typeface="Arial"/>
              </a:rPr>
              <a:t>Environments</a:t>
            </a:r>
            <a:endParaRPr lang="en-US" sz="2200" b="1" dirty="0">
              <a:solidFill>
                <a:srgbClr val="FFFFFF"/>
              </a:solidFill>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endParaRPr lang="en-US" sz="2200" b="1" dirty="0">
              <a:solidFill>
                <a:srgbClr val="FFFFFF"/>
              </a:solidFill>
              <a:latin typeface="+mj-lt"/>
              <a:cs typeface="Arial"/>
              <a:sym typeface="Arial"/>
            </a:endParaRPr>
          </a:p>
          <a:p>
            <a:pPr marL="0" marR="0" lvl="0" indent="0" algn="ctr" rtl="0">
              <a:lnSpc>
                <a:spcPct val="150000"/>
              </a:lnSpc>
              <a:spcBef>
                <a:spcPts val="0"/>
              </a:spcBef>
              <a:spcAft>
                <a:spcPts val="0"/>
              </a:spcAft>
              <a:buClr>
                <a:srgbClr val="FFFFFF"/>
              </a:buClr>
              <a:buSzPts val="2200"/>
              <a:buFont typeface="Arial"/>
              <a:buNone/>
            </a:pPr>
            <a:r>
              <a:rPr lang="en-US" sz="2200" b="1" dirty="0">
                <a:solidFill>
                  <a:srgbClr val="FFFFFF"/>
                </a:solidFill>
                <a:latin typeface="+mj-lt"/>
              </a:rPr>
              <a:t>Educator </a:t>
            </a:r>
            <a:r>
              <a:rPr lang="en-US" sz="2200" b="1" i="0" u="none" strike="noStrike" cap="none" dirty="0">
                <a:solidFill>
                  <a:srgbClr val="FFFFFF"/>
                </a:solidFill>
                <a:latin typeface="+mj-lt"/>
                <a:ea typeface="Arial"/>
                <a:cs typeface="Arial"/>
                <a:sym typeface="Arial"/>
              </a:rPr>
              <a:t>Knowledge</a:t>
            </a:r>
            <a:endParaRPr lang="en-US" sz="2200" b="1" i="0" u="none" strike="noStrike" cap="none" dirty="0">
              <a:latin typeface="+mj-lt"/>
              <a:ea typeface="Arial"/>
              <a:cs typeface="Arial"/>
              <a:sym typeface="Arial"/>
            </a:endParaRPr>
          </a:p>
          <a:p>
            <a:pPr marL="0" marR="0" lvl="0" indent="0" algn="ctr" rtl="0">
              <a:lnSpc>
                <a:spcPct val="150000"/>
              </a:lnSpc>
              <a:spcBef>
                <a:spcPts val="0"/>
              </a:spcBef>
              <a:spcAft>
                <a:spcPts val="0"/>
              </a:spcAft>
              <a:buClr>
                <a:srgbClr val="FFFFFF"/>
              </a:buClr>
              <a:buSzPts val="2200"/>
              <a:buFont typeface="Arial"/>
              <a:buNone/>
            </a:pPr>
            <a:endParaRPr lang="en-US" sz="2200" b="1" dirty="0">
              <a:solidFill>
                <a:srgbClr val="FFFFFF"/>
              </a:solidFill>
              <a:latin typeface="+mj-lt"/>
              <a:cs typeface="Arial"/>
              <a:sym typeface="Arial"/>
            </a:endParaRPr>
          </a:p>
          <a:p>
            <a:pPr marL="0" marR="0" lvl="0" indent="0" algn="ctr" rtl="0">
              <a:lnSpc>
                <a:spcPct val="150000"/>
              </a:lnSpc>
              <a:spcBef>
                <a:spcPts val="0"/>
              </a:spcBef>
              <a:spcAft>
                <a:spcPts val="0"/>
              </a:spcAft>
              <a:buClr>
                <a:srgbClr val="FFFFFF"/>
              </a:buClr>
              <a:buSzPts val="2200"/>
              <a:buFont typeface="Arial"/>
              <a:buNone/>
            </a:pPr>
            <a:r>
              <a:rPr lang="en-US" sz="2200" b="1" dirty="0">
                <a:solidFill>
                  <a:srgbClr val="FFFFFF"/>
                </a:solidFill>
                <a:latin typeface="+mj-lt"/>
              </a:rPr>
              <a:t>Facilitating Skills</a:t>
            </a:r>
            <a:endParaRPr b="1" dirty="0">
              <a:latin typeface="+mj-lt"/>
            </a:endParaRPr>
          </a:p>
        </p:txBody>
      </p:sp>
      <p:pic>
        <p:nvPicPr>
          <p:cNvPr id="110" name="Google Shape;110;g14407f4cec7_0_156"/>
          <p:cNvPicPr preferRelativeResize="0"/>
          <p:nvPr/>
        </p:nvPicPr>
        <p:blipFill rotWithShape="1">
          <a:blip r:embed="rId7">
            <a:alphaModFix/>
          </a:blip>
          <a:srcRect/>
          <a:stretch/>
        </p:blipFill>
        <p:spPr>
          <a:xfrm rot="-5400000">
            <a:off x="1705927" y="3725834"/>
            <a:ext cx="3017723" cy="101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1"/>
          <p:cNvSpPr txBox="1">
            <a:spLocks noGrp="1"/>
          </p:cNvSpPr>
          <p:nvPr>
            <p:ph type="title"/>
          </p:nvPr>
        </p:nvSpPr>
        <p:spPr>
          <a:xfrm>
            <a:off x="838200" y="346836"/>
            <a:ext cx="10515600" cy="659004"/>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0"/>
              </a:spcBef>
              <a:spcAft>
                <a:spcPts val="0"/>
              </a:spcAft>
              <a:buClr>
                <a:srgbClr val="FFFFFF"/>
              </a:buClr>
              <a:buSzPts val="3784"/>
              <a:buFont typeface="Arial"/>
              <a:buNone/>
            </a:pPr>
            <a:r>
              <a:rPr lang="en-US" sz="3784">
                <a:latin typeface="Arial"/>
                <a:ea typeface="Arial"/>
                <a:cs typeface="Arial"/>
                <a:sym typeface="Arial"/>
              </a:rPr>
              <a:t>Development Decision Making Model</a:t>
            </a:r>
            <a:endParaRPr/>
          </a:p>
        </p:txBody>
      </p:sp>
      <p:sp>
        <p:nvSpPr>
          <p:cNvPr id="124" name="Google Shape;124;p11"/>
          <p:cNvSpPr/>
          <p:nvPr/>
        </p:nvSpPr>
        <p:spPr>
          <a:xfrm>
            <a:off x="0" y="0"/>
            <a:ext cx="13056324" cy="7010401"/>
          </a:xfrm>
          <a:prstGeom prst="rect">
            <a:avLst/>
          </a:prstGeom>
          <a:solidFill>
            <a:srgbClr val="D8282D"/>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5" name="Google Shape;125;p11"/>
          <p:cNvSpPr/>
          <p:nvPr/>
        </p:nvSpPr>
        <p:spPr>
          <a:xfrm>
            <a:off x="1218746" y="328039"/>
            <a:ext cx="10238624" cy="498558"/>
          </a:xfrm>
          <a:prstGeom prst="rect">
            <a:avLst/>
          </a:prstGeom>
          <a:solidFill>
            <a:schemeClr val="accent3"/>
          </a:solidFill>
          <a:ln w="12700" cap="flat" cmpd="sng">
            <a:noFill/>
            <a:prstDash val="solid"/>
            <a:miter lim="8000"/>
            <a:headEnd type="none" w="sm" len="sm"/>
            <a:tailEnd type="none" w="sm" len="sm"/>
          </a:ln>
        </p:spPr>
        <p:txBody>
          <a:bodyPr spcFirstLastPara="1" wrap="square" lIns="45700" tIns="45700" rIns="45700" bIns="45700" anchor="t" anchorCtr="0">
            <a:spAutoFit/>
          </a:bodyPr>
          <a:lstStyle/>
          <a:p>
            <a:pPr marL="0" marR="0" lvl="1" indent="228600" algn="l" rtl="0">
              <a:lnSpc>
                <a:spcPct val="120000"/>
              </a:lnSpc>
              <a:spcBef>
                <a:spcPts val="0"/>
              </a:spcBef>
              <a:spcAft>
                <a:spcPts val="0"/>
              </a:spcAft>
              <a:buClr>
                <a:srgbClr val="FFFFFF"/>
              </a:buClr>
              <a:buSzPts val="2200"/>
              <a:buFont typeface="Arial"/>
              <a:buNone/>
            </a:pPr>
            <a:r>
              <a:rPr lang="en-US" sz="2200" b="1" i="0" u="none" strike="noStrike" cap="none" dirty="0">
                <a:solidFill>
                  <a:srgbClr val="FFFFFF"/>
                </a:solidFill>
                <a:ea typeface="Arial"/>
                <a:cs typeface="Arial"/>
                <a:sym typeface="Arial"/>
              </a:rPr>
              <a:t>Craft</a:t>
            </a:r>
            <a:endParaRPr b="1" dirty="0"/>
          </a:p>
        </p:txBody>
      </p:sp>
      <p:pic>
        <p:nvPicPr>
          <p:cNvPr id="126" name="Google Shape;126;p11"/>
          <p:cNvPicPr preferRelativeResize="0"/>
          <p:nvPr/>
        </p:nvPicPr>
        <p:blipFill rotWithShape="1">
          <a:blip r:embed="rId3">
            <a:alphaModFix/>
          </a:blip>
          <a:srcRect/>
          <a:stretch/>
        </p:blipFill>
        <p:spPr>
          <a:xfrm>
            <a:off x="296587" y="203850"/>
            <a:ext cx="666945" cy="666945"/>
          </a:xfrm>
          <a:prstGeom prst="rect">
            <a:avLst/>
          </a:prstGeom>
          <a:noFill/>
          <a:ln>
            <a:noFill/>
          </a:ln>
        </p:spPr>
      </p:pic>
      <p:sp>
        <p:nvSpPr>
          <p:cNvPr id="127" name="Google Shape;127;p11"/>
          <p:cNvSpPr/>
          <p:nvPr/>
        </p:nvSpPr>
        <p:spPr>
          <a:xfrm>
            <a:off x="234100" y="950632"/>
            <a:ext cx="11440013" cy="6301685"/>
          </a:xfrm>
          <a:prstGeom prst="rect">
            <a:avLst/>
          </a:prstGeom>
          <a:noFill/>
          <a:ln>
            <a:noFill/>
          </a:ln>
        </p:spPr>
        <p:txBody>
          <a:bodyPr spcFirstLastPara="1" wrap="square" lIns="45700" tIns="45700" rIns="45700" bIns="45700" anchor="t" anchorCtr="0">
            <a:spAutoFit/>
          </a:bodyPr>
          <a:lstStyle/>
          <a:p>
            <a:pPr marL="0" marR="0" lvl="0" indent="0" algn="l" rtl="0">
              <a:lnSpc>
                <a:spcPct val="150000"/>
              </a:lnSpc>
              <a:spcBef>
                <a:spcPts val="0"/>
              </a:spcBef>
              <a:spcAft>
                <a:spcPts val="0"/>
              </a:spcAft>
              <a:buClr>
                <a:srgbClr val="FFFFFF"/>
              </a:buClr>
              <a:buSzPts val="2200"/>
              <a:buFont typeface="Arial"/>
              <a:buNone/>
            </a:pPr>
            <a:r>
              <a:rPr lang="en-US" sz="1900" b="1" i="0" u="none" strike="noStrike" cap="none" dirty="0">
                <a:solidFill>
                  <a:srgbClr val="FFFFFF"/>
                </a:solidFill>
                <a:ea typeface="Arial"/>
                <a:cs typeface="Arial"/>
                <a:sym typeface="Arial"/>
              </a:rPr>
              <a:t>Thriving Learning Environments:</a:t>
            </a:r>
            <a:endParaRPr sz="1900" b="1" dirty="0"/>
          </a:p>
          <a:p>
            <a:pPr marL="457200" marR="0" lvl="0" indent="0" algn="l" rtl="0">
              <a:lnSpc>
                <a:spcPct val="150000"/>
              </a:lnSpc>
              <a:spcBef>
                <a:spcPts val="0"/>
              </a:spcBef>
              <a:spcAft>
                <a:spcPts val="0"/>
              </a:spcAft>
              <a:buClr>
                <a:srgbClr val="FFFFFF"/>
              </a:buClr>
              <a:buSzPts val="2200"/>
              <a:buFont typeface="Arial"/>
              <a:buNone/>
            </a:pPr>
            <a:r>
              <a:rPr lang="en-US" sz="1900" b="0" i="0" u="none" strike="noStrike" cap="none" dirty="0">
                <a:solidFill>
                  <a:srgbClr val="FFFFFF"/>
                </a:solidFill>
                <a:latin typeface="+mj-lt"/>
                <a:ea typeface="Arial"/>
                <a:cs typeface="Arial"/>
                <a:sym typeface="Arial"/>
              </a:rPr>
              <a:t>It is a</a:t>
            </a:r>
            <a:r>
              <a:rPr lang="en-US" sz="1900" dirty="0">
                <a:solidFill>
                  <a:srgbClr val="FFFFFF"/>
                </a:solidFill>
                <a:latin typeface="+mj-lt"/>
              </a:rPr>
              <a:t>n educator's</a:t>
            </a:r>
            <a:r>
              <a:rPr lang="en-US" sz="1900" b="0" i="0" u="none" strike="noStrike" cap="none" dirty="0">
                <a:solidFill>
                  <a:srgbClr val="FFFFFF"/>
                </a:solidFill>
                <a:latin typeface="+mj-lt"/>
                <a:ea typeface="Arial"/>
                <a:cs typeface="Arial"/>
                <a:sym typeface="Arial"/>
              </a:rPr>
              <a:t> role to continually manipulate the environment to ensure that </a:t>
            </a:r>
            <a:r>
              <a:rPr lang="en-US" sz="1900" dirty="0">
                <a:solidFill>
                  <a:srgbClr val="FFFFFF"/>
                </a:solidFill>
                <a:latin typeface="+mj-lt"/>
              </a:rPr>
              <a:t>a candidates</a:t>
            </a:r>
            <a:r>
              <a:rPr lang="en-US" sz="1900" b="0" i="0" u="none" strike="noStrike" cap="none" dirty="0">
                <a:solidFill>
                  <a:srgbClr val="FFFFFF"/>
                </a:solidFill>
                <a:latin typeface="+mj-lt"/>
                <a:ea typeface="Arial"/>
                <a:cs typeface="Arial"/>
                <a:sym typeface="Arial"/>
              </a:rPr>
              <a:t> learning, and development is optimal </a:t>
            </a:r>
            <a:r>
              <a:rPr lang="en-US" sz="1900" dirty="0">
                <a:solidFill>
                  <a:srgbClr val="FFFFFF"/>
                </a:solidFill>
                <a:latin typeface="+mj-lt"/>
              </a:rPr>
              <a:t>especially through facilitation by acquiring strong questioning and listening skills</a:t>
            </a:r>
            <a:endParaRPr sz="1900" dirty="0">
              <a:latin typeface="+mj-lt"/>
            </a:endParaRPr>
          </a:p>
          <a:p>
            <a:pPr marL="0" marR="0" lvl="0" indent="0" algn="l" rtl="0">
              <a:lnSpc>
                <a:spcPct val="150000"/>
              </a:lnSpc>
              <a:spcBef>
                <a:spcPts val="0"/>
              </a:spcBef>
              <a:spcAft>
                <a:spcPts val="0"/>
              </a:spcAft>
              <a:buClr>
                <a:srgbClr val="FFFFFF"/>
              </a:buClr>
              <a:buSzPts val="2200"/>
              <a:buFont typeface="Arial"/>
              <a:buNone/>
            </a:pPr>
            <a:endParaRPr sz="1900" dirty="0">
              <a:solidFill>
                <a:srgbClr val="FFFFFF"/>
              </a:solidFill>
            </a:endParaRPr>
          </a:p>
          <a:p>
            <a:pPr marL="0" marR="0" lvl="0" indent="0" algn="l" rtl="0">
              <a:lnSpc>
                <a:spcPct val="150000"/>
              </a:lnSpc>
              <a:spcBef>
                <a:spcPts val="0"/>
              </a:spcBef>
              <a:spcAft>
                <a:spcPts val="0"/>
              </a:spcAft>
              <a:buClr>
                <a:srgbClr val="FFFFFF"/>
              </a:buClr>
              <a:buSzPts val="2200"/>
              <a:buFont typeface="Arial"/>
              <a:buNone/>
            </a:pPr>
            <a:r>
              <a:rPr lang="en-US" sz="1900" b="1" dirty="0">
                <a:solidFill>
                  <a:srgbClr val="FFFFFF"/>
                </a:solidFill>
              </a:rPr>
              <a:t>Educator</a:t>
            </a:r>
            <a:r>
              <a:rPr lang="en-US" sz="1900" b="1" i="0" u="none" strike="noStrike" cap="none" dirty="0">
                <a:solidFill>
                  <a:srgbClr val="FFFFFF"/>
                </a:solidFill>
                <a:ea typeface="Arial"/>
                <a:cs typeface="Arial"/>
                <a:sym typeface="Arial"/>
              </a:rPr>
              <a:t> Knowledge:</a:t>
            </a:r>
            <a:endParaRPr sz="1900" b="1" dirty="0"/>
          </a:p>
          <a:p>
            <a:pPr marL="457200" marR="0" lvl="0" indent="0" algn="l" rtl="0">
              <a:lnSpc>
                <a:spcPct val="150000"/>
              </a:lnSpc>
              <a:spcBef>
                <a:spcPts val="0"/>
              </a:spcBef>
              <a:spcAft>
                <a:spcPts val="0"/>
              </a:spcAft>
              <a:buClr>
                <a:srgbClr val="FFFFFF"/>
              </a:buClr>
              <a:buSzPts val="2200"/>
              <a:buFont typeface="Arial"/>
              <a:buNone/>
            </a:pPr>
            <a:r>
              <a:rPr lang="en-US" sz="1900" b="0" i="0" u="none" strike="noStrike" cap="none" dirty="0">
                <a:solidFill>
                  <a:srgbClr val="FFFFFF"/>
                </a:solidFill>
                <a:latin typeface="+mj-lt"/>
                <a:ea typeface="Arial"/>
                <a:cs typeface="Arial"/>
                <a:sym typeface="Arial"/>
              </a:rPr>
              <a:t>Sometimes referred to as the ‘detail’ </a:t>
            </a:r>
            <a:r>
              <a:rPr lang="en-US" sz="1900" dirty="0">
                <a:solidFill>
                  <a:srgbClr val="FFFFFF"/>
                </a:solidFill>
                <a:latin typeface="+mj-lt"/>
              </a:rPr>
              <a:t>educators</a:t>
            </a:r>
            <a:r>
              <a:rPr lang="en-US" sz="1900" b="0" i="0" u="none" strike="noStrike" cap="none" dirty="0">
                <a:solidFill>
                  <a:srgbClr val="FFFFFF"/>
                </a:solidFill>
                <a:latin typeface="+mj-lt"/>
                <a:ea typeface="Arial"/>
                <a:cs typeface="Arial"/>
                <a:sym typeface="Arial"/>
              </a:rPr>
              <a:t> need to be able to clearly articulate and critically evaluate individual and </a:t>
            </a:r>
            <a:r>
              <a:rPr lang="en-US" sz="1900" dirty="0">
                <a:solidFill>
                  <a:srgbClr val="FFFFFF"/>
                </a:solidFill>
                <a:latin typeface="+mj-lt"/>
              </a:rPr>
              <a:t>group</a:t>
            </a:r>
            <a:r>
              <a:rPr lang="en-US" sz="1900" b="0" i="0" u="none" strike="noStrike" cap="none" dirty="0">
                <a:solidFill>
                  <a:srgbClr val="FFFFFF"/>
                </a:solidFill>
                <a:latin typeface="+mj-lt"/>
                <a:ea typeface="Arial"/>
                <a:cs typeface="Arial"/>
                <a:sym typeface="Arial"/>
              </a:rPr>
              <a:t> performance</a:t>
            </a:r>
            <a:endParaRPr sz="1900" dirty="0">
              <a:latin typeface="+mj-lt"/>
            </a:endParaRPr>
          </a:p>
          <a:p>
            <a:pPr marL="0" marR="0" lvl="0" indent="0" algn="l" rtl="0">
              <a:lnSpc>
                <a:spcPct val="150000"/>
              </a:lnSpc>
              <a:spcBef>
                <a:spcPts val="0"/>
              </a:spcBef>
              <a:spcAft>
                <a:spcPts val="0"/>
              </a:spcAft>
              <a:buClr>
                <a:srgbClr val="FFFFFF"/>
              </a:buClr>
              <a:buSzPts val="2200"/>
              <a:buFont typeface="Arial"/>
              <a:buNone/>
            </a:pPr>
            <a:endParaRPr sz="1900" dirty="0">
              <a:solidFill>
                <a:srgbClr val="FFFFFF"/>
              </a:solidFill>
            </a:endParaRPr>
          </a:p>
          <a:p>
            <a:pPr marL="0" marR="0" lvl="0" indent="0" algn="l" rtl="0">
              <a:lnSpc>
                <a:spcPct val="150000"/>
              </a:lnSpc>
              <a:spcBef>
                <a:spcPts val="0"/>
              </a:spcBef>
              <a:spcAft>
                <a:spcPts val="0"/>
              </a:spcAft>
              <a:buClr>
                <a:srgbClr val="FFFFFF"/>
              </a:buClr>
              <a:buSzPts val="2200"/>
              <a:buFont typeface="Arial"/>
              <a:buNone/>
            </a:pPr>
            <a:r>
              <a:rPr lang="en-US" sz="1900" b="1" dirty="0">
                <a:solidFill>
                  <a:srgbClr val="FFFFFF"/>
                </a:solidFill>
                <a:ea typeface="Arial"/>
                <a:cs typeface="Arial"/>
                <a:sym typeface="Arial"/>
              </a:rPr>
              <a:t>Facilitating skills</a:t>
            </a:r>
            <a:endParaRPr sz="1900" b="1" i="0" u="none" strike="noStrike" cap="none" dirty="0">
              <a:ea typeface="Arial"/>
              <a:cs typeface="Arial"/>
              <a:sym typeface="Arial"/>
            </a:endParaRPr>
          </a:p>
          <a:p>
            <a:pPr marL="457200" marR="0" lvl="0" indent="0" algn="l" rtl="0">
              <a:lnSpc>
                <a:spcPct val="150000"/>
              </a:lnSpc>
              <a:spcBef>
                <a:spcPts val="0"/>
              </a:spcBef>
              <a:spcAft>
                <a:spcPts val="0"/>
              </a:spcAft>
              <a:buClr>
                <a:srgbClr val="FFFFFF"/>
              </a:buClr>
              <a:buSzPts val="2200"/>
              <a:buFont typeface="Arial"/>
              <a:buNone/>
            </a:pPr>
            <a:r>
              <a:rPr lang="en-GB" sz="1900" b="0" i="0" u="none" strike="noStrike" cap="none" dirty="0">
                <a:solidFill>
                  <a:srgbClr val="FFFFFF"/>
                </a:solidFill>
                <a:latin typeface="+mj-lt"/>
                <a:ea typeface="Arial"/>
                <a:cs typeface="Arial"/>
                <a:sym typeface="Arial"/>
              </a:rPr>
              <a:t>The ability to develop a set of skills and </a:t>
            </a:r>
            <a:r>
              <a:rPr lang="en-GB" sz="1900" dirty="0">
                <a:solidFill>
                  <a:srgbClr val="FFFFFF"/>
                </a:solidFill>
                <a:latin typeface="+mj-lt"/>
                <a:ea typeface="Arial"/>
                <a:cs typeface="Arial"/>
                <a:sym typeface="Arial"/>
              </a:rPr>
              <a:t>qualities </a:t>
            </a:r>
            <a:r>
              <a:rPr lang="en-GB" sz="1900" b="0" i="0" u="none" strike="noStrike" cap="none" dirty="0">
                <a:solidFill>
                  <a:srgbClr val="FFFFFF"/>
                </a:solidFill>
                <a:latin typeface="+mj-lt"/>
                <a:ea typeface="Arial"/>
                <a:cs typeface="Arial"/>
                <a:sym typeface="Arial"/>
              </a:rPr>
              <a:t>that will provide learners ability to thrive.</a:t>
            </a:r>
            <a:endParaRPr sz="1900" dirty="0">
              <a:latin typeface="+mj-lt"/>
            </a:endParaRPr>
          </a:p>
          <a:p>
            <a:pPr marL="0" marR="0" lvl="0" indent="0" algn="l" rtl="0">
              <a:lnSpc>
                <a:spcPct val="150000"/>
              </a:lnSpc>
              <a:spcBef>
                <a:spcPts val="0"/>
              </a:spcBef>
              <a:spcAft>
                <a:spcPts val="0"/>
              </a:spcAft>
              <a:buClr>
                <a:srgbClr val="FFFFFF"/>
              </a:buClr>
              <a:buSzPts val="2200"/>
              <a:buFont typeface="Arial"/>
              <a:buNone/>
            </a:pPr>
            <a:endParaRPr sz="1900" b="0" i="0" u="none" strike="noStrike" cap="none" dirty="0">
              <a:solidFill>
                <a:srgbClr val="FFFFFF"/>
              </a:solidFill>
              <a:ea typeface="Arial"/>
              <a:cs typeface="Arial"/>
              <a:sym typeface="Arial"/>
            </a:endParaRPr>
          </a:p>
          <a:p>
            <a:pPr marL="0" marR="0" lvl="0" indent="0" algn="l" rtl="0">
              <a:lnSpc>
                <a:spcPct val="150000"/>
              </a:lnSpc>
              <a:spcBef>
                <a:spcPts val="0"/>
              </a:spcBef>
              <a:spcAft>
                <a:spcPts val="0"/>
              </a:spcAft>
              <a:buClr>
                <a:srgbClr val="FFFFFF"/>
              </a:buClr>
              <a:buSzPts val="2200"/>
              <a:buFont typeface="Arial"/>
              <a:buNone/>
            </a:pPr>
            <a:endParaRPr sz="1900" b="0" i="0" u="none" strike="noStrike" cap="none" dirty="0">
              <a:solidFill>
                <a:srgbClr val="FFFFFF"/>
              </a:solidFil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2"/>
          <p:cNvSpPr txBox="1">
            <a:spLocks noGrp="1"/>
          </p:cNvSpPr>
          <p:nvPr>
            <p:ph type="title"/>
          </p:nvPr>
        </p:nvSpPr>
        <p:spPr>
          <a:xfrm>
            <a:off x="838200" y="346836"/>
            <a:ext cx="10515600" cy="659004"/>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0"/>
              </a:spcBef>
              <a:spcAft>
                <a:spcPts val="0"/>
              </a:spcAft>
              <a:buClr>
                <a:srgbClr val="FFFFFF"/>
              </a:buClr>
              <a:buSzPts val="3784"/>
              <a:buFont typeface="Arial"/>
              <a:buNone/>
            </a:pPr>
            <a:r>
              <a:rPr lang="en-US" sz="3784">
                <a:latin typeface="Arial"/>
                <a:ea typeface="Arial"/>
                <a:cs typeface="Arial"/>
                <a:sym typeface="Arial"/>
              </a:rPr>
              <a:t>Development Decision Making Model</a:t>
            </a:r>
            <a:endParaRPr/>
          </a:p>
        </p:txBody>
      </p:sp>
      <p:sp>
        <p:nvSpPr>
          <p:cNvPr id="133" name="Google Shape;133;p12"/>
          <p:cNvSpPr/>
          <p:nvPr/>
        </p:nvSpPr>
        <p:spPr>
          <a:xfrm>
            <a:off x="-277439" y="-76200"/>
            <a:ext cx="12955172" cy="7010401"/>
          </a:xfrm>
          <a:prstGeom prst="rect">
            <a:avLst/>
          </a:prstGeom>
          <a:solidFill>
            <a:srgbClr val="D8282D"/>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4" name="Google Shape;134;p12"/>
          <p:cNvSpPr/>
          <p:nvPr/>
        </p:nvSpPr>
        <p:spPr>
          <a:xfrm>
            <a:off x="234100" y="950632"/>
            <a:ext cx="11440013" cy="1943304"/>
          </a:xfrm>
          <a:prstGeom prst="rect">
            <a:avLst/>
          </a:prstGeom>
          <a:noFill/>
          <a:ln>
            <a:noFill/>
          </a:ln>
        </p:spPr>
        <p:txBody>
          <a:bodyPr spcFirstLastPara="1" wrap="square" lIns="45700" tIns="45700" rIns="45700" bIns="45700" anchor="t" anchorCtr="0">
            <a:spAutoFit/>
          </a:bodyPr>
          <a:lstStyle/>
          <a:p>
            <a:pPr marL="0" marR="0" lvl="0" indent="0" algn="l" rtl="0">
              <a:lnSpc>
                <a:spcPct val="150000"/>
              </a:lnSpc>
              <a:spcBef>
                <a:spcPts val="0"/>
              </a:spcBef>
              <a:spcAft>
                <a:spcPts val="0"/>
              </a:spcAft>
              <a:buClr>
                <a:srgbClr val="FFFFFF"/>
              </a:buClr>
              <a:buSzPts val="2200"/>
              <a:buFont typeface="Arial"/>
              <a:buNone/>
            </a:pPr>
            <a:endParaRPr sz="2200" b="0" i="0" u="none" strike="noStrike" cap="none">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FFFFFF"/>
              </a:buClr>
              <a:buSzPts val="2200"/>
              <a:buFont typeface="Arial"/>
              <a:buNone/>
            </a:pPr>
            <a:endParaRPr sz="2200" b="0" i="0" u="none" strike="noStrike" cap="none">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FFFFFF"/>
              </a:buClr>
              <a:buSzPts val="2200"/>
              <a:buFont typeface="Arial"/>
              <a:buNone/>
            </a:pPr>
            <a:endParaRPr sz="2200" b="0" i="0" u="none" strike="noStrike" cap="none">
              <a:solidFill>
                <a:srgbClr val="FFFFFF"/>
              </a:solidFill>
              <a:latin typeface="Arial"/>
              <a:ea typeface="Arial"/>
              <a:cs typeface="Arial"/>
              <a:sym typeface="Arial"/>
            </a:endParaRPr>
          </a:p>
        </p:txBody>
      </p:sp>
      <p:pic>
        <p:nvPicPr>
          <p:cNvPr id="135" name="Google Shape;135;p12"/>
          <p:cNvPicPr preferRelativeResize="0"/>
          <p:nvPr/>
        </p:nvPicPr>
        <p:blipFill rotWithShape="1">
          <a:blip r:embed="rId3">
            <a:alphaModFix/>
          </a:blip>
          <a:srcRect/>
          <a:stretch/>
        </p:blipFill>
        <p:spPr>
          <a:xfrm>
            <a:off x="291837" y="207205"/>
            <a:ext cx="666945" cy="666945"/>
          </a:xfrm>
          <a:prstGeom prst="rect">
            <a:avLst/>
          </a:prstGeom>
          <a:noFill/>
          <a:ln>
            <a:noFill/>
          </a:ln>
        </p:spPr>
      </p:pic>
      <p:sp>
        <p:nvSpPr>
          <p:cNvPr id="136" name="Google Shape;136;p12"/>
          <p:cNvSpPr/>
          <p:nvPr/>
        </p:nvSpPr>
        <p:spPr>
          <a:xfrm>
            <a:off x="1277755" y="346836"/>
            <a:ext cx="10236201" cy="498558"/>
          </a:xfrm>
          <a:prstGeom prst="rect">
            <a:avLst/>
          </a:prstGeom>
          <a:solidFill>
            <a:schemeClr val="accent2"/>
          </a:solidFill>
          <a:ln w="12700" cap="flat" cmpd="sng">
            <a:noFill/>
            <a:prstDash val="solid"/>
            <a:miter lim="8000"/>
            <a:headEnd type="none" w="sm" len="sm"/>
            <a:tailEnd type="none" w="sm" len="sm"/>
          </a:ln>
        </p:spPr>
        <p:txBody>
          <a:bodyPr spcFirstLastPara="1" wrap="square" lIns="45700" tIns="45700" rIns="45700" bIns="45700" anchor="t" anchorCtr="0">
            <a:spAutoFit/>
          </a:bodyPr>
          <a:lstStyle/>
          <a:p>
            <a:pPr marL="0" marR="0" lvl="1" indent="228600" algn="l" rtl="0">
              <a:lnSpc>
                <a:spcPct val="120000"/>
              </a:lnSpc>
              <a:spcBef>
                <a:spcPts val="0"/>
              </a:spcBef>
              <a:spcAft>
                <a:spcPts val="0"/>
              </a:spcAft>
              <a:buClr>
                <a:srgbClr val="FFFFFF"/>
              </a:buClr>
              <a:buSzPts val="2200"/>
              <a:buFont typeface="Arial"/>
              <a:buNone/>
            </a:pPr>
            <a:r>
              <a:rPr lang="en-US" sz="2200" b="1" i="0" u="none" strike="noStrike" cap="none" dirty="0">
                <a:solidFill>
                  <a:srgbClr val="FFFFFF"/>
                </a:solidFill>
                <a:ea typeface="Arial"/>
                <a:cs typeface="Arial"/>
                <a:sym typeface="Arial"/>
              </a:rPr>
              <a:t>Leadership</a:t>
            </a:r>
            <a:endParaRPr b="1" dirty="0"/>
          </a:p>
        </p:txBody>
      </p:sp>
      <p:sp>
        <p:nvSpPr>
          <p:cNvPr id="137" name="Google Shape;137;p12"/>
          <p:cNvSpPr/>
          <p:nvPr/>
        </p:nvSpPr>
        <p:spPr>
          <a:xfrm>
            <a:off x="227359" y="952639"/>
            <a:ext cx="11457882" cy="5793853"/>
          </a:xfrm>
          <a:prstGeom prst="rect">
            <a:avLst/>
          </a:prstGeom>
          <a:noFill/>
          <a:ln>
            <a:noFill/>
          </a:ln>
        </p:spPr>
        <p:txBody>
          <a:bodyPr spcFirstLastPara="1" wrap="square" lIns="45700" tIns="45700" rIns="45700" bIns="45700" anchor="t" anchorCtr="0">
            <a:spAutoFit/>
          </a:bodyPr>
          <a:lstStyle/>
          <a:p>
            <a:pPr marL="0" marR="0" lvl="0" indent="0" algn="l" rtl="0">
              <a:lnSpc>
                <a:spcPct val="150000"/>
              </a:lnSpc>
              <a:spcBef>
                <a:spcPts val="0"/>
              </a:spcBef>
              <a:spcAft>
                <a:spcPts val="0"/>
              </a:spcAft>
              <a:buClr>
                <a:srgbClr val="FFFFFF"/>
              </a:buClr>
              <a:buSzPts val="2100"/>
              <a:buFont typeface="Arial"/>
              <a:buNone/>
            </a:pPr>
            <a:r>
              <a:rPr lang="en-US" sz="1900" b="1" i="0" u="none" strike="noStrike" cap="none" dirty="0">
                <a:solidFill>
                  <a:srgbClr val="FFFFFF"/>
                </a:solidFill>
                <a:ea typeface="Arial"/>
                <a:cs typeface="Arial"/>
                <a:sym typeface="Arial"/>
              </a:rPr>
              <a:t>Vision:</a:t>
            </a:r>
            <a:endParaRPr sz="1900" b="1" dirty="0"/>
          </a:p>
          <a:p>
            <a:pPr marL="457200" marR="0" lvl="0" indent="0" algn="l" rtl="0">
              <a:lnSpc>
                <a:spcPct val="150000"/>
              </a:lnSpc>
              <a:spcBef>
                <a:spcPts val="0"/>
              </a:spcBef>
              <a:spcAft>
                <a:spcPts val="0"/>
              </a:spcAft>
              <a:buClr>
                <a:srgbClr val="FFFFFF"/>
              </a:buClr>
              <a:buSzPts val="2100"/>
              <a:buFont typeface="Arial"/>
              <a:buNone/>
            </a:pPr>
            <a:r>
              <a:rPr lang="en-US" sz="1900" dirty="0">
                <a:solidFill>
                  <a:srgbClr val="FFFFFF"/>
                </a:solidFill>
                <a:latin typeface="+mj-lt"/>
              </a:rPr>
              <a:t>Educators</a:t>
            </a:r>
            <a:r>
              <a:rPr lang="en-US" sz="1900" b="0" i="0" u="none" strike="noStrike" cap="none" dirty="0">
                <a:solidFill>
                  <a:srgbClr val="FFFFFF"/>
                </a:solidFill>
                <a:latin typeface="+mj-lt"/>
                <a:ea typeface="Arial"/>
                <a:cs typeface="Arial"/>
                <a:sym typeface="Arial"/>
              </a:rPr>
              <a:t> must form a vision and bring it to life. Vertical alignment is key, and the </a:t>
            </a:r>
            <a:r>
              <a:rPr lang="en-US" sz="1900" dirty="0">
                <a:solidFill>
                  <a:srgbClr val="FFFFFF"/>
                </a:solidFill>
                <a:latin typeface="+mj-lt"/>
              </a:rPr>
              <a:t>educator's</a:t>
            </a:r>
            <a:r>
              <a:rPr lang="en-US" sz="1900" b="0" i="0" u="none" strike="noStrike" cap="none" dirty="0">
                <a:solidFill>
                  <a:srgbClr val="FFFFFF"/>
                </a:solidFill>
                <a:latin typeface="+mj-lt"/>
                <a:ea typeface="Arial"/>
                <a:cs typeface="Arial"/>
                <a:sym typeface="Arial"/>
              </a:rPr>
              <a:t> role is to </a:t>
            </a:r>
            <a:r>
              <a:rPr lang="en-US" sz="1900" b="0" i="0" u="none" strike="noStrike" cap="none" dirty="0" err="1">
                <a:solidFill>
                  <a:srgbClr val="FFFFFF"/>
                </a:solidFill>
                <a:latin typeface="+mj-lt"/>
                <a:ea typeface="Arial"/>
                <a:cs typeface="Arial"/>
                <a:sym typeface="Arial"/>
              </a:rPr>
              <a:t>conceptualise</a:t>
            </a:r>
            <a:r>
              <a:rPr lang="en-US" sz="1900" b="0" i="0" u="none" strike="noStrike" cap="none" dirty="0">
                <a:solidFill>
                  <a:srgbClr val="FFFFFF"/>
                </a:solidFill>
                <a:latin typeface="+mj-lt"/>
                <a:ea typeface="Arial"/>
                <a:cs typeface="Arial"/>
                <a:sym typeface="Arial"/>
              </a:rPr>
              <a:t> this and create buy in</a:t>
            </a:r>
            <a:endParaRPr sz="1900" dirty="0">
              <a:latin typeface="+mj-lt"/>
            </a:endParaRPr>
          </a:p>
          <a:p>
            <a:pPr marL="0" marR="0" lvl="0" indent="0" algn="l" rtl="0">
              <a:lnSpc>
                <a:spcPct val="150000"/>
              </a:lnSpc>
              <a:spcBef>
                <a:spcPts val="0"/>
              </a:spcBef>
              <a:spcAft>
                <a:spcPts val="0"/>
              </a:spcAft>
              <a:buClr>
                <a:srgbClr val="FFFFFF"/>
              </a:buClr>
              <a:buSzPts val="2100"/>
              <a:buFont typeface="Arial"/>
              <a:buNone/>
            </a:pPr>
            <a:r>
              <a:rPr lang="en-US" sz="1900" b="1" i="0" u="none" strike="noStrike" cap="none" dirty="0">
                <a:solidFill>
                  <a:srgbClr val="FFFFFF"/>
                </a:solidFill>
                <a:ea typeface="Arial"/>
                <a:cs typeface="Arial"/>
                <a:sym typeface="Arial"/>
              </a:rPr>
              <a:t>Inspirational:</a:t>
            </a:r>
            <a:endParaRPr sz="1900" b="1" i="0" u="none" strike="noStrike" cap="none" dirty="0">
              <a:solidFill>
                <a:srgbClr val="000000"/>
              </a:solidFill>
              <a:ea typeface="Arial"/>
              <a:cs typeface="Arial"/>
              <a:sym typeface="Arial"/>
            </a:endParaRPr>
          </a:p>
          <a:p>
            <a:pPr marL="457200" marR="0" lvl="0" indent="0" algn="l" rtl="0">
              <a:lnSpc>
                <a:spcPct val="150000"/>
              </a:lnSpc>
              <a:spcBef>
                <a:spcPts val="0"/>
              </a:spcBef>
              <a:spcAft>
                <a:spcPts val="0"/>
              </a:spcAft>
              <a:buClr>
                <a:srgbClr val="FFFFFF"/>
              </a:buClr>
              <a:buSzPts val="2100"/>
              <a:buFont typeface="Arial"/>
              <a:buNone/>
            </a:pPr>
            <a:r>
              <a:rPr lang="en-US" sz="1900" b="0" i="0" u="none" strike="noStrike" cap="none" dirty="0">
                <a:solidFill>
                  <a:srgbClr val="FFFFFF"/>
                </a:solidFill>
                <a:latin typeface="+mj-lt"/>
                <a:ea typeface="Arial"/>
                <a:cs typeface="Arial"/>
                <a:sym typeface="Arial"/>
              </a:rPr>
              <a:t>Modern </a:t>
            </a:r>
            <a:r>
              <a:rPr lang="en-US" sz="1900" dirty="0">
                <a:solidFill>
                  <a:srgbClr val="FFFFFF"/>
                </a:solidFill>
                <a:latin typeface="+mj-lt"/>
              </a:rPr>
              <a:t>educators</a:t>
            </a:r>
            <a:r>
              <a:rPr lang="en-US" sz="1900" b="0" i="0" u="none" strike="noStrike" cap="none" dirty="0">
                <a:solidFill>
                  <a:srgbClr val="FFFFFF"/>
                </a:solidFill>
                <a:latin typeface="+mj-lt"/>
                <a:ea typeface="Arial"/>
                <a:cs typeface="Arial"/>
                <a:sym typeface="Arial"/>
              </a:rPr>
              <a:t> lead through transformational leadership. They inspire performance by empowering </a:t>
            </a:r>
            <a:r>
              <a:rPr lang="en-US" sz="1900" dirty="0">
                <a:solidFill>
                  <a:srgbClr val="FFFFFF"/>
                </a:solidFill>
                <a:latin typeface="+mj-lt"/>
              </a:rPr>
              <a:t>candidates</a:t>
            </a:r>
            <a:r>
              <a:rPr lang="en-US" sz="1900" b="0" i="0" u="none" strike="noStrike" cap="none" dirty="0">
                <a:solidFill>
                  <a:srgbClr val="FFFFFF"/>
                </a:solidFill>
                <a:latin typeface="+mj-lt"/>
                <a:ea typeface="Arial"/>
                <a:cs typeface="Arial"/>
                <a:sym typeface="Arial"/>
              </a:rPr>
              <a:t> within the environment to share in their own journey as a team</a:t>
            </a:r>
            <a:endParaRPr sz="1900" dirty="0">
              <a:latin typeface="+mj-lt"/>
            </a:endParaRPr>
          </a:p>
          <a:p>
            <a:pPr marL="0" marR="0" lvl="0" indent="0" algn="l" rtl="0">
              <a:lnSpc>
                <a:spcPct val="150000"/>
              </a:lnSpc>
              <a:spcBef>
                <a:spcPts val="0"/>
              </a:spcBef>
              <a:spcAft>
                <a:spcPts val="0"/>
              </a:spcAft>
              <a:buClr>
                <a:srgbClr val="FFFFFF"/>
              </a:buClr>
              <a:buSzPts val="2100"/>
              <a:buFont typeface="Arial"/>
              <a:buNone/>
            </a:pPr>
            <a:r>
              <a:rPr lang="en-US" sz="1900" b="1" i="0" u="none" strike="noStrike" cap="none" dirty="0">
                <a:solidFill>
                  <a:srgbClr val="FFFFFF"/>
                </a:solidFill>
                <a:ea typeface="Arial"/>
                <a:cs typeface="Arial"/>
                <a:sym typeface="Arial"/>
              </a:rPr>
              <a:t>Persuasive:</a:t>
            </a:r>
            <a:endParaRPr sz="1900" b="1" dirty="0"/>
          </a:p>
          <a:p>
            <a:pPr marL="457200" marR="0" lvl="0" indent="0" algn="l" rtl="0">
              <a:lnSpc>
                <a:spcPct val="150000"/>
              </a:lnSpc>
              <a:spcBef>
                <a:spcPts val="0"/>
              </a:spcBef>
              <a:spcAft>
                <a:spcPts val="0"/>
              </a:spcAft>
              <a:buClr>
                <a:srgbClr val="FFFFFF"/>
              </a:buClr>
              <a:buSzPts val="2100"/>
              <a:buFont typeface="Arial"/>
              <a:buNone/>
            </a:pPr>
            <a:r>
              <a:rPr lang="en-US" sz="1900" b="0" i="0" u="none" strike="noStrike" cap="none" dirty="0">
                <a:solidFill>
                  <a:srgbClr val="FFFFFF"/>
                </a:solidFill>
                <a:latin typeface="+mj-lt"/>
                <a:ea typeface="Arial"/>
                <a:cs typeface="Arial"/>
                <a:sym typeface="Arial"/>
              </a:rPr>
              <a:t>To create buy in and collaboration it is imperative that</a:t>
            </a:r>
            <a:r>
              <a:rPr lang="en-US" sz="1900" dirty="0">
                <a:solidFill>
                  <a:srgbClr val="FFFFFF"/>
                </a:solidFill>
                <a:latin typeface="+mj-lt"/>
              </a:rPr>
              <a:t> educators</a:t>
            </a:r>
            <a:r>
              <a:rPr lang="en-US" sz="1900" b="0" i="0" u="none" strike="noStrike" cap="none" dirty="0">
                <a:solidFill>
                  <a:srgbClr val="FFFFFF"/>
                </a:solidFill>
                <a:latin typeface="+mj-lt"/>
                <a:ea typeface="Arial"/>
                <a:cs typeface="Arial"/>
                <a:sym typeface="Arial"/>
              </a:rPr>
              <a:t> have strong persuasive skills to ensure that they are constantly managing the environment</a:t>
            </a:r>
            <a:endParaRPr sz="1900" dirty="0">
              <a:latin typeface="+mj-lt"/>
            </a:endParaRPr>
          </a:p>
          <a:p>
            <a:pPr marL="0" marR="0" lvl="0" indent="0" algn="l" rtl="0">
              <a:lnSpc>
                <a:spcPct val="150000"/>
              </a:lnSpc>
              <a:spcBef>
                <a:spcPts val="0"/>
              </a:spcBef>
              <a:spcAft>
                <a:spcPts val="0"/>
              </a:spcAft>
              <a:buClr>
                <a:srgbClr val="FFFFFF"/>
              </a:buClr>
              <a:buSzPts val="2100"/>
              <a:buFont typeface="Arial"/>
              <a:buNone/>
            </a:pPr>
            <a:r>
              <a:rPr lang="en-US" sz="1900" b="1" i="0" u="none" strike="noStrike" cap="none" dirty="0">
                <a:solidFill>
                  <a:srgbClr val="FFFFFF"/>
                </a:solidFill>
                <a:ea typeface="Arial"/>
                <a:cs typeface="Arial"/>
                <a:sym typeface="Arial"/>
              </a:rPr>
              <a:t>Problem Solving:</a:t>
            </a:r>
            <a:endParaRPr sz="1900" b="1" dirty="0"/>
          </a:p>
          <a:p>
            <a:pPr marL="457200" marR="0" lvl="0" indent="0" algn="l" rtl="0">
              <a:lnSpc>
                <a:spcPct val="150000"/>
              </a:lnSpc>
              <a:spcBef>
                <a:spcPts val="0"/>
              </a:spcBef>
              <a:spcAft>
                <a:spcPts val="0"/>
              </a:spcAft>
              <a:buClr>
                <a:srgbClr val="FFFFFF"/>
              </a:buClr>
              <a:buSzPts val="2100"/>
              <a:buFont typeface="Arial"/>
              <a:buNone/>
            </a:pPr>
            <a:r>
              <a:rPr lang="en-US" sz="1900" b="0" i="0" u="none" strike="noStrike" cap="none" dirty="0">
                <a:solidFill>
                  <a:srgbClr val="FFFFFF"/>
                </a:solidFill>
                <a:latin typeface="+mj-lt"/>
                <a:ea typeface="Arial"/>
                <a:cs typeface="Arial"/>
                <a:sym typeface="Arial"/>
              </a:rPr>
              <a:t>High performing </a:t>
            </a:r>
            <a:r>
              <a:rPr lang="en-US" sz="1900" dirty="0">
                <a:solidFill>
                  <a:srgbClr val="FFFFFF"/>
                </a:solidFill>
                <a:latin typeface="+mj-lt"/>
              </a:rPr>
              <a:t>educators</a:t>
            </a:r>
            <a:r>
              <a:rPr lang="en-US" sz="1900" b="0" i="0" u="none" strike="noStrike" cap="none" dirty="0">
                <a:solidFill>
                  <a:srgbClr val="FFFFFF"/>
                </a:solidFill>
                <a:latin typeface="+mj-lt"/>
                <a:ea typeface="Arial"/>
                <a:cs typeface="Arial"/>
                <a:sym typeface="Arial"/>
              </a:rPr>
              <a:t> make decisions based on sound judgement, critical thinking and with the intent of reducing the ambiguity</a:t>
            </a:r>
            <a:endParaRPr sz="19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3"/>
          <p:cNvSpPr txBox="1">
            <a:spLocks noGrp="1"/>
          </p:cNvSpPr>
          <p:nvPr>
            <p:ph type="title"/>
          </p:nvPr>
        </p:nvSpPr>
        <p:spPr>
          <a:prstGeom prst="rect">
            <a:avLst/>
          </a:prstGeom>
          <a:noFill/>
          <a:ln>
            <a:noFill/>
          </a:ln>
        </p:spPr>
        <p:txBody>
          <a:bodyPr spcFirstLastPara="1" wrap="square" lIns="45700" tIns="45700" rIns="45700" bIns="45700" anchor="t" anchorCtr="0">
            <a:normAutofit fontScale="90000"/>
          </a:bodyPr>
          <a:lstStyle/>
          <a:p>
            <a:pPr marL="0" marR="0" lvl="0" indent="0" algn="ctr" rtl="0">
              <a:lnSpc>
                <a:spcPct val="90000"/>
              </a:lnSpc>
              <a:spcBef>
                <a:spcPts val="0"/>
              </a:spcBef>
              <a:spcAft>
                <a:spcPts val="0"/>
              </a:spcAft>
              <a:buClr>
                <a:srgbClr val="FFFFFF"/>
              </a:buClr>
              <a:buSzPts val="3784"/>
              <a:buFont typeface="Arial"/>
              <a:buNone/>
            </a:pPr>
            <a:r>
              <a:rPr lang="en-US" sz="3784">
                <a:latin typeface="Arial"/>
                <a:ea typeface="Arial"/>
                <a:cs typeface="Arial"/>
                <a:sym typeface="Arial"/>
              </a:rPr>
              <a:t>Development Decision Making Model</a:t>
            </a:r>
            <a:endParaRPr/>
          </a:p>
        </p:txBody>
      </p:sp>
      <p:sp>
        <p:nvSpPr>
          <p:cNvPr id="143" name="Google Shape;143;p13"/>
          <p:cNvSpPr/>
          <p:nvPr/>
        </p:nvSpPr>
        <p:spPr>
          <a:xfrm>
            <a:off x="0" y="0"/>
            <a:ext cx="12864805" cy="7010401"/>
          </a:xfrm>
          <a:prstGeom prst="rect">
            <a:avLst/>
          </a:prstGeom>
          <a:solidFill>
            <a:srgbClr val="D8282D"/>
          </a:solidFill>
          <a:ln w="12700" cap="flat" cmpd="sng">
            <a:no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4" name="Google Shape;144;p13"/>
          <p:cNvSpPr/>
          <p:nvPr/>
        </p:nvSpPr>
        <p:spPr>
          <a:xfrm>
            <a:off x="234100" y="950632"/>
            <a:ext cx="11440013" cy="1943304"/>
          </a:xfrm>
          <a:prstGeom prst="rect">
            <a:avLst/>
          </a:prstGeom>
          <a:noFill/>
          <a:ln>
            <a:noFill/>
          </a:ln>
        </p:spPr>
        <p:txBody>
          <a:bodyPr spcFirstLastPara="1" wrap="square" lIns="45700" tIns="45700" rIns="45700" bIns="45700" anchor="t" anchorCtr="0">
            <a:spAutoFit/>
          </a:bodyPr>
          <a:lstStyle/>
          <a:p>
            <a:pPr marL="0" marR="0" lvl="0" indent="0" algn="l" rtl="0">
              <a:lnSpc>
                <a:spcPct val="150000"/>
              </a:lnSpc>
              <a:spcBef>
                <a:spcPts val="0"/>
              </a:spcBef>
              <a:spcAft>
                <a:spcPts val="0"/>
              </a:spcAft>
              <a:buClr>
                <a:srgbClr val="FFFFFF"/>
              </a:buClr>
              <a:buSzPts val="2200"/>
              <a:buFont typeface="Arial"/>
              <a:buNone/>
            </a:pPr>
            <a:endParaRPr sz="2200" b="0" i="0" u="none" strike="noStrike" cap="none">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FFFFFF"/>
              </a:buClr>
              <a:buSzPts val="2200"/>
              <a:buFont typeface="Arial"/>
              <a:buNone/>
            </a:pPr>
            <a:endParaRPr sz="2200" b="0" i="0" u="none" strike="noStrike" cap="none">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FFFFFF"/>
              </a:buClr>
              <a:buSzPts val="2200"/>
              <a:buFont typeface="Arial"/>
              <a:buNone/>
            </a:pPr>
            <a:endParaRPr sz="2200" b="0" i="0" u="none" strike="noStrike" cap="none">
              <a:solidFill>
                <a:srgbClr val="FFFFFF"/>
              </a:solidFill>
              <a:latin typeface="Arial"/>
              <a:ea typeface="Arial"/>
              <a:cs typeface="Arial"/>
              <a:sym typeface="Arial"/>
            </a:endParaRPr>
          </a:p>
        </p:txBody>
      </p:sp>
      <p:sp>
        <p:nvSpPr>
          <p:cNvPr id="145" name="Google Shape;145;p13"/>
          <p:cNvSpPr/>
          <p:nvPr/>
        </p:nvSpPr>
        <p:spPr>
          <a:xfrm>
            <a:off x="1219200" y="330200"/>
            <a:ext cx="10236200" cy="498558"/>
          </a:xfrm>
          <a:prstGeom prst="rect">
            <a:avLst/>
          </a:prstGeom>
          <a:solidFill>
            <a:schemeClr val="bg1"/>
          </a:solidFill>
          <a:ln w="12700" cap="flat" cmpd="sng">
            <a:noFill/>
            <a:prstDash val="solid"/>
            <a:miter lim="8000"/>
            <a:headEnd type="none" w="sm" len="sm"/>
            <a:tailEnd type="none" w="sm" len="sm"/>
          </a:ln>
        </p:spPr>
        <p:txBody>
          <a:bodyPr spcFirstLastPara="1" wrap="square" lIns="45700" tIns="45700" rIns="45700" bIns="45700" anchor="t" anchorCtr="0">
            <a:spAutoFit/>
          </a:bodyPr>
          <a:lstStyle/>
          <a:p>
            <a:pPr marL="0" marR="0" lvl="1" indent="228600" algn="l" rtl="0">
              <a:lnSpc>
                <a:spcPct val="120000"/>
              </a:lnSpc>
              <a:spcBef>
                <a:spcPts val="0"/>
              </a:spcBef>
              <a:spcAft>
                <a:spcPts val="0"/>
              </a:spcAft>
              <a:buClr>
                <a:srgbClr val="FFFFFF"/>
              </a:buClr>
              <a:buSzPts val="2200"/>
              <a:buFont typeface="Arial"/>
              <a:buNone/>
            </a:pPr>
            <a:r>
              <a:rPr lang="en-US" sz="2200" b="1" i="0" u="none" strike="noStrike" cap="none" dirty="0">
                <a:solidFill>
                  <a:schemeClr val="accent1"/>
                </a:solidFill>
                <a:ea typeface="Arial"/>
                <a:cs typeface="Arial"/>
                <a:sym typeface="Arial"/>
              </a:rPr>
              <a:t>People</a:t>
            </a:r>
            <a:endParaRPr b="1" dirty="0">
              <a:solidFill>
                <a:schemeClr val="accent1"/>
              </a:solidFill>
            </a:endParaRPr>
          </a:p>
        </p:txBody>
      </p:sp>
      <p:pic>
        <p:nvPicPr>
          <p:cNvPr id="146" name="Google Shape;146;p13"/>
          <p:cNvPicPr preferRelativeResize="0"/>
          <p:nvPr/>
        </p:nvPicPr>
        <p:blipFill rotWithShape="1">
          <a:blip r:embed="rId3">
            <a:alphaModFix/>
          </a:blip>
          <a:srcRect/>
          <a:stretch/>
        </p:blipFill>
        <p:spPr>
          <a:xfrm>
            <a:off x="287010" y="209215"/>
            <a:ext cx="666945" cy="666945"/>
          </a:xfrm>
          <a:prstGeom prst="rect">
            <a:avLst/>
          </a:prstGeom>
          <a:noFill/>
          <a:ln>
            <a:noFill/>
          </a:ln>
        </p:spPr>
      </p:pic>
      <p:sp>
        <p:nvSpPr>
          <p:cNvPr id="147" name="Google Shape;147;p13"/>
          <p:cNvSpPr/>
          <p:nvPr/>
        </p:nvSpPr>
        <p:spPr>
          <a:xfrm>
            <a:off x="228600" y="952500"/>
            <a:ext cx="11963400" cy="7109598"/>
          </a:xfrm>
          <a:prstGeom prst="rect">
            <a:avLst/>
          </a:prstGeom>
          <a:noFill/>
          <a:ln>
            <a:noFill/>
          </a:ln>
        </p:spPr>
        <p:txBody>
          <a:bodyPr spcFirstLastPara="1" wrap="square" lIns="45700" tIns="45700" rIns="45700" bIns="45700" anchor="t" anchorCtr="0">
            <a:spAutoFit/>
          </a:bodyPr>
          <a:lstStyle/>
          <a:p>
            <a:pPr marL="0" marR="0" lvl="0" indent="0" algn="l" rtl="0">
              <a:lnSpc>
                <a:spcPct val="150000"/>
              </a:lnSpc>
              <a:spcBef>
                <a:spcPts val="0"/>
              </a:spcBef>
              <a:spcAft>
                <a:spcPts val="0"/>
              </a:spcAft>
              <a:buClr>
                <a:srgbClr val="FFFFFF"/>
              </a:buClr>
              <a:buSzPts val="2100"/>
              <a:buFont typeface="Arial"/>
              <a:buNone/>
            </a:pPr>
            <a:r>
              <a:rPr lang="en-US" sz="1900" b="1" i="0" u="none" strike="noStrike" cap="none" dirty="0">
                <a:solidFill>
                  <a:srgbClr val="FFFFFF"/>
                </a:solidFill>
                <a:ea typeface="Arial"/>
                <a:cs typeface="Arial"/>
                <a:sym typeface="Arial"/>
              </a:rPr>
              <a:t>Relationships:</a:t>
            </a:r>
            <a:endParaRPr sz="1900" b="1" dirty="0"/>
          </a:p>
          <a:p>
            <a:pPr marL="457200" marR="0" lvl="0" indent="0" algn="l" rtl="0">
              <a:lnSpc>
                <a:spcPct val="150000"/>
              </a:lnSpc>
              <a:spcBef>
                <a:spcPts val="0"/>
              </a:spcBef>
              <a:spcAft>
                <a:spcPts val="0"/>
              </a:spcAft>
              <a:buClr>
                <a:srgbClr val="FFFFFF"/>
              </a:buClr>
              <a:buSzPts val="2100"/>
              <a:buFont typeface="Arial"/>
              <a:buNone/>
            </a:pPr>
            <a:r>
              <a:rPr lang="en-US" sz="1900" b="0" i="0" u="none" strike="noStrike" cap="none" dirty="0">
                <a:solidFill>
                  <a:srgbClr val="FFFFFF"/>
                </a:solidFill>
                <a:latin typeface="+mj-lt"/>
                <a:ea typeface="Arial"/>
                <a:cs typeface="Arial"/>
                <a:sym typeface="Arial"/>
              </a:rPr>
              <a:t>The most effective </a:t>
            </a:r>
            <a:r>
              <a:rPr lang="en-US" sz="1900" dirty="0">
                <a:solidFill>
                  <a:srgbClr val="FFFFFF"/>
                </a:solidFill>
                <a:latin typeface="+mj-lt"/>
              </a:rPr>
              <a:t>educators</a:t>
            </a:r>
            <a:r>
              <a:rPr lang="en-US" sz="1900" b="0" i="0" u="none" strike="noStrike" cap="none" dirty="0">
                <a:solidFill>
                  <a:srgbClr val="FFFFFF"/>
                </a:solidFill>
                <a:latin typeface="+mj-lt"/>
                <a:ea typeface="Arial"/>
                <a:cs typeface="Arial"/>
                <a:sym typeface="Arial"/>
              </a:rPr>
              <a:t> build positive, genuine and authentic relationships with </a:t>
            </a:r>
            <a:r>
              <a:rPr lang="en-US" sz="1900" dirty="0">
                <a:solidFill>
                  <a:srgbClr val="FFFFFF"/>
                </a:solidFill>
                <a:latin typeface="+mj-lt"/>
              </a:rPr>
              <a:t>candidates</a:t>
            </a:r>
            <a:r>
              <a:rPr lang="en-US" sz="1900" b="0" i="0" u="none" strike="noStrike" cap="none" dirty="0">
                <a:solidFill>
                  <a:srgbClr val="FFFFFF"/>
                </a:solidFill>
                <a:latin typeface="+mj-lt"/>
                <a:ea typeface="Arial"/>
                <a:cs typeface="Arial"/>
                <a:sym typeface="Arial"/>
              </a:rPr>
              <a:t> and support staff within their environment with the goal of maintaining a thriving culture</a:t>
            </a:r>
            <a:endParaRPr sz="1900" dirty="0">
              <a:latin typeface="+mj-lt"/>
            </a:endParaRPr>
          </a:p>
          <a:p>
            <a:pPr marL="0" marR="0" lvl="0" indent="0" algn="l" rtl="0">
              <a:lnSpc>
                <a:spcPct val="150000"/>
              </a:lnSpc>
              <a:spcBef>
                <a:spcPts val="0"/>
              </a:spcBef>
              <a:spcAft>
                <a:spcPts val="0"/>
              </a:spcAft>
              <a:buClr>
                <a:srgbClr val="FFFFFF"/>
              </a:buClr>
              <a:buSzPts val="2100"/>
              <a:buFont typeface="Arial"/>
              <a:buNone/>
            </a:pPr>
            <a:r>
              <a:rPr lang="en-US" sz="1900" b="1" i="0" u="none" strike="noStrike" cap="none" dirty="0">
                <a:solidFill>
                  <a:srgbClr val="FFFFFF"/>
                </a:solidFill>
                <a:ea typeface="Arial"/>
                <a:cs typeface="Arial"/>
                <a:sym typeface="Arial"/>
              </a:rPr>
              <a:t>Collaboration:</a:t>
            </a:r>
            <a:endParaRPr sz="1900" b="1" dirty="0"/>
          </a:p>
          <a:p>
            <a:pPr marL="457200" marR="0" lvl="0" indent="0" algn="l" rtl="0">
              <a:lnSpc>
                <a:spcPct val="150000"/>
              </a:lnSpc>
              <a:spcBef>
                <a:spcPts val="0"/>
              </a:spcBef>
              <a:spcAft>
                <a:spcPts val="0"/>
              </a:spcAft>
              <a:buClr>
                <a:srgbClr val="FFFFFF"/>
              </a:buClr>
              <a:buSzPts val="2100"/>
              <a:buFont typeface="Arial"/>
              <a:buNone/>
            </a:pPr>
            <a:r>
              <a:rPr lang="en-US" sz="1900" dirty="0">
                <a:solidFill>
                  <a:srgbClr val="FFFFFF"/>
                </a:solidFill>
                <a:latin typeface="+mj-lt"/>
              </a:rPr>
              <a:t>Educators</a:t>
            </a:r>
            <a:r>
              <a:rPr lang="en-US" sz="1900" b="0" i="0" u="none" strike="noStrike" cap="none" dirty="0">
                <a:solidFill>
                  <a:srgbClr val="FFFFFF"/>
                </a:solidFill>
                <a:latin typeface="+mj-lt"/>
                <a:ea typeface="Arial"/>
                <a:cs typeface="Arial"/>
                <a:sym typeface="Arial"/>
              </a:rPr>
              <a:t> must collaborate with their management team, proactively involving and </a:t>
            </a:r>
            <a:r>
              <a:rPr lang="en-US" sz="1900" b="0" i="0" u="none" strike="noStrike" cap="none" dirty="0" err="1">
                <a:solidFill>
                  <a:srgbClr val="FFFFFF"/>
                </a:solidFill>
                <a:latin typeface="+mj-lt"/>
                <a:ea typeface="Arial"/>
                <a:cs typeface="Arial"/>
                <a:sym typeface="Arial"/>
              </a:rPr>
              <a:t>utilising</a:t>
            </a:r>
            <a:r>
              <a:rPr lang="en-US" sz="1900" b="0" i="0" u="none" strike="noStrike" cap="none" dirty="0">
                <a:solidFill>
                  <a:srgbClr val="FFFFFF"/>
                </a:solidFill>
                <a:latin typeface="+mj-lt"/>
                <a:ea typeface="Arial"/>
                <a:cs typeface="Arial"/>
                <a:sym typeface="Arial"/>
              </a:rPr>
              <a:t> others' ideas and areas of expertise and always maintain trust </a:t>
            </a:r>
            <a:endParaRPr sz="1900" dirty="0">
              <a:latin typeface="+mj-lt"/>
            </a:endParaRPr>
          </a:p>
          <a:p>
            <a:pPr marL="0" marR="0" lvl="0" indent="0" algn="l" rtl="0">
              <a:lnSpc>
                <a:spcPct val="150000"/>
              </a:lnSpc>
              <a:spcBef>
                <a:spcPts val="0"/>
              </a:spcBef>
              <a:spcAft>
                <a:spcPts val="0"/>
              </a:spcAft>
              <a:buClr>
                <a:srgbClr val="FFFFFF"/>
              </a:buClr>
              <a:buSzPts val="2100"/>
              <a:buFont typeface="Arial"/>
              <a:buNone/>
            </a:pPr>
            <a:r>
              <a:rPr lang="en-US" sz="1900" b="0" i="0" u="none" strike="noStrike" cap="none" dirty="0">
                <a:solidFill>
                  <a:srgbClr val="FFFFFF"/>
                </a:solidFill>
                <a:ea typeface="Arial"/>
                <a:cs typeface="Arial"/>
                <a:sym typeface="Arial"/>
              </a:rPr>
              <a:t>Emotional Intelligence:</a:t>
            </a:r>
            <a:endParaRPr sz="1900" dirty="0"/>
          </a:p>
          <a:p>
            <a:pPr marL="457200" marR="0" lvl="0" indent="0" algn="l" rtl="0">
              <a:lnSpc>
                <a:spcPct val="150000"/>
              </a:lnSpc>
              <a:spcBef>
                <a:spcPts val="0"/>
              </a:spcBef>
              <a:spcAft>
                <a:spcPts val="0"/>
              </a:spcAft>
              <a:buClr>
                <a:srgbClr val="FFFFFF"/>
              </a:buClr>
              <a:buSzPts val="2100"/>
              <a:buFont typeface="Arial"/>
              <a:buNone/>
            </a:pPr>
            <a:r>
              <a:rPr lang="en-US" sz="1900" b="0" i="0" u="none" strike="noStrike" cap="none" dirty="0">
                <a:solidFill>
                  <a:srgbClr val="FFFFFF"/>
                </a:solidFill>
                <a:latin typeface="+mj-lt"/>
                <a:ea typeface="Arial"/>
                <a:cs typeface="Arial"/>
                <a:sym typeface="Arial"/>
              </a:rPr>
              <a:t>Observing and monitoring a </a:t>
            </a:r>
            <a:r>
              <a:rPr lang="en-US" sz="1900" dirty="0">
                <a:solidFill>
                  <a:srgbClr val="FFFFFF"/>
                </a:solidFill>
                <a:latin typeface="+mj-lt"/>
              </a:rPr>
              <a:t>candidate's</a:t>
            </a:r>
            <a:r>
              <a:rPr lang="en-US" sz="1900" b="0" i="0" u="none" strike="noStrike" cap="none" dirty="0">
                <a:solidFill>
                  <a:srgbClr val="FFFFFF"/>
                </a:solidFill>
                <a:latin typeface="+mj-lt"/>
                <a:ea typeface="Arial"/>
                <a:cs typeface="Arial"/>
                <a:sym typeface="Arial"/>
              </a:rPr>
              <a:t> emotions, motivation and feelings daily is a difficult skill, however being able to perform this as well as understand them is key</a:t>
            </a:r>
            <a:endParaRPr sz="1900" dirty="0">
              <a:latin typeface="+mj-lt"/>
            </a:endParaRPr>
          </a:p>
          <a:p>
            <a:pPr marL="0" marR="0" lvl="0" indent="0" algn="l" rtl="0">
              <a:lnSpc>
                <a:spcPct val="150000"/>
              </a:lnSpc>
              <a:spcBef>
                <a:spcPts val="0"/>
              </a:spcBef>
              <a:spcAft>
                <a:spcPts val="0"/>
              </a:spcAft>
              <a:buClr>
                <a:srgbClr val="FFFFFF"/>
              </a:buClr>
              <a:buSzPts val="2100"/>
              <a:buFont typeface="Arial"/>
              <a:buNone/>
            </a:pPr>
            <a:r>
              <a:rPr lang="en-US" sz="1900" b="1" i="0" u="none" strike="noStrike" cap="none" dirty="0">
                <a:solidFill>
                  <a:srgbClr val="FFFFFF"/>
                </a:solidFill>
                <a:ea typeface="Arial"/>
                <a:cs typeface="Arial"/>
                <a:sym typeface="Arial"/>
              </a:rPr>
              <a:t>ID:</a:t>
            </a:r>
            <a:endParaRPr sz="1900" b="1" dirty="0"/>
          </a:p>
          <a:p>
            <a:pPr marL="457200" marR="0" lvl="0" indent="0" algn="l" rtl="0">
              <a:lnSpc>
                <a:spcPct val="150000"/>
              </a:lnSpc>
              <a:spcBef>
                <a:spcPts val="0"/>
              </a:spcBef>
              <a:spcAft>
                <a:spcPts val="0"/>
              </a:spcAft>
              <a:buClr>
                <a:srgbClr val="FFFFFF"/>
              </a:buClr>
              <a:buSzPts val="2100"/>
              <a:buFont typeface="Arial"/>
              <a:buNone/>
            </a:pPr>
            <a:r>
              <a:rPr lang="en-US" sz="1900" b="0" i="0" u="none" strike="noStrike" cap="none" dirty="0">
                <a:solidFill>
                  <a:srgbClr val="FFFFFF"/>
                </a:solidFill>
                <a:latin typeface="+mj-lt"/>
                <a:ea typeface="Arial"/>
                <a:cs typeface="Arial"/>
                <a:sym typeface="Arial"/>
              </a:rPr>
              <a:t>Critically evaluate what is constituted as ‘participation’ and then be able to envisage the fit of a </a:t>
            </a:r>
            <a:r>
              <a:rPr lang="en-US" sz="1900" dirty="0">
                <a:solidFill>
                  <a:srgbClr val="FFFFFF"/>
                </a:solidFill>
                <a:latin typeface="+mj-lt"/>
              </a:rPr>
              <a:t>candidate</a:t>
            </a:r>
            <a:r>
              <a:rPr lang="en-US" sz="1900" b="0" i="0" u="none" strike="noStrike" cap="none" dirty="0">
                <a:solidFill>
                  <a:srgbClr val="FFFFFF"/>
                </a:solidFill>
                <a:latin typeface="+mj-lt"/>
                <a:ea typeface="Arial"/>
                <a:cs typeface="Arial"/>
                <a:sym typeface="Arial"/>
              </a:rPr>
              <a:t> in their personal </a:t>
            </a:r>
            <a:r>
              <a:rPr lang="en-US" sz="1900" dirty="0">
                <a:solidFill>
                  <a:srgbClr val="FFFFFF"/>
                </a:solidFill>
                <a:latin typeface="+mj-lt"/>
              </a:rPr>
              <a:t>development</a:t>
            </a:r>
            <a:endParaRPr sz="1900" dirty="0">
              <a:latin typeface="+mj-lt"/>
            </a:endParaRPr>
          </a:p>
          <a:p>
            <a:pPr marL="0" marR="0" lvl="0" indent="0" algn="l" rtl="0">
              <a:lnSpc>
                <a:spcPct val="150000"/>
              </a:lnSpc>
              <a:spcBef>
                <a:spcPts val="0"/>
              </a:spcBef>
              <a:spcAft>
                <a:spcPts val="0"/>
              </a:spcAft>
              <a:buClr>
                <a:srgbClr val="FFFFFF"/>
              </a:buClr>
              <a:buSzPts val="2100"/>
              <a:buFont typeface="Arial"/>
              <a:buNone/>
            </a:pPr>
            <a:endParaRPr sz="1900" b="0" i="0" u="none" strike="noStrike" cap="none" dirty="0">
              <a:solidFill>
                <a:srgbClr val="FFFFFF"/>
              </a:solidFill>
              <a:ea typeface="Arial"/>
              <a:cs typeface="Arial"/>
              <a:sym typeface="Arial"/>
            </a:endParaRPr>
          </a:p>
          <a:p>
            <a:pPr marL="0" marR="0" lvl="0" indent="0" algn="l" rtl="0">
              <a:lnSpc>
                <a:spcPct val="150000"/>
              </a:lnSpc>
              <a:spcBef>
                <a:spcPts val="0"/>
              </a:spcBef>
              <a:spcAft>
                <a:spcPts val="0"/>
              </a:spcAft>
              <a:buClr>
                <a:srgbClr val="FFFFFF"/>
              </a:buClr>
              <a:buSzPts val="2100"/>
              <a:buFont typeface="Arial"/>
              <a:buNone/>
            </a:pPr>
            <a:endParaRPr sz="1900" b="0" i="0" u="none" strike="noStrike" cap="none" dirty="0">
              <a:solidFill>
                <a:srgbClr val="FFFFFF"/>
              </a:solidFill>
              <a:ea typeface="Arial"/>
              <a:cs typeface="Arial"/>
              <a:sym typeface="Arial"/>
            </a:endParaRPr>
          </a:p>
          <a:p>
            <a:pPr marL="0" marR="0" lvl="0" indent="0" algn="l" rtl="0">
              <a:lnSpc>
                <a:spcPct val="150000"/>
              </a:lnSpc>
              <a:spcBef>
                <a:spcPts val="0"/>
              </a:spcBef>
              <a:spcAft>
                <a:spcPts val="0"/>
              </a:spcAft>
              <a:buClr>
                <a:srgbClr val="FFFFFF"/>
              </a:buClr>
              <a:buSzPts val="2100"/>
              <a:buFont typeface="Arial"/>
              <a:buNone/>
            </a:pPr>
            <a:endParaRPr sz="1900" b="0" i="0" u="none" strike="noStrike" cap="none" dirty="0">
              <a:solidFill>
                <a:srgbClr val="FFFFFF"/>
              </a:solidFil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name="WRU PPT theme">
  <a:themeElements>
    <a:clrScheme name="Custom 21">
      <a:dk1>
        <a:sysClr val="windowText" lastClr="000000"/>
      </a:dk1>
      <a:lt1>
        <a:sysClr val="window" lastClr="FFFFFF"/>
      </a:lt1>
      <a:dk2>
        <a:srgbClr val="44546A"/>
      </a:dk2>
      <a:lt2>
        <a:srgbClr val="E7E6E6"/>
      </a:lt2>
      <a:accent1>
        <a:srgbClr val="D22730"/>
      </a:accent1>
      <a:accent2>
        <a:srgbClr val="CDAD5F"/>
      </a:accent2>
      <a:accent3>
        <a:srgbClr val="007934"/>
      </a:accent3>
      <a:accent4>
        <a:srgbClr val="DC0500"/>
      </a:accent4>
      <a:accent5>
        <a:srgbClr val="C3AF4B"/>
      </a:accent5>
      <a:accent6>
        <a:srgbClr val="7CD91C"/>
      </a:accent6>
      <a:hlink>
        <a:srgbClr val="0563C1"/>
      </a:hlink>
      <a:folHlink>
        <a:srgbClr val="954F72"/>
      </a:folHlink>
    </a:clrScheme>
    <a:fontScheme name="WRU brand font theme">
      <a:majorFont>
        <a:latin typeface="Choplin ExtraLight"/>
        <a:ea typeface=""/>
        <a:cs typeface=""/>
      </a:majorFont>
      <a:minorFont>
        <a:latin typeface="Choplin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lnSpc>
            <a:spcPct val="90000"/>
          </a:lnSpc>
          <a:defRPr dirty="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defRPr dirty="0">
            <a:solidFill>
              <a:schemeClr val="accent2"/>
            </a:solidFill>
          </a:defRPr>
        </a:defPPr>
      </a:lstStyle>
    </a:txDef>
  </a:objectDefaults>
  <a:extraClrSchemeLst/>
  <a:extLst>
    <a:ext uri="{05A4C25C-085E-4340-85A3-A5531E510DB2}">
      <thm15:themeFamily xmlns:thm15="http://schemas.microsoft.com/office/thememl/2012/main" name="WRU Brand Font PowerPoint template.potx" id="{77AA7A81-EF32-49F1-A75C-C0B8748C332D}" vid="{02AE66B5-7AD5-4AE3-B91D-2FDA6283BA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2639</TotalTime>
  <Words>1221</Words>
  <Application>Microsoft Macintosh PowerPoint</Application>
  <PresentationFormat>Widescreen</PresentationFormat>
  <Paragraphs>147</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Choplin Book</vt:lpstr>
      <vt:lpstr>Choplin ExtraLight</vt:lpstr>
      <vt:lpstr>WRU PPT theme</vt:lpstr>
      <vt:lpstr>WRU Educator </vt:lpstr>
      <vt:lpstr>Introduction </vt:lpstr>
      <vt:lpstr>welcome</vt:lpstr>
      <vt:lpstr>The educator framework</vt:lpstr>
      <vt:lpstr>Contextual understanding</vt:lpstr>
      <vt:lpstr>Development Decision Making Model</vt:lpstr>
      <vt:lpstr>Development Decision Making Model</vt:lpstr>
      <vt:lpstr>Development Decision Making Model</vt:lpstr>
      <vt:lpstr>Development Decision Making Model</vt:lpstr>
      <vt:lpstr>Development Decision Making Model</vt:lpstr>
      <vt:lpstr>Journey to educating </vt:lpstr>
      <vt:lpstr>Journey to educating </vt:lpstr>
      <vt:lpstr>Supporting the Journey</vt:lpstr>
      <vt:lpstr>Reflect</vt:lpstr>
      <vt:lpstr>Reflection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WRU Educator </dc:title>
  <dc:creator>Jonathan Evans</dc:creator>
  <cp:lastModifiedBy>Jonathan Evans</cp:lastModifiedBy>
  <cp:revision>22</cp:revision>
  <dcterms:created xsi:type="dcterms:W3CDTF">2022-09-05T08:36:52Z</dcterms:created>
  <dcterms:modified xsi:type="dcterms:W3CDTF">2023-01-19T09:26:51Z</dcterms:modified>
</cp:coreProperties>
</file>