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62" r:id="rId5"/>
    <p:sldId id="294" r:id="rId6"/>
    <p:sldId id="263" r:id="rId7"/>
    <p:sldId id="264" r:id="rId8"/>
    <p:sldId id="296" r:id="rId9"/>
    <p:sldId id="297" r:id="rId10"/>
    <p:sldId id="300" r:id="rId11"/>
    <p:sldId id="301" r:id="rId12"/>
    <p:sldId id="298" r:id="rId13"/>
    <p:sldId id="302" r:id="rId14"/>
    <p:sldId id="272" r:id="rId15"/>
    <p:sldId id="286" r:id="rId16"/>
    <p:sldId id="285" r:id="rId17"/>
    <p:sldId id="284" r:id="rId18"/>
    <p:sldId id="278" r:id="rId19"/>
    <p:sldId id="29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35" autoAdjust="0"/>
    <p:restoredTop sz="96110"/>
  </p:normalViewPr>
  <p:slideViewPr>
    <p:cSldViewPr snapToGrid="0" showGuides="1">
      <p:cViewPr varScale="1">
        <p:scale>
          <a:sx n="117" d="100"/>
          <a:sy n="117" d="100"/>
        </p:scale>
        <p:origin x="208" y="320"/>
      </p:cViewPr>
      <p:guideLst>
        <p:guide orient="horz" pos="2160"/>
        <p:guide pos="3840"/>
      </p:guideLst>
    </p:cSldViewPr>
  </p:slideViewPr>
  <p:outlineViewPr>
    <p:cViewPr>
      <p:scale>
        <a:sx n="33" d="100"/>
        <a:sy n="33" d="100"/>
      </p:scale>
      <p:origin x="0" y="-3336"/>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3" d="100"/>
          <a:sy n="93" d="100"/>
        </p:scale>
        <p:origin x="2576"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ata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B7F377-E118-0C41-B08A-B99F5552EDE8}" type="doc">
      <dgm:prSet loTypeId="urn:microsoft.com/office/officeart/2018/5/layout/IconCircleLabelList" loCatId="icon" qsTypeId="urn:microsoft.com/office/officeart/2005/8/quickstyle/simple1" qsCatId="simple" csTypeId="urn:microsoft.com/office/officeart/2005/8/colors/colorful1" csCatId="colorful" phldr="1"/>
      <dgm:spPr/>
      <dgm:t>
        <a:bodyPr/>
        <a:lstStyle/>
        <a:p>
          <a:endParaRPr lang="en-GB"/>
        </a:p>
      </dgm:t>
    </dgm:pt>
    <dgm:pt modelId="{25F60C17-49B0-9E46-A48F-F4DC5BB2F334}">
      <dgm:prSet phldrT="[Text]"/>
      <dgm:spPr/>
      <dgm:t>
        <a:bodyPr/>
        <a:lstStyle/>
        <a:p>
          <a:pPr>
            <a:lnSpc>
              <a:spcPct val="100000"/>
            </a:lnSpc>
            <a:defRPr cap="all"/>
          </a:pPr>
          <a:r>
            <a:rPr lang="en-GB" dirty="0"/>
            <a:t>T’s and C’s</a:t>
          </a:r>
        </a:p>
      </dgm:t>
    </dgm:pt>
    <dgm:pt modelId="{6BC7EB20-2D6C-E84D-B257-F100984B1AC0}" type="parTrans" cxnId="{34CDA6E5-7D90-704A-A419-27BE09F932ED}">
      <dgm:prSet/>
      <dgm:spPr/>
      <dgm:t>
        <a:bodyPr/>
        <a:lstStyle/>
        <a:p>
          <a:endParaRPr lang="en-GB"/>
        </a:p>
      </dgm:t>
    </dgm:pt>
    <dgm:pt modelId="{E7682F52-E83B-CA4E-AF73-C2F3D866FD18}" type="sibTrans" cxnId="{34CDA6E5-7D90-704A-A419-27BE09F932ED}">
      <dgm:prSet/>
      <dgm:spPr/>
      <dgm:t>
        <a:bodyPr/>
        <a:lstStyle/>
        <a:p>
          <a:endParaRPr lang="en-GB"/>
        </a:p>
      </dgm:t>
    </dgm:pt>
    <dgm:pt modelId="{2CFFFF01-9530-AB45-9E08-101A224C9610}">
      <dgm:prSet phldrT="[Text]"/>
      <dgm:spPr/>
      <dgm:t>
        <a:bodyPr/>
        <a:lstStyle/>
        <a:p>
          <a:pPr>
            <a:lnSpc>
              <a:spcPct val="100000"/>
            </a:lnSpc>
            <a:defRPr cap="all"/>
          </a:pPr>
          <a:r>
            <a:rPr lang="en-GB" dirty="0"/>
            <a:t>House</a:t>
          </a:r>
        </a:p>
        <a:p>
          <a:pPr>
            <a:lnSpc>
              <a:spcPct val="100000"/>
            </a:lnSpc>
            <a:defRPr cap="all"/>
          </a:pPr>
          <a:r>
            <a:rPr lang="en-GB" dirty="0"/>
            <a:t>keeping</a:t>
          </a:r>
        </a:p>
      </dgm:t>
    </dgm:pt>
    <dgm:pt modelId="{4EF59F61-CA61-A34D-A3AB-3FA7465664FA}" type="parTrans" cxnId="{8C9D22F5-4658-2F46-8457-AD672C71593E}">
      <dgm:prSet/>
      <dgm:spPr/>
      <dgm:t>
        <a:bodyPr/>
        <a:lstStyle/>
        <a:p>
          <a:endParaRPr lang="en-GB"/>
        </a:p>
      </dgm:t>
    </dgm:pt>
    <dgm:pt modelId="{3DC19302-B688-EE49-B350-6E3AB69069A9}" type="sibTrans" cxnId="{8C9D22F5-4658-2F46-8457-AD672C71593E}">
      <dgm:prSet/>
      <dgm:spPr/>
      <dgm:t>
        <a:bodyPr/>
        <a:lstStyle/>
        <a:p>
          <a:endParaRPr lang="en-GB"/>
        </a:p>
      </dgm:t>
    </dgm:pt>
    <dgm:pt modelId="{7CFC4A71-4523-DA4E-B011-2BFED58A7936}">
      <dgm:prSet phldrT="[Text]"/>
      <dgm:spPr/>
      <dgm:t>
        <a:bodyPr/>
        <a:lstStyle/>
        <a:p>
          <a:pPr>
            <a:lnSpc>
              <a:spcPct val="100000"/>
            </a:lnSpc>
            <a:defRPr cap="all"/>
          </a:pPr>
          <a:r>
            <a:rPr lang="en-GB"/>
            <a:t>Quality Assurance </a:t>
          </a:r>
        </a:p>
      </dgm:t>
    </dgm:pt>
    <dgm:pt modelId="{4ADE4F77-EFB0-CA4F-9DED-8B7A4BF33930}" type="parTrans" cxnId="{8BF53E1B-56DB-914C-8DFE-70443268BF40}">
      <dgm:prSet/>
      <dgm:spPr/>
      <dgm:t>
        <a:bodyPr/>
        <a:lstStyle/>
        <a:p>
          <a:endParaRPr lang="en-GB"/>
        </a:p>
      </dgm:t>
    </dgm:pt>
    <dgm:pt modelId="{106F0761-EA1B-AE40-BB70-493FEF24200F}" type="sibTrans" cxnId="{8BF53E1B-56DB-914C-8DFE-70443268BF40}">
      <dgm:prSet/>
      <dgm:spPr/>
      <dgm:t>
        <a:bodyPr/>
        <a:lstStyle/>
        <a:p>
          <a:endParaRPr lang="en-GB"/>
        </a:p>
      </dgm:t>
    </dgm:pt>
    <dgm:pt modelId="{650C898E-54EE-274E-824B-146F753C05A3}">
      <dgm:prSet phldrT="[Text]"/>
      <dgm:spPr/>
      <dgm:t>
        <a:bodyPr/>
        <a:lstStyle/>
        <a:p>
          <a:pPr>
            <a:lnSpc>
              <a:spcPct val="100000"/>
            </a:lnSpc>
            <a:defRPr cap="all"/>
          </a:pPr>
          <a:r>
            <a:rPr lang="en-GB" dirty="0"/>
            <a:t>Competency</a:t>
          </a:r>
        </a:p>
      </dgm:t>
    </dgm:pt>
    <dgm:pt modelId="{2922916D-F146-974B-8C65-7914E9367EDD}" type="parTrans" cxnId="{15706434-A02E-0A4C-B03A-D5DA7C591076}">
      <dgm:prSet/>
      <dgm:spPr/>
      <dgm:t>
        <a:bodyPr/>
        <a:lstStyle/>
        <a:p>
          <a:endParaRPr lang="en-GB"/>
        </a:p>
      </dgm:t>
    </dgm:pt>
    <dgm:pt modelId="{7074D283-E68F-B044-A0B8-E55501DF7B85}" type="sibTrans" cxnId="{15706434-A02E-0A4C-B03A-D5DA7C591076}">
      <dgm:prSet/>
      <dgm:spPr/>
      <dgm:t>
        <a:bodyPr/>
        <a:lstStyle/>
        <a:p>
          <a:endParaRPr lang="en-GB"/>
        </a:p>
      </dgm:t>
    </dgm:pt>
    <dgm:pt modelId="{D4F6C7B4-0BB3-432E-97FA-2B9F59534672}" type="pres">
      <dgm:prSet presAssocID="{10B7F377-E118-0C41-B08A-B99F5552EDE8}" presName="root" presStyleCnt="0">
        <dgm:presLayoutVars>
          <dgm:dir/>
          <dgm:resizeHandles val="exact"/>
        </dgm:presLayoutVars>
      </dgm:prSet>
      <dgm:spPr/>
    </dgm:pt>
    <dgm:pt modelId="{9A99F404-BED4-4887-9F33-B87978AA8458}" type="pres">
      <dgm:prSet presAssocID="{25F60C17-49B0-9E46-A48F-F4DC5BB2F334}" presName="compNode" presStyleCnt="0"/>
      <dgm:spPr/>
    </dgm:pt>
    <dgm:pt modelId="{5BC48266-EEF9-4A9B-887A-3556F4F1F59D}" type="pres">
      <dgm:prSet presAssocID="{25F60C17-49B0-9E46-A48F-F4DC5BB2F334}" presName="iconBgRect" presStyleLbl="bgShp" presStyleIdx="0" presStyleCnt="4"/>
      <dgm:spPr>
        <a:solidFill>
          <a:schemeClr val="accent3"/>
        </a:solidFill>
      </dgm:spPr>
    </dgm:pt>
    <dgm:pt modelId="{6F73A828-11B3-4784-8065-9A3A19A89233}" type="pres">
      <dgm:prSet presAssocID="{25F60C17-49B0-9E46-A48F-F4DC5BB2F33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iangle Shape"/>
        </a:ext>
      </dgm:extLst>
    </dgm:pt>
    <dgm:pt modelId="{07A7B73C-4A2D-47DF-B31E-42F088E673E2}" type="pres">
      <dgm:prSet presAssocID="{25F60C17-49B0-9E46-A48F-F4DC5BB2F334}" presName="spaceRect" presStyleCnt="0"/>
      <dgm:spPr/>
    </dgm:pt>
    <dgm:pt modelId="{1F88EFD7-CE1F-4BF6-BD2C-2A898D1E5768}" type="pres">
      <dgm:prSet presAssocID="{25F60C17-49B0-9E46-A48F-F4DC5BB2F334}" presName="textRect" presStyleLbl="revTx" presStyleIdx="0" presStyleCnt="4">
        <dgm:presLayoutVars>
          <dgm:chMax val="1"/>
          <dgm:chPref val="1"/>
        </dgm:presLayoutVars>
      </dgm:prSet>
      <dgm:spPr/>
    </dgm:pt>
    <dgm:pt modelId="{D61FEF96-A16C-49F9-AC46-9954873A4E8C}" type="pres">
      <dgm:prSet presAssocID="{E7682F52-E83B-CA4E-AF73-C2F3D866FD18}" presName="sibTrans" presStyleCnt="0"/>
      <dgm:spPr/>
    </dgm:pt>
    <dgm:pt modelId="{CED1FD78-8617-42DA-809C-BB4DBD3565C0}" type="pres">
      <dgm:prSet presAssocID="{2CFFFF01-9530-AB45-9E08-101A224C9610}" presName="compNode" presStyleCnt="0"/>
      <dgm:spPr/>
    </dgm:pt>
    <dgm:pt modelId="{2C994974-B423-477E-B5CE-0B264184F287}" type="pres">
      <dgm:prSet presAssocID="{2CFFFF01-9530-AB45-9E08-101A224C9610}" presName="iconBgRect" presStyleLbl="bgShp" presStyleIdx="1" presStyleCnt="4"/>
      <dgm:spPr>
        <a:solidFill>
          <a:schemeClr val="accent4"/>
        </a:solidFill>
        <a:ln>
          <a:solidFill>
            <a:schemeClr val="accent1"/>
          </a:solidFill>
        </a:ln>
      </dgm:spPr>
    </dgm:pt>
    <dgm:pt modelId="{74A02FBD-E574-4C9E-9066-6D184898AF96}" type="pres">
      <dgm:prSet presAssocID="{2CFFFF01-9530-AB45-9E08-101A224C961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me Outline"/>
        </a:ext>
      </dgm:extLst>
    </dgm:pt>
    <dgm:pt modelId="{E7C8B3E6-B6F1-436E-8207-9CDD4855147F}" type="pres">
      <dgm:prSet presAssocID="{2CFFFF01-9530-AB45-9E08-101A224C9610}" presName="spaceRect" presStyleCnt="0"/>
      <dgm:spPr/>
    </dgm:pt>
    <dgm:pt modelId="{4B413CFA-A38A-4B57-BD08-0459AEF0649C}" type="pres">
      <dgm:prSet presAssocID="{2CFFFF01-9530-AB45-9E08-101A224C9610}" presName="textRect" presStyleLbl="revTx" presStyleIdx="1" presStyleCnt="4">
        <dgm:presLayoutVars>
          <dgm:chMax val="1"/>
          <dgm:chPref val="1"/>
        </dgm:presLayoutVars>
      </dgm:prSet>
      <dgm:spPr/>
    </dgm:pt>
    <dgm:pt modelId="{ABBBEE58-6B33-410B-A92E-7A0D0E1AED2D}" type="pres">
      <dgm:prSet presAssocID="{3DC19302-B688-EE49-B350-6E3AB69069A9}" presName="sibTrans" presStyleCnt="0"/>
      <dgm:spPr/>
    </dgm:pt>
    <dgm:pt modelId="{64A366B0-2A3A-4BCD-8DBC-24B974F7E870}" type="pres">
      <dgm:prSet presAssocID="{7CFC4A71-4523-DA4E-B011-2BFED58A7936}" presName="compNode" presStyleCnt="0"/>
      <dgm:spPr/>
    </dgm:pt>
    <dgm:pt modelId="{89ADDE94-D447-40BC-8F85-0D772CA0F7D6}" type="pres">
      <dgm:prSet presAssocID="{7CFC4A71-4523-DA4E-B011-2BFED58A7936}" presName="iconBgRect" presStyleLbl="bgShp" presStyleIdx="2" presStyleCnt="4"/>
      <dgm:spPr>
        <a:solidFill>
          <a:schemeClr val="accent2"/>
        </a:solidFill>
      </dgm:spPr>
    </dgm:pt>
    <dgm:pt modelId="{27C37B81-398D-4808-9375-94B722ED475B}" type="pres">
      <dgm:prSet presAssocID="{7CFC4A71-4523-DA4E-B011-2BFED58A793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ur Glass Empty"/>
        </a:ext>
      </dgm:extLst>
    </dgm:pt>
    <dgm:pt modelId="{6DCA3DFA-0780-4A8F-96BF-8CA904EA4D33}" type="pres">
      <dgm:prSet presAssocID="{7CFC4A71-4523-DA4E-B011-2BFED58A7936}" presName="spaceRect" presStyleCnt="0"/>
      <dgm:spPr/>
    </dgm:pt>
    <dgm:pt modelId="{B7A07D80-7E2D-41A4-BE11-577B87140B8F}" type="pres">
      <dgm:prSet presAssocID="{7CFC4A71-4523-DA4E-B011-2BFED58A7936}" presName="textRect" presStyleLbl="revTx" presStyleIdx="2" presStyleCnt="4">
        <dgm:presLayoutVars>
          <dgm:chMax val="1"/>
          <dgm:chPref val="1"/>
        </dgm:presLayoutVars>
      </dgm:prSet>
      <dgm:spPr/>
    </dgm:pt>
    <dgm:pt modelId="{1E008233-2800-43B5-827C-5D473A92B7BD}" type="pres">
      <dgm:prSet presAssocID="{106F0761-EA1B-AE40-BB70-493FEF24200F}" presName="sibTrans" presStyleCnt="0"/>
      <dgm:spPr/>
    </dgm:pt>
    <dgm:pt modelId="{66A64A36-D1EA-41AB-8A52-93A024A943D7}" type="pres">
      <dgm:prSet presAssocID="{650C898E-54EE-274E-824B-146F753C05A3}" presName="compNode" presStyleCnt="0"/>
      <dgm:spPr/>
    </dgm:pt>
    <dgm:pt modelId="{EE07A41F-0ACE-4143-A2EB-DE1ED1050189}" type="pres">
      <dgm:prSet presAssocID="{650C898E-54EE-274E-824B-146F753C05A3}" presName="iconBgRect" presStyleLbl="bgShp" presStyleIdx="3" presStyleCnt="4"/>
      <dgm:spPr>
        <a:solidFill>
          <a:schemeClr val="accent3"/>
        </a:solidFill>
      </dgm:spPr>
    </dgm:pt>
    <dgm:pt modelId="{57CA08F0-0EBE-4A32-A4D6-EEF8E7C8E2B8}" type="pres">
      <dgm:prSet presAssocID="{650C898E-54EE-274E-824B-146F753C05A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orkforce Management"/>
        </a:ext>
      </dgm:extLst>
    </dgm:pt>
    <dgm:pt modelId="{D65FA1D8-417C-4762-8D0C-9F3016C8B4CA}" type="pres">
      <dgm:prSet presAssocID="{650C898E-54EE-274E-824B-146F753C05A3}" presName="spaceRect" presStyleCnt="0"/>
      <dgm:spPr/>
    </dgm:pt>
    <dgm:pt modelId="{807D6087-6AD3-4A1F-8D43-154659CAF75F}" type="pres">
      <dgm:prSet presAssocID="{650C898E-54EE-274E-824B-146F753C05A3}" presName="textRect" presStyleLbl="revTx" presStyleIdx="3" presStyleCnt="4">
        <dgm:presLayoutVars>
          <dgm:chMax val="1"/>
          <dgm:chPref val="1"/>
        </dgm:presLayoutVars>
      </dgm:prSet>
      <dgm:spPr/>
    </dgm:pt>
  </dgm:ptLst>
  <dgm:cxnLst>
    <dgm:cxn modelId="{FA972B13-09F0-EF42-9B9A-8B43C27967DF}" type="presOf" srcId="{25F60C17-49B0-9E46-A48F-F4DC5BB2F334}" destId="{1F88EFD7-CE1F-4BF6-BD2C-2A898D1E5768}" srcOrd="0" destOrd="0" presId="urn:microsoft.com/office/officeart/2018/5/layout/IconCircleLabelList"/>
    <dgm:cxn modelId="{8BF53E1B-56DB-914C-8DFE-70443268BF40}" srcId="{10B7F377-E118-0C41-B08A-B99F5552EDE8}" destId="{7CFC4A71-4523-DA4E-B011-2BFED58A7936}" srcOrd="2" destOrd="0" parTransId="{4ADE4F77-EFB0-CA4F-9DED-8B7A4BF33930}" sibTransId="{106F0761-EA1B-AE40-BB70-493FEF24200F}"/>
    <dgm:cxn modelId="{15706434-A02E-0A4C-B03A-D5DA7C591076}" srcId="{10B7F377-E118-0C41-B08A-B99F5552EDE8}" destId="{650C898E-54EE-274E-824B-146F753C05A3}" srcOrd="3" destOrd="0" parTransId="{2922916D-F146-974B-8C65-7914E9367EDD}" sibTransId="{7074D283-E68F-B044-A0B8-E55501DF7B85}"/>
    <dgm:cxn modelId="{AE04E373-801D-AC41-8DC6-3944A6701947}" type="presOf" srcId="{10B7F377-E118-0C41-B08A-B99F5552EDE8}" destId="{D4F6C7B4-0BB3-432E-97FA-2B9F59534672}" srcOrd="0" destOrd="0" presId="urn:microsoft.com/office/officeart/2018/5/layout/IconCircleLabelList"/>
    <dgm:cxn modelId="{ADF510B3-3EEE-5A44-B93A-73AF5DEEF942}" type="presOf" srcId="{650C898E-54EE-274E-824B-146F753C05A3}" destId="{807D6087-6AD3-4A1F-8D43-154659CAF75F}" srcOrd="0" destOrd="0" presId="urn:microsoft.com/office/officeart/2018/5/layout/IconCircleLabelList"/>
    <dgm:cxn modelId="{4713DBB9-CDEA-BD43-9F2B-1F52E856EBB8}" type="presOf" srcId="{7CFC4A71-4523-DA4E-B011-2BFED58A7936}" destId="{B7A07D80-7E2D-41A4-BE11-577B87140B8F}" srcOrd="0" destOrd="0" presId="urn:microsoft.com/office/officeart/2018/5/layout/IconCircleLabelList"/>
    <dgm:cxn modelId="{34CDA6E5-7D90-704A-A419-27BE09F932ED}" srcId="{10B7F377-E118-0C41-B08A-B99F5552EDE8}" destId="{25F60C17-49B0-9E46-A48F-F4DC5BB2F334}" srcOrd="0" destOrd="0" parTransId="{6BC7EB20-2D6C-E84D-B257-F100984B1AC0}" sibTransId="{E7682F52-E83B-CA4E-AF73-C2F3D866FD18}"/>
    <dgm:cxn modelId="{B156AAE8-3CE9-FF4C-93AA-BF8F42A64F95}" type="presOf" srcId="{2CFFFF01-9530-AB45-9E08-101A224C9610}" destId="{4B413CFA-A38A-4B57-BD08-0459AEF0649C}" srcOrd="0" destOrd="0" presId="urn:microsoft.com/office/officeart/2018/5/layout/IconCircleLabelList"/>
    <dgm:cxn modelId="{8C9D22F5-4658-2F46-8457-AD672C71593E}" srcId="{10B7F377-E118-0C41-B08A-B99F5552EDE8}" destId="{2CFFFF01-9530-AB45-9E08-101A224C9610}" srcOrd="1" destOrd="0" parTransId="{4EF59F61-CA61-A34D-A3AB-3FA7465664FA}" sibTransId="{3DC19302-B688-EE49-B350-6E3AB69069A9}"/>
    <dgm:cxn modelId="{F74C107F-91CE-AC40-A496-BDCA2A1B3747}" type="presParOf" srcId="{D4F6C7B4-0BB3-432E-97FA-2B9F59534672}" destId="{9A99F404-BED4-4887-9F33-B87978AA8458}" srcOrd="0" destOrd="0" presId="urn:microsoft.com/office/officeart/2018/5/layout/IconCircleLabelList"/>
    <dgm:cxn modelId="{106EF336-E225-334C-AAB3-1A113A69592B}" type="presParOf" srcId="{9A99F404-BED4-4887-9F33-B87978AA8458}" destId="{5BC48266-EEF9-4A9B-887A-3556F4F1F59D}" srcOrd="0" destOrd="0" presId="urn:microsoft.com/office/officeart/2018/5/layout/IconCircleLabelList"/>
    <dgm:cxn modelId="{FCBF59F4-A144-A644-96F9-64C866CE920F}" type="presParOf" srcId="{9A99F404-BED4-4887-9F33-B87978AA8458}" destId="{6F73A828-11B3-4784-8065-9A3A19A89233}" srcOrd="1" destOrd="0" presId="urn:microsoft.com/office/officeart/2018/5/layout/IconCircleLabelList"/>
    <dgm:cxn modelId="{3412E4D7-22F6-5047-AC5C-BEC332A2D23B}" type="presParOf" srcId="{9A99F404-BED4-4887-9F33-B87978AA8458}" destId="{07A7B73C-4A2D-47DF-B31E-42F088E673E2}" srcOrd="2" destOrd="0" presId="urn:microsoft.com/office/officeart/2018/5/layout/IconCircleLabelList"/>
    <dgm:cxn modelId="{40A3E28D-54D5-6440-B2EB-2ABAFC48F4C1}" type="presParOf" srcId="{9A99F404-BED4-4887-9F33-B87978AA8458}" destId="{1F88EFD7-CE1F-4BF6-BD2C-2A898D1E5768}" srcOrd="3" destOrd="0" presId="urn:microsoft.com/office/officeart/2018/5/layout/IconCircleLabelList"/>
    <dgm:cxn modelId="{88434ED8-C051-0149-9A77-7D31B59DB574}" type="presParOf" srcId="{D4F6C7B4-0BB3-432E-97FA-2B9F59534672}" destId="{D61FEF96-A16C-49F9-AC46-9954873A4E8C}" srcOrd="1" destOrd="0" presId="urn:microsoft.com/office/officeart/2018/5/layout/IconCircleLabelList"/>
    <dgm:cxn modelId="{91F54215-B840-5A42-B038-122720A53542}" type="presParOf" srcId="{D4F6C7B4-0BB3-432E-97FA-2B9F59534672}" destId="{CED1FD78-8617-42DA-809C-BB4DBD3565C0}" srcOrd="2" destOrd="0" presId="urn:microsoft.com/office/officeart/2018/5/layout/IconCircleLabelList"/>
    <dgm:cxn modelId="{202BBDCF-A478-AD4A-803C-DDADFF5DDB51}" type="presParOf" srcId="{CED1FD78-8617-42DA-809C-BB4DBD3565C0}" destId="{2C994974-B423-477E-B5CE-0B264184F287}" srcOrd="0" destOrd="0" presId="urn:microsoft.com/office/officeart/2018/5/layout/IconCircleLabelList"/>
    <dgm:cxn modelId="{FC545498-B7A9-3043-8A17-A68492AF9139}" type="presParOf" srcId="{CED1FD78-8617-42DA-809C-BB4DBD3565C0}" destId="{74A02FBD-E574-4C9E-9066-6D184898AF96}" srcOrd="1" destOrd="0" presId="urn:microsoft.com/office/officeart/2018/5/layout/IconCircleLabelList"/>
    <dgm:cxn modelId="{5DF7FB59-456F-8C40-B68C-945B1A791BC6}" type="presParOf" srcId="{CED1FD78-8617-42DA-809C-BB4DBD3565C0}" destId="{E7C8B3E6-B6F1-436E-8207-9CDD4855147F}" srcOrd="2" destOrd="0" presId="urn:microsoft.com/office/officeart/2018/5/layout/IconCircleLabelList"/>
    <dgm:cxn modelId="{E8DB25F0-596E-DB49-98C9-CE79FF4E4DCF}" type="presParOf" srcId="{CED1FD78-8617-42DA-809C-BB4DBD3565C0}" destId="{4B413CFA-A38A-4B57-BD08-0459AEF0649C}" srcOrd="3" destOrd="0" presId="urn:microsoft.com/office/officeart/2018/5/layout/IconCircleLabelList"/>
    <dgm:cxn modelId="{1D1527F7-E0B4-C249-8F5A-0C5C4B59ADB1}" type="presParOf" srcId="{D4F6C7B4-0BB3-432E-97FA-2B9F59534672}" destId="{ABBBEE58-6B33-410B-A92E-7A0D0E1AED2D}" srcOrd="3" destOrd="0" presId="urn:microsoft.com/office/officeart/2018/5/layout/IconCircleLabelList"/>
    <dgm:cxn modelId="{6C2899F6-DF5D-A24F-9DE4-1E0E070C1F05}" type="presParOf" srcId="{D4F6C7B4-0BB3-432E-97FA-2B9F59534672}" destId="{64A366B0-2A3A-4BCD-8DBC-24B974F7E870}" srcOrd="4" destOrd="0" presId="urn:microsoft.com/office/officeart/2018/5/layout/IconCircleLabelList"/>
    <dgm:cxn modelId="{AF374A69-5534-0941-8066-FBCA1F110FCA}" type="presParOf" srcId="{64A366B0-2A3A-4BCD-8DBC-24B974F7E870}" destId="{89ADDE94-D447-40BC-8F85-0D772CA0F7D6}" srcOrd="0" destOrd="0" presId="urn:microsoft.com/office/officeart/2018/5/layout/IconCircleLabelList"/>
    <dgm:cxn modelId="{433877FA-FD4E-BE41-9E33-85E7F4BD4677}" type="presParOf" srcId="{64A366B0-2A3A-4BCD-8DBC-24B974F7E870}" destId="{27C37B81-398D-4808-9375-94B722ED475B}" srcOrd="1" destOrd="0" presId="urn:microsoft.com/office/officeart/2018/5/layout/IconCircleLabelList"/>
    <dgm:cxn modelId="{2589D0D3-1F85-9A46-A3D0-E8DCECA07597}" type="presParOf" srcId="{64A366B0-2A3A-4BCD-8DBC-24B974F7E870}" destId="{6DCA3DFA-0780-4A8F-96BF-8CA904EA4D33}" srcOrd="2" destOrd="0" presId="urn:microsoft.com/office/officeart/2018/5/layout/IconCircleLabelList"/>
    <dgm:cxn modelId="{832ED1DD-252C-504E-BD41-27877B2E72FA}" type="presParOf" srcId="{64A366B0-2A3A-4BCD-8DBC-24B974F7E870}" destId="{B7A07D80-7E2D-41A4-BE11-577B87140B8F}" srcOrd="3" destOrd="0" presId="urn:microsoft.com/office/officeart/2018/5/layout/IconCircleLabelList"/>
    <dgm:cxn modelId="{99161868-1445-EE47-AECB-6427101A9915}" type="presParOf" srcId="{D4F6C7B4-0BB3-432E-97FA-2B9F59534672}" destId="{1E008233-2800-43B5-827C-5D473A92B7BD}" srcOrd="5" destOrd="0" presId="urn:microsoft.com/office/officeart/2018/5/layout/IconCircleLabelList"/>
    <dgm:cxn modelId="{D101AF9D-AD4A-744D-9591-8D898C00909A}" type="presParOf" srcId="{D4F6C7B4-0BB3-432E-97FA-2B9F59534672}" destId="{66A64A36-D1EA-41AB-8A52-93A024A943D7}" srcOrd="6" destOrd="0" presId="urn:microsoft.com/office/officeart/2018/5/layout/IconCircleLabelList"/>
    <dgm:cxn modelId="{AD228F17-C5B7-4E44-8590-A89B908CC302}" type="presParOf" srcId="{66A64A36-D1EA-41AB-8A52-93A024A943D7}" destId="{EE07A41F-0ACE-4143-A2EB-DE1ED1050189}" srcOrd="0" destOrd="0" presId="urn:microsoft.com/office/officeart/2018/5/layout/IconCircleLabelList"/>
    <dgm:cxn modelId="{76EE246E-3A24-9344-B624-E81FB0C006FC}" type="presParOf" srcId="{66A64A36-D1EA-41AB-8A52-93A024A943D7}" destId="{57CA08F0-0EBE-4A32-A4D6-EEF8E7C8E2B8}" srcOrd="1" destOrd="0" presId="urn:microsoft.com/office/officeart/2018/5/layout/IconCircleLabelList"/>
    <dgm:cxn modelId="{CE902390-2A6F-A043-B439-B430E2956E1F}" type="presParOf" srcId="{66A64A36-D1EA-41AB-8A52-93A024A943D7}" destId="{D65FA1D8-417C-4762-8D0C-9F3016C8B4CA}" srcOrd="2" destOrd="0" presId="urn:microsoft.com/office/officeart/2018/5/layout/IconCircleLabelList"/>
    <dgm:cxn modelId="{B5F0A579-5ECF-E34B-9008-69E1677ADC36}" type="presParOf" srcId="{66A64A36-D1EA-41AB-8A52-93A024A943D7}" destId="{807D6087-6AD3-4A1F-8D43-154659CAF75F}"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DEC8BB-39B9-44AF-9AFA-D038AAB56CC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D4AF20F-1A24-471B-A10D-7F8CC23E1D77}">
      <dgm:prSet/>
      <dgm:spPr/>
      <dgm:t>
        <a:bodyPr/>
        <a:lstStyle/>
        <a:p>
          <a:pPr>
            <a:lnSpc>
              <a:spcPct val="100000"/>
            </a:lnSpc>
          </a:pPr>
          <a:r>
            <a:rPr lang="en-GB" dirty="0">
              <a:solidFill>
                <a:schemeClr val="bg1"/>
              </a:solidFill>
            </a:rPr>
            <a:t>On completion of the modules, you will have achieved WRU Educator status this will remain with you for 2 years. </a:t>
          </a:r>
          <a:endParaRPr lang="en-US" dirty="0">
            <a:solidFill>
              <a:schemeClr val="bg1"/>
            </a:solidFill>
          </a:endParaRPr>
        </a:p>
      </dgm:t>
    </dgm:pt>
    <dgm:pt modelId="{8801A002-EBAD-4161-843E-107E8947CAEE}" type="parTrans" cxnId="{FEB38EF7-AF68-4CB2-A8CD-79BBA1367E94}">
      <dgm:prSet/>
      <dgm:spPr/>
      <dgm:t>
        <a:bodyPr/>
        <a:lstStyle/>
        <a:p>
          <a:endParaRPr lang="en-US"/>
        </a:p>
      </dgm:t>
    </dgm:pt>
    <dgm:pt modelId="{7E50B8E3-1EB3-48A0-836A-D33C22B3B85A}" type="sibTrans" cxnId="{FEB38EF7-AF68-4CB2-A8CD-79BBA1367E94}">
      <dgm:prSet/>
      <dgm:spPr/>
      <dgm:t>
        <a:bodyPr/>
        <a:lstStyle/>
        <a:p>
          <a:endParaRPr lang="en-US"/>
        </a:p>
      </dgm:t>
    </dgm:pt>
    <dgm:pt modelId="{6956DBF1-9418-4628-B492-B56D28A2038A}">
      <dgm:prSet/>
      <dgm:spPr/>
      <dgm:t>
        <a:bodyPr/>
        <a:lstStyle/>
        <a:p>
          <a:pPr>
            <a:lnSpc>
              <a:spcPct val="100000"/>
            </a:lnSpc>
          </a:pPr>
          <a:r>
            <a:rPr lang="en-GB" dirty="0">
              <a:solidFill>
                <a:schemeClr val="bg1"/>
              </a:solidFill>
            </a:rPr>
            <a:t>To remain accredited, you must deliver 2 courses a year in your department across the suite of educational courses. </a:t>
          </a:r>
          <a:endParaRPr lang="en-US" dirty="0">
            <a:solidFill>
              <a:schemeClr val="bg1"/>
            </a:solidFill>
          </a:endParaRPr>
        </a:p>
      </dgm:t>
    </dgm:pt>
    <dgm:pt modelId="{712646FD-CD8A-4F92-87BC-F5A39EA42229}" type="parTrans" cxnId="{56EE1B2B-8BDD-4539-B216-3FC240C8ABB2}">
      <dgm:prSet/>
      <dgm:spPr/>
      <dgm:t>
        <a:bodyPr/>
        <a:lstStyle/>
        <a:p>
          <a:endParaRPr lang="en-US"/>
        </a:p>
      </dgm:t>
    </dgm:pt>
    <dgm:pt modelId="{D89CC51B-66AB-44D8-9BBF-553FA219192B}" type="sibTrans" cxnId="{56EE1B2B-8BDD-4539-B216-3FC240C8ABB2}">
      <dgm:prSet/>
      <dgm:spPr/>
      <dgm:t>
        <a:bodyPr/>
        <a:lstStyle/>
        <a:p>
          <a:endParaRPr lang="en-US"/>
        </a:p>
      </dgm:t>
    </dgm:pt>
    <dgm:pt modelId="{F04B17DB-E365-4EB2-BEDC-1C3A0BE8AEBA}">
      <dgm:prSet/>
      <dgm:spPr/>
      <dgm:t>
        <a:bodyPr/>
        <a:lstStyle/>
        <a:p>
          <a:pPr>
            <a:lnSpc>
              <a:spcPct val="100000"/>
            </a:lnSpc>
          </a:pPr>
          <a:r>
            <a:rPr lang="en-GB" dirty="0">
              <a:solidFill>
                <a:schemeClr val="bg1"/>
              </a:solidFill>
            </a:rPr>
            <a:t>You also must show that you are committed to personal development and participate in Continual Educator Development – This can be via CED opportunities such as workshops, or educator communities of practice.</a:t>
          </a:r>
          <a:endParaRPr lang="en-US" dirty="0">
            <a:solidFill>
              <a:schemeClr val="bg1"/>
            </a:solidFill>
          </a:endParaRPr>
        </a:p>
      </dgm:t>
    </dgm:pt>
    <dgm:pt modelId="{CD7EDD7D-F0AE-4C58-B43A-CB7AB493BEB6}" type="parTrans" cxnId="{352B9289-A72F-4B4F-8F84-2A07BC68821D}">
      <dgm:prSet/>
      <dgm:spPr/>
      <dgm:t>
        <a:bodyPr/>
        <a:lstStyle/>
        <a:p>
          <a:endParaRPr lang="en-US"/>
        </a:p>
      </dgm:t>
    </dgm:pt>
    <dgm:pt modelId="{77ABDBA1-4308-4CC9-9588-0EBC229489DA}" type="sibTrans" cxnId="{352B9289-A72F-4B4F-8F84-2A07BC68821D}">
      <dgm:prSet/>
      <dgm:spPr/>
      <dgm:t>
        <a:bodyPr/>
        <a:lstStyle/>
        <a:p>
          <a:endParaRPr lang="en-US"/>
        </a:p>
      </dgm:t>
    </dgm:pt>
    <dgm:pt modelId="{3026FA5E-02EF-4897-8A51-B0A449E81B49}">
      <dgm:prSet/>
      <dgm:spPr/>
      <dgm:t>
        <a:bodyPr/>
        <a:lstStyle/>
        <a:p>
          <a:pPr>
            <a:lnSpc>
              <a:spcPct val="100000"/>
            </a:lnSpc>
          </a:pPr>
          <a:r>
            <a:rPr lang="en-GB" dirty="0">
              <a:solidFill>
                <a:schemeClr val="bg1"/>
              </a:solidFill>
            </a:rPr>
            <a:t>A record of your delivery and CPD will be kept in your Personal Educator Folder.</a:t>
          </a:r>
          <a:endParaRPr lang="en-US" dirty="0">
            <a:solidFill>
              <a:schemeClr val="bg1"/>
            </a:solidFill>
          </a:endParaRPr>
        </a:p>
      </dgm:t>
    </dgm:pt>
    <dgm:pt modelId="{A38DF635-3D03-4EEB-B207-B7E2125B6FF8}" type="parTrans" cxnId="{7C6FA41E-3925-41AF-A26D-71963480B8B5}">
      <dgm:prSet/>
      <dgm:spPr/>
      <dgm:t>
        <a:bodyPr/>
        <a:lstStyle/>
        <a:p>
          <a:endParaRPr lang="en-US"/>
        </a:p>
      </dgm:t>
    </dgm:pt>
    <dgm:pt modelId="{D0F4CC68-AB5A-4E4D-88BE-B9B23242F198}" type="sibTrans" cxnId="{7C6FA41E-3925-41AF-A26D-71963480B8B5}">
      <dgm:prSet/>
      <dgm:spPr/>
      <dgm:t>
        <a:bodyPr/>
        <a:lstStyle/>
        <a:p>
          <a:endParaRPr lang="en-US"/>
        </a:p>
      </dgm:t>
    </dgm:pt>
    <dgm:pt modelId="{1EDE2B24-0F5B-44B5-B180-AF669B7FFA35}">
      <dgm:prSet/>
      <dgm:spPr/>
      <dgm:t>
        <a:bodyPr/>
        <a:lstStyle/>
        <a:p>
          <a:pPr>
            <a:lnSpc>
              <a:spcPct val="100000"/>
            </a:lnSpc>
          </a:pPr>
          <a:r>
            <a:rPr lang="en-GB" dirty="0">
              <a:solidFill>
                <a:schemeClr val="bg1"/>
              </a:solidFill>
            </a:rPr>
            <a:t>You will now enter the next phase of your training which will be department specific, all departments have the same orientation training the only difference is the content you deliver.  You will be expected to shadow the course, learn the presentations, and co deliver before your deployment can begin. </a:t>
          </a:r>
          <a:endParaRPr lang="en-US" dirty="0">
            <a:solidFill>
              <a:schemeClr val="bg1"/>
            </a:solidFill>
          </a:endParaRPr>
        </a:p>
      </dgm:t>
    </dgm:pt>
    <dgm:pt modelId="{783BA7CB-AA51-47E3-B045-BD4976CB17EA}" type="parTrans" cxnId="{B2BED990-52CC-4EA8-A251-043EE67DC82C}">
      <dgm:prSet/>
      <dgm:spPr/>
      <dgm:t>
        <a:bodyPr/>
        <a:lstStyle/>
        <a:p>
          <a:endParaRPr lang="en-US"/>
        </a:p>
      </dgm:t>
    </dgm:pt>
    <dgm:pt modelId="{4B1BA300-CC7A-487B-8F3F-6C09C8CEB77C}" type="sibTrans" cxnId="{B2BED990-52CC-4EA8-A251-043EE67DC82C}">
      <dgm:prSet/>
      <dgm:spPr/>
      <dgm:t>
        <a:bodyPr/>
        <a:lstStyle/>
        <a:p>
          <a:endParaRPr lang="en-US"/>
        </a:p>
      </dgm:t>
    </dgm:pt>
    <dgm:pt modelId="{D3214E7F-CBDE-4A80-AC47-820BDA853548}">
      <dgm:prSet/>
      <dgm:spPr/>
      <dgm:t>
        <a:bodyPr/>
        <a:lstStyle/>
        <a:p>
          <a:pPr>
            <a:lnSpc>
              <a:spcPct val="100000"/>
            </a:lnSpc>
          </a:pPr>
          <a:r>
            <a:rPr lang="en-US" dirty="0">
              <a:solidFill>
                <a:schemeClr val="bg1"/>
              </a:solidFill>
            </a:rPr>
            <a:t>On completion of WRU new starter forms you will be able to get renumerated for your services. (Payments on next slide)</a:t>
          </a:r>
        </a:p>
      </dgm:t>
    </dgm:pt>
    <dgm:pt modelId="{7B98BEE7-CE10-40CA-BF1F-D3C1D7478876}" type="parTrans" cxnId="{FE306D78-6329-4A14-B11B-CA351F2C6A4C}">
      <dgm:prSet/>
      <dgm:spPr/>
      <dgm:t>
        <a:bodyPr/>
        <a:lstStyle/>
        <a:p>
          <a:endParaRPr lang="en-US"/>
        </a:p>
      </dgm:t>
    </dgm:pt>
    <dgm:pt modelId="{2C3CC216-4212-481D-8534-C16C796C76E5}" type="sibTrans" cxnId="{FE306D78-6329-4A14-B11B-CA351F2C6A4C}">
      <dgm:prSet/>
      <dgm:spPr/>
      <dgm:t>
        <a:bodyPr/>
        <a:lstStyle/>
        <a:p>
          <a:endParaRPr lang="en-US"/>
        </a:p>
      </dgm:t>
    </dgm:pt>
    <dgm:pt modelId="{544F4F33-B938-4920-8EE2-8213293B86EA}" type="pres">
      <dgm:prSet presAssocID="{BDDEC8BB-39B9-44AF-9AFA-D038AAB56CC9}" presName="root" presStyleCnt="0">
        <dgm:presLayoutVars>
          <dgm:dir/>
          <dgm:resizeHandles val="exact"/>
        </dgm:presLayoutVars>
      </dgm:prSet>
      <dgm:spPr/>
    </dgm:pt>
    <dgm:pt modelId="{6A61ACCC-E3C5-4CA2-A2DF-A12F86A0DAD3}" type="pres">
      <dgm:prSet presAssocID="{8D4AF20F-1A24-471B-A10D-7F8CC23E1D77}" presName="compNode" presStyleCnt="0"/>
      <dgm:spPr/>
    </dgm:pt>
    <dgm:pt modelId="{612297ED-5A1F-450B-91F1-D48602EEA9B2}" type="pres">
      <dgm:prSet presAssocID="{8D4AF20F-1A24-471B-A10D-7F8CC23E1D77}" presName="bgRect" presStyleLbl="bgShp" presStyleIdx="0" presStyleCnt="6" custScaleY="126463"/>
      <dgm:spPr>
        <a:solidFill>
          <a:schemeClr val="accent2"/>
        </a:solidFill>
      </dgm:spPr>
    </dgm:pt>
    <dgm:pt modelId="{1EE1C8FF-A00A-4D7D-857C-DE8E7F3F3B35}" type="pres">
      <dgm:prSet presAssocID="{8D4AF20F-1A24-471B-A10D-7F8CC23E1D7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078D111F-552D-48D9-9B8B-9009F6DC7066}" type="pres">
      <dgm:prSet presAssocID="{8D4AF20F-1A24-471B-A10D-7F8CC23E1D77}" presName="spaceRect" presStyleCnt="0"/>
      <dgm:spPr/>
    </dgm:pt>
    <dgm:pt modelId="{17ECE31D-E86B-46F4-89AC-982AF2E55F33}" type="pres">
      <dgm:prSet presAssocID="{8D4AF20F-1A24-471B-A10D-7F8CC23E1D77}" presName="parTx" presStyleLbl="revTx" presStyleIdx="0" presStyleCnt="6">
        <dgm:presLayoutVars>
          <dgm:chMax val="0"/>
          <dgm:chPref val="0"/>
        </dgm:presLayoutVars>
      </dgm:prSet>
      <dgm:spPr/>
    </dgm:pt>
    <dgm:pt modelId="{19543416-9AE4-4229-A09D-FEF58079D3FD}" type="pres">
      <dgm:prSet presAssocID="{7E50B8E3-1EB3-48A0-836A-D33C22B3B85A}" presName="sibTrans" presStyleCnt="0"/>
      <dgm:spPr/>
    </dgm:pt>
    <dgm:pt modelId="{E581D8FA-A828-471F-8399-C7B307E71050}" type="pres">
      <dgm:prSet presAssocID="{6956DBF1-9418-4628-B492-B56D28A2038A}" presName="compNode" presStyleCnt="0"/>
      <dgm:spPr/>
    </dgm:pt>
    <dgm:pt modelId="{497E54B0-4FFF-44F8-B583-62E6CB32D8FE}" type="pres">
      <dgm:prSet presAssocID="{6956DBF1-9418-4628-B492-B56D28A2038A}" presName="bgRect" presStyleLbl="bgShp" presStyleIdx="1" presStyleCnt="6" custScaleY="140244"/>
      <dgm:spPr>
        <a:solidFill>
          <a:schemeClr val="accent2"/>
        </a:solidFill>
      </dgm:spPr>
    </dgm:pt>
    <dgm:pt modelId="{332B8DBC-BCEA-4DFC-9929-BD532D33EF47}" type="pres">
      <dgm:prSet presAssocID="{6956DBF1-9418-4628-B492-B56D28A2038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43B9B87B-D6CA-42A5-86CC-D63FFAE835D1}" type="pres">
      <dgm:prSet presAssocID="{6956DBF1-9418-4628-B492-B56D28A2038A}" presName="spaceRect" presStyleCnt="0"/>
      <dgm:spPr/>
    </dgm:pt>
    <dgm:pt modelId="{B756FE53-2830-41BD-B04A-DB5C2EB4A7D2}" type="pres">
      <dgm:prSet presAssocID="{6956DBF1-9418-4628-B492-B56D28A2038A}" presName="parTx" presStyleLbl="revTx" presStyleIdx="1" presStyleCnt="6">
        <dgm:presLayoutVars>
          <dgm:chMax val="0"/>
          <dgm:chPref val="0"/>
        </dgm:presLayoutVars>
      </dgm:prSet>
      <dgm:spPr/>
    </dgm:pt>
    <dgm:pt modelId="{AB1EBBAA-8366-4F5F-95C5-0CE55F37E6D5}" type="pres">
      <dgm:prSet presAssocID="{D89CC51B-66AB-44D8-9BBF-553FA219192B}" presName="sibTrans" presStyleCnt="0"/>
      <dgm:spPr/>
    </dgm:pt>
    <dgm:pt modelId="{3EE9E017-25F6-4DE5-93DE-859F07FB4711}" type="pres">
      <dgm:prSet presAssocID="{F04B17DB-E365-4EB2-BEDC-1C3A0BE8AEBA}" presName="compNode" presStyleCnt="0"/>
      <dgm:spPr/>
    </dgm:pt>
    <dgm:pt modelId="{CF82BEC2-65EF-4113-869D-21F6AA00BF24}" type="pres">
      <dgm:prSet presAssocID="{F04B17DB-E365-4EB2-BEDC-1C3A0BE8AEBA}" presName="bgRect" presStyleLbl="bgShp" presStyleIdx="2" presStyleCnt="6" custScaleY="164459"/>
      <dgm:spPr>
        <a:solidFill>
          <a:schemeClr val="accent2"/>
        </a:solidFill>
      </dgm:spPr>
    </dgm:pt>
    <dgm:pt modelId="{63B0A703-5691-406B-81EA-56778EF2302A}" type="pres">
      <dgm:prSet presAssocID="{F04B17DB-E365-4EB2-BEDC-1C3A0BE8AEBA}"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iness Growth"/>
        </a:ext>
      </dgm:extLst>
    </dgm:pt>
    <dgm:pt modelId="{24882B2F-A1F1-4530-8692-5FAFAE4F4B49}" type="pres">
      <dgm:prSet presAssocID="{F04B17DB-E365-4EB2-BEDC-1C3A0BE8AEBA}" presName="spaceRect" presStyleCnt="0"/>
      <dgm:spPr/>
    </dgm:pt>
    <dgm:pt modelId="{717E0BA1-D077-4FA1-9105-5423F216E4C9}" type="pres">
      <dgm:prSet presAssocID="{F04B17DB-E365-4EB2-BEDC-1C3A0BE8AEBA}" presName="parTx" presStyleLbl="revTx" presStyleIdx="2" presStyleCnt="6">
        <dgm:presLayoutVars>
          <dgm:chMax val="0"/>
          <dgm:chPref val="0"/>
        </dgm:presLayoutVars>
      </dgm:prSet>
      <dgm:spPr/>
    </dgm:pt>
    <dgm:pt modelId="{4371EAA1-C799-43EF-B80C-DF33A87FA2F1}" type="pres">
      <dgm:prSet presAssocID="{77ABDBA1-4308-4CC9-9588-0EBC229489DA}" presName="sibTrans" presStyleCnt="0"/>
      <dgm:spPr/>
    </dgm:pt>
    <dgm:pt modelId="{5D555F72-C6E7-4707-BAA9-CC9E3AF2D229}" type="pres">
      <dgm:prSet presAssocID="{3026FA5E-02EF-4897-8A51-B0A449E81B49}" presName="compNode" presStyleCnt="0"/>
      <dgm:spPr/>
    </dgm:pt>
    <dgm:pt modelId="{5AC22AE0-58BF-4520-BC34-198CF6DDCD88}" type="pres">
      <dgm:prSet presAssocID="{3026FA5E-02EF-4897-8A51-B0A449E81B49}" presName="bgRect" presStyleLbl="bgShp" presStyleIdx="3" presStyleCnt="6"/>
      <dgm:spPr>
        <a:solidFill>
          <a:schemeClr val="accent2"/>
        </a:solidFill>
      </dgm:spPr>
    </dgm:pt>
    <dgm:pt modelId="{57238F4D-1B1D-4E30-8A34-B84ECE6DC40B}" type="pres">
      <dgm:prSet presAssocID="{3026FA5E-02EF-4897-8A51-B0A449E81B4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Folder"/>
        </a:ext>
      </dgm:extLst>
    </dgm:pt>
    <dgm:pt modelId="{455F4EB6-3839-48BA-A098-C46EF782D699}" type="pres">
      <dgm:prSet presAssocID="{3026FA5E-02EF-4897-8A51-B0A449E81B49}" presName="spaceRect" presStyleCnt="0"/>
      <dgm:spPr/>
    </dgm:pt>
    <dgm:pt modelId="{71BFD0E1-5798-420E-BCD2-C940799DCACC}" type="pres">
      <dgm:prSet presAssocID="{3026FA5E-02EF-4897-8A51-B0A449E81B49}" presName="parTx" presStyleLbl="revTx" presStyleIdx="3" presStyleCnt="6">
        <dgm:presLayoutVars>
          <dgm:chMax val="0"/>
          <dgm:chPref val="0"/>
        </dgm:presLayoutVars>
      </dgm:prSet>
      <dgm:spPr/>
    </dgm:pt>
    <dgm:pt modelId="{EE58AF95-A4D6-434B-B3A3-2C886F863078}" type="pres">
      <dgm:prSet presAssocID="{D0F4CC68-AB5A-4E4D-88BE-B9B23242F198}" presName="sibTrans" presStyleCnt="0"/>
      <dgm:spPr/>
    </dgm:pt>
    <dgm:pt modelId="{5AD11B62-EE8E-4A8A-AE4D-C0640EB199CC}" type="pres">
      <dgm:prSet presAssocID="{1EDE2B24-0F5B-44B5-B180-AF669B7FFA35}" presName="compNode" presStyleCnt="0"/>
      <dgm:spPr/>
    </dgm:pt>
    <dgm:pt modelId="{2AB38D0F-A398-4F12-A659-D96DC60A0FA7}" type="pres">
      <dgm:prSet presAssocID="{1EDE2B24-0F5B-44B5-B180-AF669B7FFA35}" presName="bgRect" presStyleLbl="bgShp" presStyleIdx="4" presStyleCnt="6" custScaleY="202283"/>
      <dgm:spPr>
        <a:solidFill>
          <a:schemeClr val="accent2"/>
        </a:solidFill>
      </dgm:spPr>
    </dgm:pt>
    <dgm:pt modelId="{4C1CCBA7-6DAA-4707-AA4E-85DBCBE44153}" type="pres">
      <dgm:prSet presAssocID="{1EDE2B24-0F5B-44B5-B180-AF669B7FFA3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resentation with Checklist"/>
        </a:ext>
      </dgm:extLst>
    </dgm:pt>
    <dgm:pt modelId="{E0ECF329-6477-4CF0-898A-DC1020D34F30}" type="pres">
      <dgm:prSet presAssocID="{1EDE2B24-0F5B-44B5-B180-AF669B7FFA35}" presName="spaceRect" presStyleCnt="0"/>
      <dgm:spPr/>
    </dgm:pt>
    <dgm:pt modelId="{AE87F852-71E6-497E-81F5-3B02DCD09512}" type="pres">
      <dgm:prSet presAssocID="{1EDE2B24-0F5B-44B5-B180-AF669B7FFA35}" presName="parTx" presStyleLbl="revTx" presStyleIdx="4" presStyleCnt="6" custScaleY="100961">
        <dgm:presLayoutVars>
          <dgm:chMax val="0"/>
          <dgm:chPref val="0"/>
        </dgm:presLayoutVars>
      </dgm:prSet>
      <dgm:spPr/>
    </dgm:pt>
    <dgm:pt modelId="{FBAD6AA7-6425-4D46-B99B-2462940A9FB6}" type="pres">
      <dgm:prSet presAssocID="{4B1BA300-CC7A-487B-8F3F-6C09C8CEB77C}" presName="sibTrans" presStyleCnt="0"/>
      <dgm:spPr/>
    </dgm:pt>
    <dgm:pt modelId="{3EBA59B2-35FC-437A-915E-1737832DEDB7}" type="pres">
      <dgm:prSet presAssocID="{D3214E7F-CBDE-4A80-AC47-820BDA853548}" presName="compNode" presStyleCnt="0"/>
      <dgm:spPr/>
    </dgm:pt>
    <dgm:pt modelId="{0C1A8010-F09D-49DF-9B50-ABD3374E8A47}" type="pres">
      <dgm:prSet presAssocID="{D3214E7F-CBDE-4A80-AC47-820BDA853548}" presName="bgRect" presStyleLbl="bgShp" presStyleIdx="5" presStyleCnt="6" custScaleY="151412"/>
      <dgm:spPr>
        <a:solidFill>
          <a:schemeClr val="accent2"/>
        </a:solidFill>
      </dgm:spPr>
    </dgm:pt>
    <dgm:pt modelId="{3C6F529C-87E4-4A8D-8FAF-0B73FD93DD84}" type="pres">
      <dgm:prSet presAssocID="{D3214E7F-CBDE-4A80-AC47-820BDA85354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redit card"/>
        </a:ext>
      </dgm:extLst>
    </dgm:pt>
    <dgm:pt modelId="{9B73EEB3-5FD6-4ACB-82E9-DDDD01C5D346}" type="pres">
      <dgm:prSet presAssocID="{D3214E7F-CBDE-4A80-AC47-820BDA853548}" presName="spaceRect" presStyleCnt="0"/>
      <dgm:spPr/>
    </dgm:pt>
    <dgm:pt modelId="{0FC04BE8-340B-45EB-B74A-271974859390}" type="pres">
      <dgm:prSet presAssocID="{D3214E7F-CBDE-4A80-AC47-820BDA853548}" presName="parTx" presStyleLbl="revTx" presStyleIdx="5" presStyleCnt="6">
        <dgm:presLayoutVars>
          <dgm:chMax val="0"/>
          <dgm:chPref val="0"/>
        </dgm:presLayoutVars>
      </dgm:prSet>
      <dgm:spPr/>
    </dgm:pt>
  </dgm:ptLst>
  <dgm:cxnLst>
    <dgm:cxn modelId="{01BFD408-D10F-4A17-A5D1-00C512A0C6F4}" type="presOf" srcId="{3026FA5E-02EF-4897-8A51-B0A449E81B49}" destId="{71BFD0E1-5798-420E-BCD2-C940799DCACC}" srcOrd="0" destOrd="0" presId="urn:microsoft.com/office/officeart/2018/2/layout/IconVerticalSolidList"/>
    <dgm:cxn modelId="{25C48911-CC92-4A41-992E-D25CCECD888C}" type="presOf" srcId="{8D4AF20F-1A24-471B-A10D-7F8CC23E1D77}" destId="{17ECE31D-E86B-46F4-89AC-982AF2E55F33}" srcOrd="0" destOrd="0" presId="urn:microsoft.com/office/officeart/2018/2/layout/IconVerticalSolidList"/>
    <dgm:cxn modelId="{7C6FA41E-3925-41AF-A26D-71963480B8B5}" srcId="{BDDEC8BB-39B9-44AF-9AFA-D038AAB56CC9}" destId="{3026FA5E-02EF-4897-8A51-B0A449E81B49}" srcOrd="3" destOrd="0" parTransId="{A38DF635-3D03-4EEB-B207-B7E2125B6FF8}" sibTransId="{D0F4CC68-AB5A-4E4D-88BE-B9B23242F198}"/>
    <dgm:cxn modelId="{56EE1B2B-8BDD-4539-B216-3FC240C8ABB2}" srcId="{BDDEC8BB-39B9-44AF-9AFA-D038AAB56CC9}" destId="{6956DBF1-9418-4628-B492-B56D28A2038A}" srcOrd="1" destOrd="0" parTransId="{712646FD-CD8A-4F92-87BC-F5A39EA42229}" sibTransId="{D89CC51B-66AB-44D8-9BBF-553FA219192B}"/>
    <dgm:cxn modelId="{3D7CAC3B-E931-4DF7-9B2B-C652E8F4FE96}" type="presOf" srcId="{1EDE2B24-0F5B-44B5-B180-AF669B7FFA35}" destId="{AE87F852-71E6-497E-81F5-3B02DCD09512}" srcOrd="0" destOrd="0" presId="urn:microsoft.com/office/officeart/2018/2/layout/IconVerticalSolidList"/>
    <dgm:cxn modelId="{FE306D78-6329-4A14-B11B-CA351F2C6A4C}" srcId="{BDDEC8BB-39B9-44AF-9AFA-D038AAB56CC9}" destId="{D3214E7F-CBDE-4A80-AC47-820BDA853548}" srcOrd="5" destOrd="0" parTransId="{7B98BEE7-CE10-40CA-BF1F-D3C1D7478876}" sibTransId="{2C3CC216-4212-481D-8534-C16C796C76E5}"/>
    <dgm:cxn modelId="{352B9289-A72F-4B4F-8F84-2A07BC68821D}" srcId="{BDDEC8BB-39B9-44AF-9AFA-D038AAB56CC9}" destId="{F04B17DB-E365-4EB2-BEDC-1C3A0BE8AEBA}" srcOrd="2" destOrd="0" parTransId="{CD7EDD7D-F0AE-4C58-B43A-CB7AB493BEB6}" sibTransId="{77ABDBA1-4308-4CC9-9588-0EBC229489DA}"/>
    <dgm:cxn modelId="{F973918A-3465-494F-B466-67E8C88F1B95}" type="presOf" srcId="{6956DBF1-9418-4628-B492-B56D28A2038A}" destId="{B756FE53-2830-41BD-B04A-DB5C2EB4A7D2}" srcOrd="0" destOrd="0" presId="urn:microsoft.com/office/officeart/2018/2/layout/IconVerticalSolidList"/>
    <dgm:cxn modelId="{EAC0DD8D-6731-49D7-93E7-5AB8695BA7E3}" type="presOf" srcId="{BDDEC8BB-39B9-44AF-9AFA-D038AAB56CC9}" destId="{544F4F33-B938-4920-8EE2-8213293B86EA}" srcOrd="0" destOrd="0" presId="urn:microsoft.com/office/officeart/2018/2/layout/IconVerticalSolidList"/>
    <dgm:cxn modelId="{B2BED990-52CC-4EA8-A251-043EE67DC82C}" srcId="{BDDEC8BB-39B9-44AF-9AFA-D038AAB56CC9}" destId="{1EDE2B24-0F5B-44B5-B180-AF669B7FFA35}" srcOrd="4" destOrd="0" parTransId="{783BA7CB-AA51-47E3-B045-BD4976CB17EA}" sibTransId="{4B1BA300-CC7A-487B-8F3F-6C09C8CEB77C}"/>
    <dgm:cxn modelId="{52384CE6-0BC5-4D7C-BA5C-5AE1B624F3C4}" type="presOf" srcId="{F04B17DB-E365-4EB2-BEDC-1C3A0BE8AEBA}" destId="{717E0BA1-D077-4FA1-9105-5423F216E4C9}" srcOrd="0" destOrd="0" presId="urn:microsoft.com/office/officeart/2018/2/layout/IconVerticalSolidList"/>
    <dgm:cxn modelId="{28FFD6E8-C060-4B3A-B5F2-1FDE1D3726A7}" type="presOf" srcId="{D3214E7F-CBDE-4A80-AC47-820BDA853548}" destId="{0FC04BE8-340B-45EB-B74A-271974859390}" srcOrd="0" destOrd="0" presId="urn:microsoft.com/office/officeart/2018/2/layout/IconVerticalSolidList"/>
    <dgm:cxn modelId="{FEB38EF7-AF68-4CB2-A8CD-79BBA1367E94}" srcId="{BDDEC8BB-39B9-44AF-9AFA-D038AAB56CC9}" destId="{8D4AF20F-1A24-471B-A10D-7F8CC23E1D77}" srcOrd="0" destOrd="0" parTransId="{8801A002-EBAD-4161-843E-107E8947CAEE}" sibTransId="{7E50B8E3-1EB3-48A0-836A-D33C22B3B85A}"/>
    <dgm:cxn modelId="{8CBBE48E-5DB3-463D-BE47-F9EC7B015EC9}" type="presParOf" srcId="{544F4F33-B938-4920-8EE2-8213293B86EA}" destId="{6A61ACCC-E3C5-4CA2-A2DF-A12F86A0DAD3}" srcOrd="0" destOrd="0" presId="urn:microsoft.com/office/officeart/2018/2/layout/IconVerticalSolidList"/>
    <dgm:cxn modelId="{BDACBF3F-8308-4866-BE70-43FEA149A968}" type="presParOf" srcId="{6A61ACCC-E3C5-4CA2-A2DF-A12F86A0DAD3}" destId="{612297ED-5A1F-450B-91F1-D48602EEA9B2}" srcOrd="0" destOrd="0" presId="urn:microsoft.com/office/officeart/2018/2/layout/IconVerticalSolidList"/>
    <dgm:cxn modelId="{A015AF08-EE95-4852-ADB4-5BD020F1BEFD}" type="presParOf" srcId="{6A61ACCC-E3C5-4CA2-A2DF-A12F86A0DAD3}" destId="{1EE1C8FF-A00A-4D7D-857C-DE8E7F3F3B35}" srcOrd="1" destOrd="0" presId="urn:microsoft.com/office/officeart/2018/2/layout/IconVerticalSolidList"/>
    <dgm:cxn modelId="{D9F8670F-5032-4FD8-B20F-11F5F970DD5E}" type="presParOf" srcId="{6A61ACCC-E3C5-4CA2-A2DF-A12F86A0DAD3}" destId="{078D111F-552D-48D9-9B8B-9009F6DC7066}" srcOrd="2" destOrd="0" presId="urn:microsoft.com/office/officeart/2018/2/layout/IconVerticalSolidList"/>
    <dgm:cxn modelId="{BED67AB7-E780-4792-AE77-B43808D84BB0}" type="presParOf" srcId="{6A61ACCC-E3C5-4CA2-A2DF-A12F86A0DAD3}" destId="{17ECE31D-E86B-46F4-89AC-982AF2E55F33}" srcOrd="3" destOrd="0" presId="urn:microsoft.com/office/officeart/2018/2/layout/IconVerticalSolidList"/>
    <dgm:cxn modelId="{9EDFABDB-4EE3-4036-A4BB-8DABB65459DA}" type="presParOf" srcId="{544F4F33-B938-4920-8EE2-8213293B86EA}" destId="{19543416-9AE4-4229-A09D-FEF58079D3FD}" srcOrd="1" destOrd="0" presId="urn:microsoft.com/office/officeart/2018/2/layout/IconVerticalSolidList"/>
    <dgm:cxn modelId="{1F861594-E7DD-4CFC-B883-7B6E958286DE}" type="presParOf" srcId="{544F4F33-B938-4920-8EE2-8213293B86EA}" destId="{E581D8FA-A828-471F-8399-C7B307E71050}" srcOrd="2" destOrd="0" presId="urn:microsoft.com/office/officeart/2018/2/layout/IconVerticalSolidList"/>
    <dgm:cxn modelId="{40FF8AE0-27F0-484A-B9B1-5E552CAA9E17}" type="presParOf" srcId="{E581D8FA-A828-471F-8399-C7B307E71050}" destId="{497E54B0-4FFF-44F8-B583-62E6CB32D8FE}" srcOrd="0" destOrd="0" presId="urn:microsoft.com/office/officeart/2018/2/layout/IconVerticalSolidList"/>
    <dgm:cxn modelId="{6AA79C3C-03A2-4A70-808A-EE545320B5F8}" type="presParOf" srcId="{E581D8FA-A828-471F-8399-C7B307E71050}" destId="{332B8DBC-BCEA-4DFC-9929-BD532D33EF47}" srcOrd="1" destOrd="0" presId="urn:microsoft.com/office/officeart/2018/2/layout/IconVerticalSolidList"/>
    <dgm:cxn modelId="{6813DDAB-F944-49EE-ABAA-2329BC27F346}" type="presParOf" srcId="{E581D8FA-A828-471F-8399-C7B307E71050}" destId="{43B9B87B-D6CA-42A5-86CC-D63FFAE835D1}" srcOrd="2" destOrd="0" presId="urn:microsoft.com/office/officeart/2018/2/layout/IconVerticalSolidList"/>
    <dgm:cxn modelId="{D0005E33-5449-43CD-851E-5693202DB875}" type="presParOf" srcId="{E581D8FA-A828-471F-8399-C7B307E71050}" destId="{B756FE53-2830-41BD-B04A-DB5C2EB4A7D2}" srcOrd="3" destOrd="0" presId="urn:microsoft.com/office/officeart/2018/2/layout/IconVerticalSolidList"/>
    <dgm:cxn modelId="{F5560111-B725-47F5-8519-3C9A982D682C}" type="presParOf" srcId="{544F4F33-B938-4920-8EE2-8213293B86EA}" destId="{AB1EBBAA-8366-4F5F-95C5-0CE55F37E6D5}" srcOrd="3" destOrd="0" presId="urn:microsoft.com/office/officeart/2018/2/layout/IconVerticalSolidList"/>
    <dgm:cxn modelId="{B146DE20-AF4C-459C-9444-4DAEDF22C373}" type="presParOf" srcId="{544F4F33-B938-4920-8EE2-8213293B86EA}" destId="{3EE9E017-25F6-4DE5-93DE-859F07FB4711}" srcOrd="4" destOrd="0" presId="urn:microsoft.com/office/officeart/2018/2/layout/IconVerticalSolidList"/>
    <dgm:cxn modelId="{9A8DC79E-A4F8-4936-B843-EF6C71220A80}" type="presParOf" srcId="{3EE9E017-25F6-4DE5-93DE-859F07FB4711}" destId="{CF82BEC2-65EF-4113-869D-21F6AA00BF24}" srcOrd="0" destOrd="0" presId="urn:microsoft.com/office/officeart/2018/2/layout/IconVerticalSolidList"/>
    <dgm:cxn modelId="{FFA7D5CF-1688-46A9-82EA-9E528B8A3DE0}" type="presParOf" srcId="{3EE9E017-25F6-4DE5-93DE-859F07FB4711}" destId="{63B0A703-5691-406B-81EA-56778EF2302A}" srcOrd="1" destOrd="0" presId="urn:microsoft.com/office/officeart/2018/2/layout/IconVerticalSolidList"/>
    <dgm:cxn modelId="{78F4FCBF-5776-4D03-8CCE-E2585DBC5DF2}" type="presParOf" srcId="{3EE9E017-25F6-4DE5-93DE-859F07FB4711}" destId="{24882B2F-A1F1-4530-8692-5FAFAE4F4B49}" srcOrd="2" destOrd="0" presId="urn:microsoft.com/office/officeart/2018/2/layout/IconVerticalSolidList"/>
    <dgm:cxn modelId="{D1D03324-CB19-4B6C-BE8C-B2031D35D175}" type="presParOf" srcId="{3EE9E017-25F6-4DE5-93DE-859F07FB4711}" destId="{717E0BA1-D077-4FA1-9105-5423F216E4C9}" srcOrd="3" destOrd="0" presId="urn:microsoft.com/office/officeart/2018/2/layout/IconVerticalSolidList"/>
    <dgm:cxn modelId="{6A6CE9F5-6486-4F8E-82C6-E184FCEC38CB}" type="presParOf" srcId="{544F4F33-B938-4920-8EE2-8213293B86EA}" destId="{4371EAA1-C799-43EF-B80C-DF33A87FA2F1}" srcOrd="5" destOrd="0" presId="urn:microsoft.com/office/officeart/2018/2/layout/IconVerticalSolidList"/>
    <dgm:cxn modelId="{C5F46F2E-25AB-4AAF-85BF-48F52A174098}" type="presParOf" srcId="{544F4F33-B938-4920-8EE2-8213293B86EA}" destId="{5D555F72-C6E7-4707-BAA9-CC9E3AF2D229}" srcOrd="6" destOrd="0" presId="urn:microsoft.com/office/officeart/2018/2/layout/IconVerticalSolidList"/>
    <dgm:cxn modelId="{205890FB-1FA9-4BF0-92E1-5E13552B51AB}" type="presParOf" srcId="{5D555F72-C6E7-4707-BAA9-CC9E3AF2D229}" destId="{5AC22AE0-58BF-4520-BC34-198CF6DDCD88}" srcOrd="0" destOrd="0" presId="urn:microsoft.com/office/officeart/2018/2/layout/IconVerticalSolidList"/>
    <dgm:cxn modelId="{FEE6271C-180F-471E-BAF0-DDEB8FB541E5}" type="presParOf" srcId="{5D555F72-C6E7-4707-BAA9-CC9E3AF2D229}" destId="{57238F4D-1B1D-4E30-8A34-B84ECE6DC40B}" srcOrd="1" destOrd="0" presId="urn:microsoft.com/office/officeart/2018/2/layout/IconVerticalSolidList"/>
    <dgm:cxn modelId="{25FE7D05-8EF6-4DB4-9B9F-78E2928B190A}" type="presParOf" srcId="{5D555F72-C6E7-4707-BAA9-CC9E3AF2D229}" destId="{455F4EB6-3839-48BA-A098-C46EF782D699}" srcOrd="2" destOrd="0" presId="urn:microsoft.com/office/officeart/2018/2/layout/IconVerticalSolidList"/>
    <dgm:cxn modelId="{8422A5E3-6562-4D18-8C58-7AEDBE44BCEC}" type="presParOf" srcId="{5D555F72-C6E7-4707-BAA9-CC9E3AF2D229}" destId="{71BFD0E1-5798-420E-BCD2-C940799DCACC}" srcOrd="3" destOrd="0" presId="urn:microsoft.com/office/officeart/2018/2/layout/IconVerticalSolidList"/>
    <dgm:cxn modelId="{CA026A6A-23E8-4B83-8C4A-9D119140A6F9}" type="presParOf" srcId="{544F4F33-B938-4920-8EE2-8213293B86EA}" destId="{EE58AF95-A4D6-434B-B3A3-2C886F863078}" srcOrd="7" destOrd="0" presId="urn:microsoft.com/office/officeart/2018/2/layout/IconVerticalSolidList"/>
    <dgm:cxn modelId="{0E82EB30-B395-47C0-8FFD-2CCA6BE8A649}" type="presParOf" srcId="{544F4F33-B938-4920-8EE2-8213293B86EA}" destId="{5AD11B62-EE8E-4A8A-AE4D-C0640EB199CC}" srcOrd="8" destOrd="0" presId="urn:microsoft.com/office/officeart/2018/2/layout/IconVerticalSolidList"/>
    <dgm:cxn modelId="{BC559EF0-BC94-475E-B752-0E53B32EC5AB}" type="presParOf" srcId="{5AD11B62-EE8E-4A8A-AE4D-C0640EB199CC}" destId="{2AB38D0F-A398-4F12-A659-D96DC60A0FA7}" srcOrd="0" destOrd="0" presId="urn:microsoft.com/office/officeart/2018/2/layout/IconVerticalSolidList"/>
    <dgm:cxn modelId="{FBBC978E-02B4-4D2B-84A3-D25E6C932E76}" type="presParOf" srcId="{5AD11B62-EE8E-4A8A-AE4D-C0640EB199CC}" destId="{4C1CCBA7-6DAA-4707-AA4E-85DBCBE44153}" srcOrd="1" destOrd="0" presId="urn:microsoft.com/office/officeart/2018/2/layout/IconVerticalSolidList"/>
    <dgm:cxn modelId="{A81929F9-3C33-4248-A1AF-8D3F132A2F43}" type="presParOf" srcId="{5AD11B62-EE8E-4A8A-AE4D-C0640EB199CC}" destId="{E0ECF329-6477-4CF0-898A-DC1020D34F30}" srcOrd="2" destOrd="0" presId="urn:microsoft.com/office/officeart/2018/2/layout/IconVerticalSolidList"/>
    <dgm:cxn modelId="{CBE6FB51-2167-491E-9D89-1C6BB5AA36D9}" type="presParOf" srcId="{5AD11B62-EE8E-4A8A-AE4D-C0640EB199CC}" destId="{AE87F852-71E6-497E-81F5-3B02DCD09512}" srcOrd="3" destOrd="0" presId="urn:microsoft.com/office/officeart/2018/2/layout/IconVerticalSolidList"/>
    <dgm:cxn modelId="{5EA94217-C01F-4DEA-8D1A-DA7B2A65432C}" type="presParOf" srcId="{544F4F33-B938-4920-8EE2-8213293B86EA}" destId="{FBAD6AA7-6425-4D46-B99B-2462940A9FB6}" srcOrd="9" destOrd="0" presId="urn:microsoft.com/office/officeart/2018/2/layout/IconVerticalSolidList"/>
    <dgm:cxn modelId="{20B1E5DA-6E1B-4C47-8624-A120AE182937}" type="presParOf" srcId="{544F4F33-B938-4920-8EE2-8213293B86EA}" destId="{3EBA59B2-35FC-437A-915E-1737832DEDB7}" srcOrd="10" destOrd="0" presId="urn:microsoft.com/office/officeart/2018/2/layout/IconVerticalSolidList"/>
    <dgm:cxn modelId="{D04031B7-8784-4D28-A373-3F2C0E968D7A}" type="presParOf" srcId="{3EBA59B2-35FC-437A-915E-1737832DEDB7}" destId="{0C1A8010-F09D-49DF-9B50-ABD3374E8A47}" srcOrd="0" destOrd="0" presId="urn:microsoft.com/office/officeart/2018/2/layout/IconVerticalSolidList"/>
    <dgm:cxn modelId="{194B283F-E5B2-442A-9DB6-D45E114A4C03}" type="presParOf" srcId="{3EBA59B2-35FC-437A-915E-1737832DEDB7}" destId="{3C6F529C-87E4-4A8D-8FAF-0B73FD93DD84}" srcOrd="1" destOrd="0" presId="urn:microsoft.com/office/officeart/2018/2/layout/IconVerticalSolidList"/>
    <dgm:cxn modelId="{EE5D78E9-59FC-46DA-87C0-D6F24CCB8B7A}" type="presParOf" srcId="{3EBA59B2-35FC-437A-915E-1737832DEDB7}" destId="{9B73EEB3-5FD6-4ACB-82E9-DDDD01C5D346}" srcOrd="2" destOrd="0" presId="urn:microsoft.com/office/officeart/2018/2/layout/IconVerticalSolidList"/>
    <dgm:cxn modelId="{E29343F2-74A3-4083-B7A7-2F2E116E5955}" type="presParOf" srcId="{3EBA59B2-35FC-437A-915E-1737832DEDB7}" destId="{0FC04BE8-340B-45EB-B74A-27197485939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6DE5BB-3EE4-49CF-BFBA-11C0120CBC95}" type="doc">
      <dgm:prSet loTypeId="urn:microsoft.com/office/officeart/2016/7/layout/RepeatingBendingProcessNew" loCatId="process" qsTypeId="urn:microsoft.com/office/officeart/2005/8/quickstyle/simple2" qsCatId="simple" csTypeId="urn:microsoft.com/office/officeart/2005/8/colors/accent2_2" csCatId="accent2" phldr="1"/>
      <dgm:spPr/>
      <dgm:t>
        <a:bodyPr/>
        <a:lstStyle/>
        <a:p>
          <a:endParaRPr lang="en-US"/>
        </a:p>
      </dgm:t>
    </dgm:pt>
    <dgm:pt modelId="{AA2A7552-4351-4B83-9331-F5A6BB022E7E}">
      <dgm:prSet/>
      <dgm:spPr/>
      <dgm:t>
        <a:bodyPr/>
        <a:lstStyle/>
        <a:p>
          <a:r>
            <a:rPr lang="en-US" dirty="0">
              <a:latin typeface="+mn-lt"/>
            </a:rPr>
            <a:t>The sign-off of your training is completed by the WRU Trainer and it is totally their discretion on when this is signed off (Against the WRU Educator competencies)  </a:t>
          </a:r>
        </a:p>
      </dgm:t>
    </dgm:pt>
    <dgm:pt modelId="{2039A614-1A18-465E-B4D7-220ECAC9DE28}" type="parTrans" cxnId="{AFDB5724-2488-49BA-A96D-C4935FD59EE1}">
      <dgm:prSet/>
      <dgm:spPr/>
      <dgm:t>
        <a:bodyPr/>
        <a:lstStyle/>
        <a:p>
          <a:endParaRPr lang="en-US"/>
        </a:p>
      </dgm:t>
    </dgm:pt>
    <dgm:pt modelId="{5FFF51FB-FD20-442E-9177-3C8303564FCF}" type="sibTrans" cxnId="{AFDB5724-2488-49BA-A96D-C4935FD59EE1}">
      <dgm:prSet/>
      <dgm:spPr/>
      <dgm:t>
        <a:bodyPr/>
        <a:lstStyle/>
        <a:p>
          <a:endParaRPr lang="en-US"/>
        </a:p>
      </dgm:t>
    </dgm:pt>
    <dgm:pt modelId="{1F274DB1-ED75-44D1-99C3-1AF4D71A596D}">
      <dgm:prSet/>
      <dgm:spPr>
        <a:solidFill>
          <a:schemeClr val="accent3"/>
        </a:solidFill>
      </dgm:spPr>
      <dgm:t>
        <a:bodyPr/>
        <a:lstStyle/>
        <a:p>
          <a:r>
            <a:rPr lang="en-US"/>
            <a:t>Most courses are paid on the following basis</a:t>
          </a:r>
        </a:p>
      </dgm:t>
    </dgm:pt>
    <dgm:pt modelId="{C5AF9FD5-C224-41FC-8483-4BB108683B7E}" type="parTrans" cxnId="{2A6DEC91-BEEA-4964-AC0E-1E2158DE02BB}">
      <dgm:prSet/>
      <dgm:spPr/>
      <dgm:t>
        <a:bodyPr/>
        <a:lstStyle/>
        <a:p>
          <a:endParaRPr lang="en-US"/>
        </a:p>
      </dgm:t>
    </dgm:pt>
    <dgm:pt modelId="{E95E5585-A7B4-4527-B188-69DDDBB48D20}" type="sibTrans" cxnId="{2A6DEC91-BEEA-4964-AC0E-1E2158DE02BB}">
      <dgm:prSet/>
      <dgm:spPr/>
      <dgm:t>
        <a:bodyPr/>
        <a:lstStyle/>
        <a:p>
          <a:endParaRPr lang="en-US"/>
        </a:p>
      </dgm:t>
    </dgm:pt>
    <dgm:pt modelId="{09545797-9147-461C-B3AC-1C03383258A0}">
      <dgm:prSet/>
      <dgm:spPr>
        <a:solidFill>
          <a:srgbClr val="C00000"/>
        </a:solidFill>
      </dgm:spPr>
      <dgm:t>
        <a:bodyPr/>
        <a:lstStyle/>
        <a:p>
          <a:r>
            <a:rPr lang="en-US"/>
            <a:t>Co deliver (Still in training) Hourly rate £15     </a:t>
          </a:r>
        </a:p>
      </dgm:t>
    </dgm:pt>
    <dgm:pt modelId="{1D05BF51-55C7-4035-8FB7-9F5D45875BD8}" type="parTrans" cxnId="{4573A487-7239-42BA-BB93-361E2C75BB86}">
      <dgm:prSet/>
      <dgm:spPr/>
      <dgm:t>
        <a:bodyPr/>
        <a:lstStyle/>
        <a:p>
          <a:endParaRPr lang="en-US"/>
        </a:p>
      </dgm:t>
    </dgm:pt>
    <dgm:pt modelId="{D83587FA-145E-4DB6-834F-6D47C38D9D1F}" type="sibTrans" cxnId="{4573A487-7239-42BA-BB93-361E2C75BB86}">
      <dgm:prSet/>
      <dgm:spPr/>
      <dgm:t>
        <a:bodyPr/>
        <a:lstStyle/>
        <a:p>
          <a:endParaRPr lang="en-US"/>
        </a:p>
      </dgm:t>
    </dgm:pt>
    <dgm:pt modelId="{07D8542A-D77C-432C-B438-0EFBAA745CF7}">
      <dgm:prSet/>
      <dgm:spPr>
        <a:solidFill>
          <a:srgbClr val="C00000"/>
        </a:solidFill>
      </dgm:spPr>
      <dgm:t>
        <a:bodyPr/>
        <a:lstStyle/>
        <a:p>
          <a:r>
            <a:rPr lang="en-US"/>
            <a:t>Educator Hourly rate £20 </a:t>
          </a:r>
        </a:p>
      </dgm:t>
    </dgm:pt>
    <dgm:pt modelId="{9FF48D46-C16D-40BD-949B-91AC8A6812C6}" type="parTrans" cxnId="{BFDE7495-2872-4288-B0DC-6438D4B2AE53}">
      <dgm:prSet/>
      <dgm:spPr/>
      <dgm:t>
        <a:bodyPr/>
        <a:lstStyle/>
        <a:p>
          <a:endParaRPr lang="en-US"/>
        </a:p>
      </dgm:t>
    </dgm:pt>
    <dgm:pt modelId="{F94EE32A-E40D-4015-BB87-AD855EA29C0F}" type="sibTrans" cxnId="{BFDE7495-2872-4288-B0DC-6438D4B2AE53}">
      <dgm:prSet/>
      <dgm:spPr/>
      <dgm:t>
        <a:bodyPr/>
        <a:lstStyle/>
        <a:p>
          <a:endParaRPr lang="en-US"/>
        </a:p>
      </dgm:t>
    </dgm:pt>
    <dgm:pt modelId="{8756BC6D-CE52-44D8-918E-B7267DA653B5}">
      <dgm:prSet/>
      <dgm:spPr/>
      <dgm:t>
        <a:bodyPr/>
        <a:lstStyle/>
        <a:p>
          <a:r>
            <a:rPr lang="en-US"/>
            <a:t>The WRU trainer who deploys you will fill in your claim form and send on your behalf to the WRU Accounts department to authorize your payment.</a:t>
          </a:r>
        </a:p>
      </dgm:t>
    </dgm:pt>
    <dgm:pt modelId="{8913924E-BA8D-47DD-AA4D-623FB677C57C}" type="parTrans" cxnId="{130FBE81-954B-427A-B4D6-2C504827A1FE}">
      <dgm:prSet/>
      <dgm:spPr/>
      <dgm:t>
        <a:bodyPr/>
        <a:lstStyle/>
        <a:p>
          <a:endParaRPr lang="en-US"/>
        </a:p>
      </dgm:t>
    </dgm:pt>
    <dgm:pt modelId="{A80C074A-104D-4D25-AB08-2940C5D03815}" type="sibTrans" cxnId="{130FBE81-954B-427A-B4D6-2C504827A1FE}">
      <dgm:prSet/>
      <dgm:spPr/>
      <dgm:t>
        <a:bodyPr/>
        <a:lstStyle/>
        <a:p>
          <a:endParaRPr lang="en-US"/>
        </a:p>
      </dgm:t>
    </dgm:pt>
    <dgm:pt modelId="{4A27BB6A-146C-4DE9-AF36-B1C11C5EEA43}">
      <dgm:prSet/>
      <dgm:spPr>
        <a:solidFill>
          <a:schemeClr val="accent3"/>
        </a:solidFill>
      </dgm:spPr>
      <dgm:t>
        <a:bodyPr/>
        <a:lstStyle/>
        <a:p>
          <a:r>
            <a:rPr lang="en-US"/>
            <a:t>*NB Some of the WRU courses are paid at higher rates due to the level of risk associated to the topic and you will be notified of this when its appropriate to you. </a:t>
          </a:r>
        </a:p>
      </dgm:t>
    </dgm:pt>
    <dgm:pt modelId="{6E4C7A29-9A70-4A3E-B7AE-E924411209DB}" type="parTrans" cxnId="{7F932FCC-8A5F-45C2-9A34-479BA7721E0D}">
      <dgm:prSet/>
      <dgm:spPr/>
      <dgm:t>
        <a:bodyPr/>
        <a:lstStyle/>
        <a:p>
          <a:endParaRPr lang="en-US"/>
        </a:p>
      </dgm:t>
    </dgm:pt>
    <dgm:pt modelId="{02C39149-F246-4B34-890C-E503222C5096}" type="sibTrans" cxnId="{7F932FCC-8A5F-45C2-9A34-479BA7721E0D}">
      <dgm:prSet/>
      <dgm:spPr/>
      <dgm:t>
        <a:bodyPr/>
        <a:lstStyle/>
        <a:p>
          <a:endParaRPr lang="en-US"/>
        </a:p>
      </dgm:t>
    </dgm:pt>
    <dgm:pt modelId="{E8032925-9E8F-1048-BCA3-88B324B38FB2}" type="pres">
      <dgm:prSet presAssocID="{F36DE5BB-3EE4-49CF-BFBA-11C0120CBC95}" presName="Name0" presStyleCnt="0">
        <dgm:presLayoutVars>
          <dgm:dir/>
          <dgm:resizeHandles val="exact"/>
        </dgm:presLayoutVars>
      </dgm:prSet>
      <dgm:spPr/>
    </dgm:pt>
    <dgm:pt modelId="{D2EF4FF5-44F7-EB41-A299-B84A591D6F73}" type="pres">
      <dgm:prSet presAssocID="{AA2A7552-4351-4B83-9331-F5A6BB022E7E}" presName="node" presStyleLbl="node1" presStyleIdx="0" presStyleCnt="6">
        <dgm:presLayoutVars>
          <dgm:bulletEnabled val="1"/>
        </dgm:presLayoutVars>
      </dgm:prSet>
      <dgm:spPr/>
    </dgm:pt>
    <dgm:pt modelId="{9495F83B-4885-4A45-9B64-500248702D0E}" type="pres">
      <dgm:prSet presAssocID="{5FFF51FB-FD20-442E-9177-3C8303564FCF}" presName="sibTrans" presStyleLbl="sibTrans1D1" presStyleIdx="0" presStyleCnt="5"/>
      <dgm:spPr/>
    </dgm:pt>
    <dgm:pt modelId="{56DB2AB2-40B7-4946-99CE-4148B1EBF99C}" type="pres">
      <dgm:prSet presAssocID="{5FFF51FB-FD20-442E-9177-3C8303564FCF}" presName="connectorText" presStyleLbl="sibTrans1D1" presStyleIdx="0" presStyleCnt="5"/>
      <dgm:spPr/>
    </dgm:pt>
    <dgm:pt modelId="{6423A34D-95FE-9744-9F16-E8A841FEC5AB}" type="pres">
      <dgm:prSet presAssocID="{1F274DB1-ED75-44D1-99C3-1AF4D71A596D}" presName="node" presStyleLbl="node1" presStyleIdx="1" presStyleCnt="6">
        <dgm:presLayoutVars>
          <dgm:bulletEnabled val="1"/>
        </dgm:presLayoutVars>
      </dgm:prSet>
      <dgm:spPr/>
    </dgm:pt>
    <dgm:pt modelId="{68414B93-BD38-5244-9101-48D6577A70CC}" type="pres">
      <dgm:prSet presAssocID="{E95E5585-A7B4-4527-B188-69DDDBB48D20}" presName="sibTrans" presStyleLbl="sibTrans1D1" presStyleIdx="1" presStyleCnt="5"/>
      <dgm:spPr/>
    </dgm:pt>
    <dgm:pt modelId="{A197CC66-AA4F-324D-A723-ABE2C20B0031}" type="pres">
      <dgm:prSet presAssocID="{E95E5585-A7B4-4527-B188-69DDDBB48D20}" presName="connectorText" presStyleLbl="sibTrans1D1" presStyleIdx="1" presStyleCnt="5"/>
      <dgm:spPr/>
    </dgm:pt>
    <dgm:pt modelId="{7067A097-EEE8-2948-A60B-C00B8BF863F0}" type="pres">
      <dgm:prSet presAssocID="{09545797-9147-461C-B3AC-1C03383258A0}" presName="node" presStyleLbl="node1" presStyleIdx="2" presStyleCnt="6">
        <dgm:presLayoutVars>
          <dgm:bulletEnabled val="1"/>
        </dgm:presLayoutVars>
      </dgm:prSet>
      <dgm:spPr/>
    </dgm:pt>
    <dgm:pt modelId="{B8DC0252-EE28-7244-8881-DD1DECFC7832}" type="pres">
      <dgm:prSet presAssocID="{D83587FA-145E-4DB6-834F-6D47C38D9D1F}" presName="sibTrans" presStyleLbl="sibTrans1D1" presStyleIdx="2" presStyleCnt="5"/>
      <dgm:spPr/>
    </dgm:pt>
    <dgm:pt modelId="{C2D51161-8804-684C-9BE0-822E93A87EA9}" type="pres">
      <dgm:prSet presAssocID="{D83587FA-145E-4DB6-834F-6D47C38D9D1F}" presName="connectorText" presStyleLbl="sibTrans1D1" presStyleIdx="2" presStyleCnt="5"/>
      <dgm:spPr/>
    </dgm:pt>
    <dgm:pt modelId="{644B3FE5-CF2D-424C-8C9B-62F2CE1F300B}" type="pres">
      <dgm:prSet presAssocID="{07D8542A-D77C-432C-B438-0EFBAA745CF7}" presName="node" presStyleLbl="node1" presStyleIdx="3" presStyleCnt="6">
        <dgm:presLayoutVars>
          <dgm:bulletEnabled val="1"/>
        </dgm:presLayoutVars>
      </dgm:prSet>
      <dgm:spPr/>
    </dgm:pt>
    <dgm:pt modelId="{A3D20F75-7D8A-BD4A-9360-F74445203F2E}" type="pres">
      <dgm:prSet presAssocID="{F94EE32A-E40D-4015-BB87-AD855EA29C0F}" presName="sibTrans" presStyleLbl="sibTrans1D1" presStyleIdx="3" presStyleCnt="5"/>
      <dgm:spPr/>
    </dgm:pt>
    <dgm:pt modelId="{27FFA1FA-5D47-AC48-BA07-4339790E9DB5}" type="pres">
      <dgm:prSet presAssocID="{F94EE32A-E40D-4015-BB87-AD855EA29C0F}" presName="connectorText" presStyleLbl="sibTrans1D1" presStyleIdx="3" presStyleCnt="5"/>
      <dgm:spPr/>
    </dgm:pt>
    <dgm:pt modelId="{D34FFA85-9172-C94D-9D9A-8B25AB383B3F}" type="pres">
      <dgm:prSet presAssocID="{8756BC6D-CE52-44D8-918E-B7267DA653B5}" presName="node" presStyleLbl="node1" presStyleIdx="4" presStyleCnt="6">
        <dgm:presLayoutVars>
          <dgm:bulletEnabled val="1"/>
        </dgm:presLayoutVars>
      </dgm:prSet>
      <dgm:spPr/>
    </dgm:pt>
    <dgm:pt modelId="{DD1B450E-4175-8544-87EC-66242B95F986}" type="pres">
      <dgm:prSet presAssocID="{A80C074A-104D-4D25-AB08-2940C5D03815}" presName="sibTrans" presStyleLbl="sibTrans1D1" presStyleIdx="4" presStyleCnt="5"/>
      <dgm:spPr/>
    </dgm:pt>
    <dgm:pt modelId="{8D02B7AB-2259-0441-A1C8-94E8E1D3EB96}" type="pres">
      <dgm:prSet presAssocID="{A80C074A-104D-4D25-AB08-2940C5D03815}" presName="connectorText" presStyleLbl="sibTrans1D1" presStyleIdx="4" presStyleCnt="5"/>
      <dgm:spPr/>
    </dgm:pt>
    <dgm:pt modelId="{31341C9D-EF5F-7B4F-82C9-4D09F8393F35}" type="pres">
      <dgm:prSet presAssocID="{4A27BB6A-146C-4DE9-AF36-B1C11C5EEA43}" presName="node" presStyleLbl="node1" presStyleIdx="5" presStyleCnt="6">
        <dgm:presLayoutVars>
          <dgm:bulletEnabled val="1"/>
        </dgm:presLayoutVars>
      </dgm:prSet>
      <dgm:spPr/>
    </dgm:pt>
  </dgm:ptLst>
  <dgm:cxnLst>
    <dgm:cxn modelId="{AFDB5724-2488-49BA-A96D-C4935FD59EE1}" srcId="{F36DE5BB-3EE4-49CF-BFBA-11C0120CBC95}" destId="{AA2A7552-4351-4B83-9331-F5A6BB022E7E}" srcOrd="0" destOrd="0" parTransId="{2039A614-1A18-465E-B4D7-220ECAC9DE28}" sibTransId="{5FFF51FB-FD20-442E-9177-3C8303564FCF}"/>
    <dgm:cxn modelId="{5F2F9040-4692-104D-A7B2-C7B78A9E611D}" type="presOf" srcId="{5FFF51FB-FD20-442E-9177-3C8303564FCF}" destId="{9495F83B-4885-4A45-9B64-500248702D0E}" srcOrd="0" destOrd="0" presId="urn:microsoft.com/office/officeart/2016/7/layout/RepeatingBendingProcessNew"/>
    <dgm:cxn modelId="{A60AE844-2D12-374C-B043-E923F2C64663}" type="presOf" srcId="{E95E5585-A7B4-4527-B188-69DDDBB48D20}" destId="{A197CC66-AA4F-324D-A723-ABE2C20B0031}" srcOrd="1" destOrd="0" presId="urn:microsoft.com/office/officeart/2016/7/layout/RepeatingBendingProcessNew"/>
    <dgm:cxn modelId="{130B7655-41CD-984C-984D-2A888369CEC6}" type="presOf" srcId="{F36DE5BB-3EE4-49CF-BFBA-11C0120CBC95}" destId="{E8032925-9E8F-1048-BCA3-88B324B38FB2}" srcOrd="0" destOrd="0" presId="urn:microsoft.com/office/officeart/2016/7/layout/RepeatingBendingProcessNew"/>
    <dgm:cxn modelId="{3A4E7063-E1C3-C94E-89EC-F2EAB2BD83C8}" type="presOf" srcId="{07D8542A-D77C-432C-B438-0EFBAA745CF7}" destId="{644B3FE5-CF2D-424C-8C9B-62F2CE1F300B}" srcOrd="0" destOrd="0" presId="urn:microsoft.com/office/officeart/2016/7/layout/RepeatingBendingProcessNew"/>
    <dgm:cxn modelId="{7B1E146E-DDFC-E945-9B1D-F691962B5D32}" type="presOf" srcId="{E95E5585-A7B4-4527-B188-69DDDBB48D20}" destId="{68414B93-BD38-5244-9101-48D6577A70CC}" srcOrd="0" destOrd="0" presId="urn:microsoft.com/office/officeart/2016/7/layout/RepeatingBendingProcessNew"/>
    <dgm:cxn modelId="{15E5E974-FEAA-7241-B278-C34248BEBFCE}" type="presOf" srcId="{F94EE32A-E40D-4015-BB87-AD855EA29C0F}" destId="{A3D20F75-7D8A-BD4A-9360-F74445203F2E}" srcOrd="0" destOrd="0" presId="urn:microsoft.com/office/officeart/2016/7/layout/RepeatingBendingProcessNew"/>
    <dgm:cxn modelId="{8725D47B-AEBD-A344-8B3A-4A1C514D78F3}" type="presOf" srcId="{A80C074A-104D-4D25-AB08-2940C5D03815}" destId="{8D02B7AB-2259-0441-A1C8-94E8E1D3EB96}" srcOrd="1" destOrd="0" presId="urn:microsoft.com/office/officeart/2016/7/layout/RepeatingBendingProcessNew"/>
    <dgm:cxn modelId="{130FBE81-954B-427A-B4D6-2C504827A1FE}" srcId="{F36DE5BB-3EE4-49CF-BFBA-11C0120CBC95}" destId="{8756BC6D-CE52-44D8-918E-B7267DA653B5}" srcOrd="4" destOrd="0" parTransId="{8913924E-BA8D-47DD-AA4D-623FB677C57C}" sibTransId="{A80C074A-104D-4D25-AB08-2940C5D03815}"/>
    <dgm:cxn modelId="{4573A487-7239-42BA-BB93-361E2C75BB86}" srcId="{F36DE5BB-3EE4-49CF-BFBA-11C0120CBC95}" destId="{09545797-9147-461C-B3AC-1C03383258A0}" srcOrd="2" destOrd="0" parTransId="{1D05BF51-55C7-4035-8FB7-9F5D45875BD8}" sibTransId="{D83587FA-145E-4DB6-834F-6D47C38D9D1F}"/>
    <dgm:cxn modelId="{2A6DEC91-BEEA-4964-AC0E-1E2158DE02BB}" srcId="{F36DE5BB-3EE4-49CF-BFBA-11C0120CBC95}" destId="{1F274DB1-ED75-44D1-99C3-1AF4D71A596D}" srcOrd="1" destOrd="0" parTransId="{C5AF9FD5-C224-41FC-8483-4BB108683B7E}" sibTransId="{E95E5585-A7B4-4527-B188-69DDDBB48D20}"/>
    <dgm:cxn modelId="{BFDE7495-2872-4288-B0DC-6438D4B2AE53}" srcId="{F36DE5BB-3EE4-49CF-BFBA-11C0120CBC95}" destId="{07D8542A-D77C-432C-B438-0EFBAA745CF7}" srcOrd="3" destOrd="0" parTransId="{9FF48D46-C16D-40BD-949B-91AC8A6812C6}" sibTransId="{F94EE32A-E40D-4015-BB87-AD855EA29C0F}"/>
    <dgm:cxn modelId="{631147A5-D00A-714F-8053-54AD9730C26C}" type="presOf" srcId="{4A27BB6A-146C-4DE9-AF36-B1C11C5EEA43}" destId="{31341C9D-EF5F-7B4F-82C9-4D09F8393F35}" srcOrd="0" destOrd="0" presId="urn:microsoft.com/office/officeart/2016/7/layout/RepeatingBendingProcessNew"/>
    <dgm:cxn modelId="{AF0600AA-0A30-B24B-A875-C5BA35761F1D}" type="presOf" srcId="{A80C074A-104D-4D25-AB08-2940C5D03815}" destId="{DD1B450E-4175-8544-87EC-66242B95F986}" srcOrd="0" destOrd="0" presId="urn:microsoft.com/office/officeart/2016/7/layout/RepeatingBendingProcessNew"/>
    <dgm:cxn modelId="{949670B1-36F0-6641-A72B-8AFFE9CF4A6C}" type="presOf" srcId="{8756BC6D-CE52-44D8-918E-B7267DA653B5}" destId="{D34FFA85-9172-C94D-9D9A-8B25AB383B3F}" srcOrd="0" destOrd="0" presId="urn:microsoft.com/office/officeart/2016/7/layout/RepeatingBendingProcessNew"/>
    <dgm:cxn modelId="{14CEA6B7-48EA-E048-BBC9-9318EF5C3F15}" type="presOf" srcId="{F94EE32A-E40D-4015-BB87-AD855EA29C0F}" destId="{27FFA1FA-5D47-AC48-BA07-4339790E9DB5}" srcOrd="1" destOrd="0" presId="urn:microsoft.com/office/officeart/2016/7/layout/RepeatingBendingProcessNew"/>
    <dgm:cxn modelId="{0D15A9B7-9E79-6D4E-95C8-E08CCFE2065A}" type="presOf" srcId="{5FFF51FB-FD20-442E-9177-3C8303564FCF}" destId="{56DB2AB2-40B7-4946-99CE-4148B1EBF99C}" srcOrd="1" destOrd="0" presId="urn:microsoft.com/office/officeart/2016/7/layout/RepeatingBendingProcessNew"/>
    <dgm:cxn modelId="{AC7686B8-4E06-714E-82BC-1EA7562BBCBB}" type="presOf" srcId="{D83587FA-145E-4DB6-834F-6D47C38D9D1F}" destId="{B8DC0252-EE28-7244-8881-DD1DECFC7832}" srcOrd="0" destOrd="0" presId="urn:microsoft.com/office/officeart/2016/7/layout/RepeatingBendingProcessNew"/>
    <dgm:cxn modelId="{C8ED5BC7-159C-2147-913C-40721ACA45F0}" type="presOf" srcId="{1F274DB1-ED75-44D1-99C3-1AF4D71A596D}" destId="{6423A34D-95FE-9744-9F16-E8A841FEC5AB}" srcOrd="0" destOrd="0" presId="urn:microsoft.com/office/officeart/2016/7/layout/RepeatingBendingProcessNew"/>
    <dgm:cxn modelId="{338E84CA-3CC9-D340-83D9-79C1532BD1FF}" type="presOf" srcId="{D83587FA-145E-4DB6-834F-6D47C38D9D1F}" destId="{C2D51161-8804-684C-9BE0-822E93A87EA9}" srcOrd="1" destOrd="0" presId="urn:microsoft.com/office/officeart/2016/7/layout/RepeatingBendingProcessNew"/>
    <dgm:cxn modelId="{7F932FCC-8A5F-45C2-9A34-479BA7721E0D}" srcId="{F36DE5BB-3EE4-49CF-BFBA-11C0120CBC95}" destId="{4A27BB6A-146C-4DE9-AF36-B1C11C5EEA43}" srcOrd="5" destOrd="0" parTransId="{6E4C7A29-9A70-4A3E-B7AE-E924411209DB}" sibTransId="{02C39149-F246-4B34-890C-E503222C5096}"/>
    <dgm:cxn modelId="{7213E6F7-FADF-5641-A0D8-EBDFF1F9151A}" type="presOf" srcId="{09545797-9147-461C-B3AC-1C03383258A0}" destId="{7067A097-EEE8-2948-A60B-C00B8BF863F0}" srcOrd="0" destOrd="0" presId="urn:microsoft.com/office/officeart/2016/7/layout/RepeatingBendingProcessNew"/>
    <dgm:cxn modelId="{B46DE7FE-7A0B-0D43-9349-F82DCDAE1261}" type="presOf" srcId="{AA2A7552-4351-4B83-9331-F5A6BB022E7E}" destId="{D2EF4FF5-44F7-EB41-A299-B84A591D6F73}" srcOrd="0" destOrd="0" presId="urn:microsoft.com/office/officeart/2016/7/layout/RepeatingBendingProcessNew"/>
    <dgm:cxn modelId="{B50F47F0-4EA7-7241-BCCF-9E4D4349C815}" type="presParOf" srcId="{E8032925-9E8F-1048-BCA3-88B324B38FB2}" destId="{D2EF4FF5-44F7-EB41-A299-B84A591D6F73}" srcOrd="0" destOrd="0" presId="urn:microsoft.com/office/officeart/2016/7/layout/RepeatingBendingProcessNew"/>
    <dgm:cxn modelId="{4535564E-027B-2A45-B0D3-D794000652F4}" type="presParOf" srcId="{E8032925-9E8F-1048-BCA3-88B324B38FB2}" destId="{9495F83B-4885-4A45-9B64-500248702D0E}" srcOrd="1" destOrd="0" presId="urn:microsoft.com/office/officeart/2016/7/layout/RepeatingBendingProcessNew"/>
    <dgm:cxn modelId="{21ED07E1-F1EC-9445-AEB2-60E7E66DC1A6}" type="presParOf" srcId="{9495F83B-4885-4A45-9B64-500248702D0E}" destId="{56DB2AB2-40B7-4946-99CE-4148B1EBF99C}" srcOrd="0" destOrd="0" presId="urn:microsoft.com/office/officeart/2016/7/layout/RepeatingBendingProcessNew"/>
    <dgm:cxn modelId="{A03E0939-FE76-6B4F-A7AA-4D2F849FFC09}" type="presParOf" srcId="{E8032925-9E8F-1048-BCA3-88B324B38FB2}" destId="{6423A34D-95FE-9744-9F16-E8A841FEC5AB}" srcOrd="2" destOrd="0" presId="urn:microsoft.com/office/officeart/2016/7/layout/RepeatingBendingProcessNew"/>
    <dgm:cxn modelId="{BE15A846-B6D8-6C45-9BED-830645C50EE0}" type="presParOf" srcId="{E8032925-9E8F-1048-BCA3-88B324B38FB2}" destId="{68414B93-BD38-5244-9101-48D6577A70CC}" srcOrd="3" destOrd="0" presId="urn:microsoft.com/office/officeart/2016/7/layout/RepeatingBendingProcessNew"/>
    <dgm:cxn modelId="{60D1A69D-AF2F-294C-9313-B401F03999DB}" type="presParOf" srcId="{68414B93-BD38-5244-9101-48D6577A70CC}" destId="{A197CC66-AA4F-324D-A723-ABE2C20B0031}" srcOrd="0" destOrd="0" presId="urn:microsoft.com/office/officeart/2016/7/layout/RepeatingBendingProcessNew"/>
    <dgm:cxn modelId="{76B19F3F-DF59-6B4E-9977-DFE19EAAEDD8}" type="presParOf" srcId="{E8032925-9E8F-1048-BCA3-88B324B38FB2}" destId="{7067A097-EEE8-2948-A60B-C00B8BF863F0}" srcOrd="4" destOrd="0" presId="urn:microsoft.com/office/officeart/2016/7/layout/RepeatingBendingProcessNew"/>
    <dgm:cxn modelId="{38B6A551-F213-6240-8AD0-38D84BF1B00F}" type="presParOf" srcId="{E8032925-9E8F-1048-BCA3-88B324B38FB2}" destId="{B8DC0252-EE28-7244-8881-DD1DECFC7832}" srcOrd="5" destOrd="0" presId="urn:microsoft.com/office/officeart/2016/7/layout/RepeatingBendingProcessNew"/>
    <dgm:cxn modelId="{CB3F0C59-F6C4-A54B-A049-2E720B4A4A74}" type="presParOf" srcId="{B8DC0252-EE28-7244-8881-DD1DECFC7832}" destId="{C2D51161-8804-684C-9BE0-822E93A87EA9}" srcOrd="0" destOrd="0" presId="urn:microsoft.com/office/officeart/2016/7/layout/RepeatingBendingProcessNew"/>
    <dgm:cxn modelId="{733D37F0-FCF4-044E-B06D-B123FA6E5EDB}" type="presParOf" srcId="{E8032925-9E8F-1048-BCA3-88B324B38FB2}" destId="{644B3FE5-CF2D-424C-8C9B-62F2CE1F300B}" srcOrd="6" destOrd="0" presId="urn:microsoft.com/office/officeart/2016/7/layout/RepeatingBendingProcessNew"/>
    <dgm:cxn modelId="{7C88F8C6-2615-E243-86D0-C907CA8F5C59}" type="presParOf" srcId="{E8032925-9E8F-1048-BCA3-88B324B38FB2}" destId="{A3D20F75-7D8A-BD4A-9360-F74445203F2E}" srcOrd="7" destOrd="0" presId="urn:microsoft.com/office/officeart/2016/7/layout/RepeatingBendingProcessNew"/>
    <dgm:cxn modelId="{D59EC11D-7123-7D4E-9535-BC325439D2E8}" type="presParOf" srcId="{A3D20F75-7D8A-BD4A-9360-F74445203F2E}" destId="{27FFA1FA-5D47-AC48-BA07-4339790E9DB5}" srcOrd="0" destOrd="0" presId="urn:microsoft.com/office/officeart/2016/7/layout/RepeatingBendingProcessNew"/>
    <dgm:cxn modelId="{FCE35091-C526-744D-A7E5-659B7806D9C9}" type="presParOf" srcId="{E8032925-9E8F-1048-BCA3-88B324B38FB2}" destId="{D34FFA85-9172-C94D-9D9A-8B25AB383B3F}" srcOrd="8" destOrd="0" presId="urn:microsoft.com/office/officeart/2016/7/layout/RepeatingBendingProcessNew"/>
    <dgm:cxn modelId="{9372596A-0EFB-1742-B00F-BCF3E4205552}" type="presParOf" srcId="{E8032925-9E8F-1048-BCA3-88B324B38FB2}" destId="{DD1B450E-4175-8544-87EC-66242B95F986}" srcOrd="9" destOrd="0" presId="urn:microsoft.com/office/officeart/2016/7/layout/RepeatingBendingProcessNew"/>
    <dgm:cxn modelId="{CB12CA37-BCC5-0F41-8D66-769246A2D2F4}" type="presParOf" srcId="{DD1B450E-4175-8544-87EC-66242B95F986}" destId="{8D02B7AB-2259-0441-A1C8-94E8E1D3EB96}" srcOrd="0" destOrd="0" presId="urn:microsoft.com/office/officeart/2016/7/layout/RepeatingBendingProcessNew"/>
    <dgm:cxn modelId="{11415EFD-5D3E-7B48-851D-70B2DC20FA55}" type="presParOf" srcId="{E8032925-9E8F-1048-BCA3-88B324B38FB2}" destId="{31341C9D-EF5F-7B4F-82C9-4D09F8393F35}"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39AC3A-85FB-4D59-BE15-8849099DB7C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B637A25-CCB8-40F8-9CFC-C262B4317E72}">
      <dgm:prSet/>
      <dgm:spPr>
        <a:solidFill>
          <a:srgbClr val="C00000"/>
        </a:solidFill>
      </dgm:spPr>
      <dgm:t>
        <a:bodyPr/>
        <a:lstStyle/>
        <a:p>
          <a:r>
            <a:rPr lang="en-GB" b="0" i="0" dirty="0">
              <a:solidFill>
                <a:schemeClr val="bg1"/>
              </a:solidFill>
            </a:rPr>
            <a:t>Quality assurance takes place in any training establishment to ensure the products and services are the best they can be. </a:t>
          </a:r>
          <a:endParaRPr lang="en-US" dirty="0">
            <a:solidFill>
              <a:schemeClr val="bg1"/>
            </a:solidFill>
          </a:endParaRPr>
        </a:p>
      </dgm:t>
    </dgm:pt>
    <dgm:pt modelId="{DC99F60D-DC71-49B0-8709-7792CE9679F0}" type="parTrans" cxnId="{89E46D2F-7FDB-41E3-A3EF-6389124CECF7}">
      <dgm:prSet/>
      <dgm:spPr/>
      <dgm:t>
        <a:bodyPr/>
        <a:lstStyle/>
        <a:p>
          <a:endParaRPr lang="en-US"/>
        </a:p>
      </dgm:t>
    </dgm:pt>
    <dgm:pt modelId="{9E2020CF-79E8-414F-8B16-DDFB9CAEB038}" type="sibTrans" cxnId="{89E46D2F-7FDB-41E3-A3EF-6389124CECF7}">
      <dgm:prSet/>
      <dgm:spPr/>
      <dgm:t>
        <a:bodyPr/>
        <a:lstStyle/>
        <a:p>
          <a:endParaRPr lang="en-US"/>
        </a:p>
      </dgm:t>
    </dgm:pt>
    <dgm:pt modelId="{9C2BEF50-ADCC-44CF-95B7-3C282E907B9A}">
      <dgm:prSet/>
      <dgm:spPr/>
      <dgm:t>
        <a:bodyPr/>
        <a:lstStyle/>
        <a:p>
          <a:r>
            <a:rPr lang="en-GB" b="0" i="0" dirty="0">
              <a:solidFill>
                <a:schemeClr val="bg1"/>
              </a:solidFill>
            </a:rPr>
            <a:t>The product is the programme or qualification that the learner is working towards. </a:t>
          </a:r>
          <a:endParaRPr lang="en-US" dirty="0">
            <a:solidFill>
              <a:schemeClr val="bg1"/>
            </a:solidFill>
          </a:endParaRPr>
        </a:p>
      </dgm:t>
    </dgm:pt>
    <dgm:pt modelId="{B900EEDC-4A1F-4103-960B-1F7EE92DD39D}" type="parTrans" cxnId="{B3560F70-65BA-4F25-86A7-CFB61D1015F9}">
      <dgm:prSet/>
      <dgm:spPr/>
      <dgm:t>
        <a:bodyPr/>
        <a:lstStyle/>
        <a:p>
          <a:endParaRPr lang="en-US"/>
        </a:p>
      </dgm:t>
    </dgm:pt>
    <dgm:pt modelId="{6E5ECDAE-3C86-4694-A08C-2E8669AC9609}" type="sibTrans" cxnId="{B3560F70-65BA-4F25-86A7-CFB61D1015F9}">
      <dgm:prSet/>
      <dgm:spPr/>
      <dgm:t>
        <a:bodyPr/>
        <a:lstStyle/>
        <a:p>
          <a:endParaRPr lang="en-US"/>
        </a:p>
      </dgm:t>
    </dgm:pt>
    <dgm:pt modelId="{23B9D916-CCD0-49AC-84F7-39AFBB860488}">
      <dgm:prSet/>
      <dgm:spPr/>
      <dgm:t>
        <a:bodyPr/>
        <a:lstStyle/>
        <a:p>
          <a:r>
            <a:rPr lang="en-GB" b="0" i="0" dirty="0">
              <a:solidFill>
                <a:schemeClr val="bg1"/>
              </a:solidFill>
            </a:rPr>
            <a:t>The service is everything which underpins the product and supports the learner.</a:t>
          </a:r>
          <a:endParaRPr lang="en-US" dirty="0">
            <a:solidFill>
              <a:schemeClr val="bg1"/>
            </a:solidFill>
          </a:endParaRPr>
        </a:p>
      </dgm:t>
    </dgm:pt>
    <dgm:pt modelId="{10840B8E-DADF-4710-ADD2-670DC16D2DD1}" type="parTrans" cxnId="{1BB44413-3922-42CE-A22F-7A5540DB1C73}">
      <dgm:prSet/>
      <dgm:spPr/>
      <dgm:t>
        <a:bodyPr/>
        <a:lstStyle/>
        <a:p>
          <a:endParaRPr lang="en-US"/>
        </a:p>
      </dgm:t>
    </dgm:pt>
    <dgm:pt modelId="{19416C43-CAB0-4690-BC8E-806669E11524}" type="sibTrans" cxnId="{1BB44413-3922-42CE-A22F-7A5540DB1C73}">
      <dgm:prSet/>
      <dgm:spPr/>
      <dgm:t>
        <a:bodyPr/>
        <a:lstStyle/>
        <a:p>
          <a:endParaRPr lang="en-US"/>
        </a:p>
      </dgm:t>
    </dgm:pt>
    <dgm:pt modelId="{59D078A0-3CE7-4652-B955-2C3720CB64FC}">
      <dgm:prSet/>
      <dgm:spPr>
        <a:solidFill>
          <a:srgbClr val="C00000"/>
        </a:solidFill>
      </dgm:spPr>
      <dgm:t>
        <a:bodyPr/>
        <a:lstStyle/>
        <a:p>
          <a:r>
            <a:rPr lang="en-GB" b="0" i="0" dirty="0">
              <a:solidFill>
                <a:schemeClr val="bg1"/>
              </a:solidFill>
            </a:rPr>
            <a:t>If quality assurance does not take place, there are risks to the accuracy, consistency and fairness of training and assessment practice, which might disadvantage learners. </a:t>
          </a:r>
          <a:endParaRPr lang="en-US" dirty="0">
            <a:solidFill>
              <a:schemeClr val="bg1"/>
            </a:solidFill>
          </a:endParaRPr>
        </a:p>
      </dgm:t>
    </dgm:pt>
    <dgm:pt modelId="{C038FD33-8DD3-4B69-9649-F2748791B8B5}" type="parTrans" cxnId="{7A46376C-17C6-49E3-AC27-B4DA92A780E0}">
      <dgm:prSet/>
      <dgm:spPr/>
      <dgm:t>
        <a:bodyPr/>
        <a:lstStyle/>
        <a:p>
          <a:endParaRPr lang="en-US"/>
        </a:p>
      </dgm:t>
    </dgm:pt>
    <dgm:pt modelId="{DFBA51EB-1883-4B00-9A04-0C4C2191677D}" type="sibTrans" cxnId="{7A46376C-17C6-49E3-AC27-B4DA92A780E0}">
      <dgm:prSet/>
      <dgm:spPr/>
      <dgm:t>
        <a:bodyPr/>
        <a:lstStyle/>
        <a:p>
          <a:endParaRPr lang="en-US"/>
        </a:p>
      </dgm:t>
    </dgm:pt>
    <dgm:pt modelId="{790EEA8A-9B3F-4CB4-82A9-5C8A63CEECA9}">
      <dgm:prSet/>
      <dgm:spPr>
        <a:solidFill>
          <a:srgbClr val="C00000"/>
        </a:solidFill>
      </dgm:spPr>
      <dgm:t>
        <a:bodyPr/>
        <a:lstStyle/>
        <a:p>
          <a:r>
            <a:rPr lang="en-GB" b="0" i="0" dirty="0">
              <a:solidFill>
                <a:schemeClr val="bg1"/>
              </a:solidFill>
            </a:rPr>
            <a:t>Quality assurance is a continual process with the aim of maintaining and improving the products and services offered.</a:t>
          </a:r>
          <a:endParaRPr lang="en-US" dirty="0">
            <a:solidFill>
              <a:schemeClr val="bg1"/>
            </a:solidFill>
          </a:endParaRPr>
        </a:p>
      </dgm:t>
    </dgm:pt>
    <dgm:pt modelId="{4BA79066-D964-4777-ACD4-4DAA7CB17AE3}" type="parTrans" cxnId="{07C0A013-41C9-44B9-B0C6-E4E647EB0071}">
      <dgm:prSet/>
      <dgm:spPr/>
      <dgm:t>
        <a:bodyPr/>
        <a:lstStyle/>
        <a:p>
          <a:endParaRPr lang="en-US"/>
        </a:p>
      </dgm:t>
    </dgm:pt>
    <dgm:pt modelId="{D84FBE75-DBFE-44A0-B1C1-35D3D69983CF}" type="sibTrans" cxnId="{07C0A013-41C9-44B9-B0C6-E4E647EB0071}">
      <dgm:prSet/>
      <dgm:spPr/>
      <dgm:t>
        <a:bodyPr/>
        <a:lstStyle/>
        <a:p>
          <a:endParaRPr lang="en-US"/>
        </a:p>
      </dgm:t>
    </dgm:pt>
    <dgm:pt modelId="{B8C0DC27-8775-4640-BAF6-512F51EB525A}" type="pres">
      <dgm:prSet presAssocID="{9239AC3A-85FB-4D59-BE15-8849099DB7C8}" presName="root" presStyleCnt="0">
        <dgm:presLayoutVars>
          <dgm:dir/>
          <dgm:resizeHandles val="exact"/>
        </dgm:presLayoutVars>
      </dgm:prSet>
      <dgm:spPr/>
    </dgm:pt>
    <dgm:pt modelId="{BB3DD98E-D644-44F0-8598-D5101CF66702}" type="pres">
      <dgm:prSet presAssocID="{AB637A25-CCB8-40F8-9CFC-C262B4317E72}" presName="compNode" presStyleCnt="0"/>
      <dgm:spPr/>
    </dgm:pt>
    <dgm:pt modelId="{8F1740CA-305F-49CD-A926-D3FF8EBA13CB}" type="pres">
      <dgm:prSet presAssocID="{AB637A25-CCB8-40F8-9CFC-C262B4317E72}" presName="bgRect" presStyleLbl="bgShp" presStyleIdx="0" presStyleCnt="5"/>
      <dgm:spPr>
        <a:solidFill>
          <a:srgbClr val="C00000"/>
        </a:solidFill>
      </dgm:spPr>
    </dgm:pt>
    <dgm:pt modelId="{1A2F288C-1C00-448C-A76B-8CCD574E7033}" type="pres">
      <dgm:prSet presAssocID="{AB637A25-CCB8-40F8-9CFC-C262B4317E7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ibbon"/>
        </a:ext>
      </dgm:extLst>
    </dgm:pt>
    <dgm:pt modelId="{020B7240-A0EC-4EE2-B27E-13E95BDEBCE2}" type="pres">
      <dgm:prSet presAssocID="{AB637A25-CCB8-40F8-9CFC-C262B4317E72}" presName="spaceRect" presStyleCnt="0"/>
      <dgm:spPr/>
    </dgm:pt>
    <dgm:pt modelId="{D86E4295-4334-4B5B-9676-1FF98558D76B}" type="pres">
      <dgm:prSet presAssocID="{AB637A25-CCB8-40F8-9CFC-C262B4317E72}" presName="parTx" presStyleLbl="revTx" presStyleIdx="0" presStyleCnt="5">
        <dgm:presLayoutVars>
          <dgm:chMax val="0"/>
          <dgm:chPref val="0"/>
        </dgm:presLayoutVars>
      </dgm:prSet>
      <dgm:spPr/>
    </dgm:pt>
    <dgm:pt modelId="{0EAEB78A-42F8-4BB6-B22C-3EC1B6F70EF2}" type="pres">
      <dgm:prSet presAssocID="{9E2020CF-79E8-414F-8B16-DDFB9CAEB038}" presName="sibTrans" presStyleCnt="0"/>
      <dgm:spPr/>
    </dgm:pt>
    <dgm:pt modelId="{877A853D-8EFD-4AB1-B684-317F2256EB33}" type="pres">
      <dgm:prSet presAssocID="{9C2BEF50-ADCC-44CF-95B7-3C282E907B9A}" presName="compNode" presStyleCnt="0"/>
      <dgm:spPr/>
    </dgm:pt>
    <dgm:pt modelId="{2948F291-E083-43DD-A449-AC0CCC81BEDB}" type="pres">
      <dgm:prSet presAssocID="{9C2BEF50-ADCC-44CF-95B7-3C282E907B9A}" presName="bgRect" presStyleLbl="bgShp" presStyleIdx="1" presStyleCnt="5"/>
      <dgm:spPr>
        <a:solidFill>
          <a:srgbClr val="C00000"/>
        </a:solidFill>
      </dgm:spPr>
    </dgm:pt>
    <dgm:pt modelId="{A0A7C230-A12D-4E91-8781-A51ED4211E9F}" type="pres">
      <dgm:prSet presAssocID="{9C2BEF50-ADCC-44CF-95B7-3C282E907B9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963A51C5-8F15-422F-B938-EF95E1FB1CA9}" type="pres">
      <dgm:prSet presAssocID="{9C2BEF50-ADCC-44CF-95B7-3C282E907B9A}" presName="spaceRect" presStyleCnt="0"/>
      <dgm:spPr/>
    </dgm:pt>
    <dgm:pt modelId="{744DB118-F2C1-4BF5-BB29-C2D6AF22C403}" type="pres">
      <dgm:prSet presAssocID="{9C2BEF50-ADCC-44CF-95B7-3C282E907B9A}" presName="parTx" presStyleLbl="revTx" presStyleIdx="1" presStyleCnt="5">
        <dgm:presLayoutVars>
          <dgm:chMax val="0"/>
          <dgm:chPref val="0"/>
        </dgm:presLayoutVars>
      </dgm:prSet>
      <dgm:spPr/>
    </dgm:pt>
    <dgm:pt modelId="{0E513565-F07A-4A22-BF63-CE4B6C3523D1}" type="pres">
      <dgm:prSet presAssocID="{6E5ECDAE-3C86-4694-A08C-2E8669AC9609}" presName="sibTrans" presStyleCnt="0"/>
      <dgm:spPr/>
    </dgm:pt>
    <dgm:pt modelId="{4EB55EE7-42C7-4D45-A1F1-2A883E5371BE}" type="pres">
      <dgm:prSet presAssocID="{23B9D916-CCD0-49AC-84F7-39AFBB860488}" presName="compNode" presStyleCnt="0"/>
      <dgm:spPr/>
    </dgm:pt>
    <dgm:pt modelId="{CFB149AF-F1F2-40D7-A888-39C90B2BA165}" type="pres">
      <dgm:prSet presAssocID="{23B9D916-CCD0-49AC-84F7-39AFBB860488}" presName="bgRect" presStyleLbl="bgShp" presStyleIdx="2" presStyleCnt="5"/>
      <dgm:spPr>
        <a:solidFill>
          <a:srgbClr val="C00000"/>
        </a:solidFill>
      </dgm:spPr>
    </dgm:pt>
    <dgm:pt modelId="{9D7DD0BF-50F1-43AB-8AA9-FED8A6E6C9AD}" type="pres">
      <dgm:prSet presAssocID="{23B9D916-CCD0-49AC-84F7-39AFBB86048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issors"/>
        </a:ext>
      </dgm:extLst>
    </dgm:pt>
    <dgm:pt modelId="{CBA0F3E2-BF63-4C21-AB26-ADD132CD8AEB}" type="pres">
      <dgm:prSet presAssocID="{23B9D916-CCD0-49AC-84F7-39AFBB860488}" presName="spaceRect" presStyleCnt="0"/>
      <dgm:spPr/>
    </dgm:pt>
    <dgm:pt modelId="{9C41C9C3-ED25-46E5-9C94-420A1999D6D6}" type="pres">
      <dgm:prSet presAssocID="{23B9D916-CCD0-49AC-84F7-39AFBB860488}" presName="parTx" presStyleLbl="revTx" presStyleIdx="2" presStyleCnt="5">
        <dgm:presLayoutVars>
          <dgm:chMax val="0"/>
          <dgm:chPref val="0"/>
        </dgm:presLayoutVars>
      </dgm:prSet>
      <dgm:spPr/>
    </dgm:pt>
    <dgm:pt modelId="{0652D30D-72C8-45DD-9234-2FA75EADC8A2}" type="pres">
      <dgm:prSet presAssocID="{19416C43-CAB0-4690-BC8E-806669E11524}" presName="sibTrans" presStyleCnt="0"/>
      <dgm:spPr/>
    </dgm:pt>
    <dgm:pt modelId="{BA20D976-F0C6-4D35-AD40-10C5563E5B7A}" type="pres">
      <dgm:prSet presAssocID="{59D078A0-3CE7-4652-B955-2C3720CB64FC}" presName="compNode" presStyleCnt="0"/>
      <dgm:spPr/>
    </dgm:pt>
    <dgm:pt modelId="{952E99A0-35C0-40E5-9C7A-FF790961295D}" type="pres">
      <dgm:prSet presAssocID="{59D078A0-3CE7-4652-B955-2C3720CB64FC}" presName="bgRect" presStyleLbl="bgShp" presStyleIdx="3" presStyleCnt="5"/>
      <dgm:spPr>
        <a:solidFill>
          <a:srgbClr val="C00000"/>
        </a:solidFill>
      </dgm:spPr>
    </dgm:pt>
    <dgm:pt modelId="{63584FD0-09EB-4E6C-AC2D-E0DFC73D9622}" type="pres">
      <dgm:prSet presAssocID="{59D078A0-3CE7-4652-B955-2C3720CB64F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arget"/>
        </a:ext>
      </dgm:extLst>
    </dgm:pt>
    <dgm:pt modelId="{5F7F1788-EA32-454C-B285-744077F1B262}" type="pres">
      <dgm:prSet presAssocID="{59D078A0-3CE7-4652-B955-2C3720CB64FC}" presName="spaceRect" presStyleCnt="0"/>
      <dgm:spPr/>
    </dgm:pt>
    <dgm:pt modelId="{F310CE93-8EF2-496B-A2E2-707F245C468A}" type="pres">
      <dgm:prSet presAssocID="{59D078A0-3CE7-4652-B955-2C3720CB64FC}" presName="parTx" presStyleLbl="revTx" presStyleIdx="3" presStyleCnt="5">
        <dgm:presLayoutVars>
          <dgm:chMax val="0"/>
          <dgm:chPref val="0"/>
        </dgm:presLayoutVars>
      </dgm:prSet>
      <dgm:spPr/>
    </dgm:pt>
    <dgm:pt modelId="{DBEA5B58-C21E-4DBA-91B8-55D00858C9AE}" type="pres">
      <dgm:prSet presAssocID="{DFBA51EB-1883-4B00-9A04-0C4C2191677D}" presName="sibTrans" presStyleCnt="0"/>
      <dgm:spPr/>
    </dgm:pt>
    <dgm:pt modelId="{8663A576-A8C1-4184-AA47-F803D3D45EFA}" type="pres">
      <dgm:prSet presAssocID="{790EEA8A-9B3F-4CB4-82A9-5C8A63CEECA9}" presName="compNode" presStyleCnt="0"/>
      <dgm:spPr/>
    </dgm:pt>
    <dgm:pt modelId="{D5B06F96-7BF7-42A3-B46A-54CFF21143AA}" type="pres">
      <dgm:prSet presAssocID="{790EEA8A-9B3F-4CB4-82A9-5C8A63CEECA9}" presName="bgRect" presStyleLbl="bgShp" presStyleIdx="4" presStyleCnt="5"/>
      <dgm:spPr>
        <a:solidFill>
          <a:srgbClr val="C00000"/>
        </a:solidFill>
      </dgm:spPr>
    </dgm:pt>
    <dgm:pt modelId="{ED80F9C7-F74C-4F93-832B-4B1F1E479677}" type="pres">
      <dgm:prSet presAssocID="{790EEA8A-9B3F-4CB4-82A9-5C8A63CEECA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ullseye"/>
        </a:ext>
      </dgm:extLst>
    </dgm:pt>
    <dgm:pt modelId="{E1C83A6E-D8FB-49F7-9089-F7A12AA8B076}" type="pres">
      <dgm:prSet presAssocID="{790EEA8A-9B3F-4CB4-82A9-5C8A63CEECA9}" presName="spaceRect" presStyleCnt="0"/>
      <dgm:spPr/>
    </dgm:pt>
    <dgm:pt modelId="{F939D5AD-BB4E-461E-A5E0-4E09427FBD25}" type="pres">
      <dgm:prSet presAssocID="{790EEA8A-9B3F-4CB4-82A9-5C8A63CEECA9}" presName="parTx" presStyleLbl="revTx" presStyleIdx="4" presStyleCnt="5">
        <dgm:presLayoutVars>
          <dgm:chMax val="0"/>
          <dgm:chPref val="0"/>
        </dgm:presLayoutVars>
      </dgm:prSet>
      <dgm:spPr/>
    </dgm:pt>
  </dgm:ptLst>
  <dgm:cxnLst>
    <dgm:cxn modelId="{A519790A-6965-489E-A170-79F6D4CD35B6}" type="presOf" srcId="{23B9D916-CCD0-49AC-84F7-39AFBB860488}" destId="{9C41C9C3-ED25-46E5-9C94-420A1999D6D6}" srcOrd="0" destOrd="0" presId="urn:microsoft.com/office/officeart/2018/2/layout/IconVerticalSolidList"/>
    <dgm:cxn modelId="{1BB44413-3922-42CE-A22F-7A5540DB1C73}" srcId="{9239AC3A-85FB-4D59-BE15-8849099DB7C8}" destId="{23B9D916-CCD0-49AC-84F7-39AFBB860488}" srcOrd="2" destOrd="0" parTransId="{10840B8E-DADF-4710-ADD2-670DC16D2DD1}" sibTransId="{19416C43-CAB0-4690-BC8E-806669E11524}"/>
    <dgm:cxn modelId="{07C0A013-41C9-44B9-B0C6-E4E647EB0071}" srcId="{9239AC3A-85FB-4D59-BE15-8849099DB7C8}" destId="{790EEA8A-9B3F-4CB4-82A9-5C8A63CEECA9}" srcOrd="4" destOrd="0" parTransId="{4BA79066-D964-4777-ACD4-4DAA7CB17AE3}" sibTransId="{D84FBE75-DBFE-44A0-B1C1-35D3D69983CF}"/>
    <dgm:cxn modelId="{89E46D2F-7FDB-41E3-A3EF-6389124CECF7}" srcId="{9239AC3A-85FB-4D59-BE15-8849099DB7C8}" destId="{AB637A25-CCB8-40F8-9CFC-C262B4317E72}" srcOrd="0" destOrd="0" parTransId="{DC99F60D-DC71-49B0-8709-7792CE9679F0}" sibTransId="{9E2020CF-79E8-414F-8B16-DDFB9CAEB038}"/>
    <dgm:cxn modelId="{7A46376C-17C6-49E3-AC27-B4DA92A780E0}" srcId="{9239AC3A-85FB-4D59-BE15-8849099DB7C8}" destId="{59D078A0-3CE7-4652-B955-2C3720CB64FC}" srcOrd="3" destOrd="0" parTransId="{C038FD33-8DD3-4B69-9649-F2748791B8B5}" sibTransId="{DFBA51EB-1883-4B00-9A04-0C4C2191677D}"/>
    <dgm:cxn modelId="{B3560F70-65BA-4F25-86A7-CFB61D1015F9}" srcId="{9239AC3A-85FB-4D59-BE15-8849099DB7C8}" destId="{9C2BEF50-ADCC-44CF-95B7-3C282E907B9A}" srcOrd="1" destOrd="0" parTransId="{B900EEDC-4A1F-4103-960B-1F7EE92DD39D}" sibTransId="{6E5ECDAE-3C86-4694-A08C-2E8669AC9609}"/>
    <dgm:cxn modelId="{DADDC770-8611-4225-BD60-F51037592462}" type="presOf" srcId="{59D078A0-3CE7-4652-B955-2C3720CB64FC}" destId="{F310CE93-8EF2-496B-A2E2-707F245C468A}" srcOrd="0" destOrd="0" presId="urn:microsoft.com/office/officeart/2018/2/layout/IconVerticalSolidList"/>
    <dgm:cxn modelId="{B00B5D7F-F250-4A4A-818F-73E56F76D10A}" type="presOf" srcId="{9C2BEF50-ADCC-44CF-95B7-3C282E907B9A}" destId="{744DB118-F2C1-4BF5-BB29-C2D6AF22C403}" srcOrd="0" destOrd="0" presId="urn:microsoft.com/office/officeart/2018/2/layout/IconVerticalSolidList"/>
    <dgm:cxn modelId="{815387A9-2586-455E-BF5C-C54DAC9E23D9}" type="presOf" srcId="{AB637A25-CCB8-40F8-9CFC-C262B4317E72}" destId="{D86E4295-4334-4B5B-9676-1FF98558D76B}" srcOrd="0" destOrd="0" presId="urn:microsoft.com/office/officeart/2018/2/layout/IconVerticalSolidList"/>
    <dgm:cxn modelId="{EAC0C7C9-47E8-4971-B126-54B2B60E7B20}" type="presOf" srcId="{9239AC3A-85FB-4D59-BE15-8849099DB7C8}" destId="{B8C0DC27-8775-4640-BAF6-512F51EB525A}" srcOrd="0" destOrd="0" presId="urn:microsoft.com/office/officeart/2018/2/layout/IconVerticalSolidList"/>
    <dgm:cxn modelId="{1D07A5E1-21B5-4EA1-8548-4BD373197F88}" type="presOf" srcId="{790EEA8A-9B3F-4CB4-82A9-5C8A63CEECA9}" destId="{F939D5AD-BB4E-461E-A5E0-4E09427FBD25}" srcOrd="0" destOrd="0" presId="urn:microsoft.com/office/officeart/2018/2/layout/IconVerticalSolidList"/>
    <dgm:cxn modelId="{461A048E-1C95-4B70-B423-D2CCE3F1CBD9}" type="presParOf" srcId="{B8C0DC27-8775-4640-BAF6-512F51EB525A}" destId="{BB3DD98E-D644-44F0-8598-D5101CF66702}" srcOrd="0" destOrd="0" presId="urn:microsoft.com/office/officeart/2018/2/layout/IconVerticalSolidList"/>
    <dgm:cxn modelId="{D35CF3BD-A8EE-4F7E-A952-0933F041847A}" type="presParOf" srcId="{BB3DD98E-D644-44F0-8598-D5101CF66702}" destId="{8F1740CA-305F-49CD-A926-D3FF8EBA13CB}" srcOrd="0" destOrd="0" presId="urn:microsoft.com/office/officeart/2018/2/layout/IconVerticalSolidList"/>
    <dgm:cxn modelId="{4806F27B-C5DC-41CC-B388-3FF179A4368A}" type="presParOf" srcId="{BB3DD98E-D644-44F0-8598-D5101CF66702}" destId="{1A2F288C-1C00-448C-A76B-8CCD574E7033}" srcOrd="1" destOrd="0" presId="urn:microsoft.com/office/officeart/2018/2/layout/IconVerticalSolidList"/>
    <dgm:cxn modelId="{AFB49B33-FA1E-499E-8C60-1DEAC9EC23B8}" type="presParOf" srcId="{BB3DD98E-D644-44F0-8598-D5101CF66702}" destId="{020B7240-A0EC-4EE2-B27E-13E95BDEBCE2}" srcOrd="2" destOrd="0" presId="urn:microsoft.com/office/officeart/2018/2/layout/IconVerticalSolidList"/>
    <dgm:cxn modelId="{5FDB08C7-218E-4507-9220-78504E657558}" type="presParOf" srcId="{BB3DD98E-D644-44F0-8598-D5101CF66702}" destId="{D86E4295-4334-4B5B-9676-1FF98558D76B}" srcOrd="3" destOrd="0" presId="urn:microsoft.com/office/officeart/2018/2/layout/IconVerticalSolidList"/>
    <dgm:cxn modelId="{B26E3C9B-60F9-4D71-A48E-18F42460D88B}" type="presParOf" srcId="{B8C0DC27-8775-4640-BAF6-512F51EB525A}" destId="{0EAEB78A-42F8-4BB6-B22C-3EC1B6F70EF2}" srcOrd="1" destOrd="0" presId="urn:microsoft.com/office/officeart/2018/2/layout/IconVerticalSolidList"/>
    <dgm:cxn modelId="{5E1881B5-A2F1-4CD7-B4AA-AB3ACFD65301}" type="presParOf" srcId="{B8C0DC27-8775-4640-BAF6-512F51EB525A}" destId="{877A853D-8EFD-4AB1-B684-317F2256EB33}" srcOrd="2" destOrd="0" presId="urn:microsoft.com/office/officeart/2018/2/layout/IconVerticalSolidList"/>
    <dgm:cxn modelId="{701688B8-F763-4F9A-BF05-60DEBE01C186}" type="presParOf" srcId="{877A853D-8EFD-4AB1-B684-317F2256EB33}" destId="{2948F291-E083-43DD-A449-AC0CCC81BEDB}" srcOrd="0" destOrd="0" presId="urn:microsoft.com/office/officeart/2018/2/layout/IconVerticalSolidList"/>
    <dgm:cxn modelId="{F91B6376-FE1E-425B-AA7B-597BF1775113}" type="presParOf" srcId="{877A853D-8EFD-4AB1-B684-317F2256EB33}" destId="{A0A7C230-A12D-4E91-8781-A51ED4211E9F}" srcOrd="1" destOrd="0" presId="urn:microsoft.com/office/officeart/2018/2/layout/IconVerticalSolidList"/>
    <dgm:cxn modelId="{7872D064-08E1-4B07-9A35-26D399654833}" type="presParOf" srcId="{877A853D-8EFD-4AB1-B684-317F2256EB33}" destId="{963A51C5-8F15-422F-B938-EF95E1FB1CA9}" srcOrd="2" destOrd="0" presId="urn:microsoft.com/office/officeart/2018/2/layout/IconVerticalSolidList"/>
    <dgm:cxn modelId="{64CB8D8E-3D62-4A88-9E75-13B4D97A8B48}" type="presParOf" srcId="{877A853D-8EFD-4AB1-B684-317F2256EB33}" destId="{744DB118-F2C1-4BF5-BB29-C2D6AF22C403}" srcOrd="3" destOrd="0" presId="urn:microsoft.com/office/officeart/2018/2/layout/IconVerticalSolidList"/>
    <dgm:cxn modelId="{CFC7DB5D-D67F-4AE0-9A87-EC4F548CEE4C}" type="presParOf" srcId="{B8C0DC27-8775-4640-BAF6-512F51EB525A}" destId="{0E513565-F07A-4A22-BF63-CE4B6C3523D1}" srcOrd="3" destOrd="0" presId="urn:microsoft.com/office/officeart/2018/2/layout/IconVerticalSolidList"/>
    <dgm:cxn modelId="{0FD5A8B1-F9FD-461C-A3D0-F840CD24D8C1}" type="presParOf" srcId="{B8C0DC27-8775-4640-BAF6-512F51EB525A}" destId="{4EB55EE7-42C7-4D45-A1F1-2A883E5371BE}" srcOrd="4" destOrd="0" presId="urn:microsoft.com/office/officeart/2018/2/layout/IconVerticalSolidList"/>
    <dgm:cxn modelId="{1EDE8CE6-068D-4086-AE8F-9AA78EA8AABA}" type="presParOf" srcId="{4EB55EE7-42C7-4D45-A1F1-2A883E5371BE}" destId="{CFB149AF-F1F2-40D7-A888-39C90B2BA165}" srcOrd="0" destOrd="0" presId="urn:microsoft.com/office/officeart/2018/2/layout/IconVerticalSolidList"/>
    <dgm:cxn modelId="{E0443CEB-476F-4AAD-B8BE-88BB398DCF63}" type="presParOf" srcId="{4EB55EE7-42C7-4D45-A1F1-2A883E5371BE}" destId="{9D7DD0BF-50F1-43AB-8AA9-FED8A6E6C9AD}" srcOrd="1" destOrd="0" presId="urn:microsoft.com/office/officeart/2018/2/layout/IconVerticalSolidList"/>
    <dgm:cxn modelId="{33F2C0D2-076E-420E-AEF7-FC9F63017220}" type="presParOf" srcId="{4EB55EE7-42C7-4D45-A1F1-2A883E5371BE}" destId="{CBA0F3E2-BF63-4C21-AB26-ADD132CD8AEB}" srcOrd="2" destOrd="0" presId="urn:microsoft.com/office/officeart/2018/2/layout/IconVerticalSolidList"/>
    <dgm:cxn modelId="{4C7A567A-7B9B-45FE-80DC-3A135A6B3D36}" type="presParOf" srcId="{4EB55EE7-42C7-4D45-A1F1-2A883E5371BE}" destId="{9C41C9C3-ED25-46E5-9C94-420A1999D6D6}" srcOrd="3" destOrd="0" presId="urn:microsoft.com/office/officeart/2018/2/layout/IconVerticalSolidList"/>
    <dgm:cxn modelId="{D930AA54-B93D-4935-94E4-DBA19DF3F40E}" type="presParOf" srcId="{B8C0DC27-8775-4640-BAF6-512F51EB525A}" destId="{0652D30D-72C8-45DD-9234-2FA75EADC8A2}" srcOrd="5" destOrd="0" presId="urn:microsoft.com/office/officeart/2018/2/layout/IconVerticalSolidList"/>
    <dgm:cxn modelId="{E5CB5A86-83BA-48CC-8013-B93B78F1559B}" type="presParOf" srcId="{B8C0DC27-8775-4640-BAF6-512F51EB525A}" destId="{BA20D976-F0C6-4D35-AD40-10C5563E5B7A}" srcOrd="6" destOrd="0" presId="urn:microsoft.com/office/officeart/2018/2/layout/IconVerticalSolidList"/>
    <dgm:cxn modelId="{7DAD18D6-F9E9-4411-BBBF-2BC6B115D6CA}" type="presParOf" srcId="{BA20D976-F0C6-4D35-AD40-10C5563E5B7A}" destId="{952E99A0-35C0-40E5-9C7A-FF790961295D}" srcOrd="0" destOrd="0" presId="urn:microsoft.com/office/officeart/2018/2/layout/IconVerticalSolidList"/>
    <dgm:cxn modelId="{FCBDAC40-4797-4574-9C37-B97F98A97538}" type="presParOf" srcId="{BA20D976-F0C6-4D35-AD40-10C5563E5B7A}" destId="{63584FD0-09EB-4E6C-AC2D-E0DFC73D9622}" srcOrd="1" destOrd="0" presId="urn:microsoft.com/office/officeart/2018/2/layout/IconVerticalSolidList"/>
    <dgm:cxn modelId="{08778370-411B-4B45-B9DB-A983809A9B44}" type="presParOf" srcId="{BA20D976-F0C6-4D35-AD40-10C5563E5B7A}" destId="{5F7F1788-EA32-454C-B285-744077F1B262}" srcOrd="2" destOrd="0" presId="urn:microsoft.com/office/officeart/2018/2/layout/IconVerticalSolidList"/>
    <dgm:cxn modelId="{2744FEA5-CFAC-4CDA-9290-84BF6B16DDC1}" type="presParOf" srcId="{BA20D976-F0C6-4D35-AD40-10C5563E5B7A}" destId="{F310CE93-8EF2-496B-A2E2-707F245C468A}" srcOrd="3" destOrd="0" presId="urn:microsoft.com/office/officeart/2018/2/layout/IconVerticalSolidList"/>
    <dgm:cxn modelId="{A07D4CC3-BDEE-402B-8088-6CCAA67BD4F4}" type="presParOf" srcId="{B8C0DC27-8775-4640-BAF6-512F51EB525A}" destId="{DBEA5B58-C21E-4DBA-91B8-55D00858C9AE}" srcOrd="7" destOrd="0" presId="urn:microsoft.com/office/officeart/2018/2/layout/IconVerticalSolidList"/>
    <dgm:cxn modelId="{033B5FEE-2919-454A-8425-E2C5C67E0506}" type="presParOf" srcId="{B8C0DC27-8775-4640-BAF6-512F51EB525A}" destId="{8663A576-A8C1-4184-AA47-F803D3D45EFA}" srcOrd="8" destOrd="0" presId="urn:microsoft.com/office/officeart/2018/2/layout/IconVerticalSolidList"/>
    <dgm:cxn modelId="{EF16A75D-2505-4013-857B-41FADA74353D}" type="presParOf" srcId="{8663A576-A8C1-4184-AA47-F803D3D45EFA}" destId="{D5B06F96-7BF7-42A3-B46A-54CFF21143AA}" srcOrd="0" destOrd="0" presId="urn:microsoft.com/office/officeart/2018/2/layout/IconVerticalSolidList"/>
    <dgm:cxn modelId="{EF06B0D8-60A0-4D21-A977-8A5535398739}" type="presParOf" srcId="{8663A576-A8C1-4184-AA47-F803D3D45EFA}" destId="{ED80F9C7-F74C-4F93-832B-4B1F1E479677}" srcOrd="1" destOrd="0" presId="urn:microsoft.com/office/officeart/2018/2/layout/IconVerticalSolidList"/>
    <dgm:cxn modelId="{1CC5408F-61C8-4437-82C6-8A0F29C98984}" type="presParOf" srcId="{8663A576-A8C1-4184-AA47-F803D3D45EFA}" destId="{E1C83A6E-D8FB-49F7-9089-F7A12AA8B076}" srcOrd="2" destOrd="0" presId="urn:microsoft.com/office/officeart/2018/2/layout/IconVerticalSolidList"/>
    <dgm:cxn modelId="{EEC0BDF0-E4AB-4500-A6DC-6E938CDE50DD}" type="presParOf" srcId="{8663A576-A8C1-4184-AA47-F803D3D45EFA}" destId="{F939D5AD-BB4E-461E-A5E0-4E09427FBD2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A651EB-68B9-4814-9F94-5B453335251F}" type="doc">
      <dgm:prSet loTypeId="urn:microsoft.com/office/officeart/2005/8/layout/process4" loCatId="process" qsTypeId="urn:microsoft.com/office/officeart/2005/8/quickstyle/simple2" qsCatId="simple" csTypeId="urn:microsoft.com/office/officeart/2005/8/colors/accent3_2" csCatId="accent3"/>
      <dgm:spPr/>
      <dgm:t>
        <a:bodyPr/>
        <a:lstStyle/>
        <a:p>
          <a:endParaRPr lang="en-US"/>
        </a:p>
      </dgm:t>
    </dgm:pt>
    <dgm:pt modelId="{0228FA40-BDC3-4072-92A8-64A3651987EA}">
      <dgm:prSet/>
      <dgm:spPr/>
      <dgm:t>
        <a:bodyPr/>
        <a:lstStyle/>
        <a:p>
          <a:r>
            <a:rPr lang="en-US"/>
            <a:t>We have lots of different types of products and services that we deliver from courses with qualifications attached to Continuous Personal Development sessions that are informal in design.</a:t>
          </a:r>
        </a:p>
      </dgm:t>
    </dgm:pt>
    <dgm:pt modelId="{E0B936C3-CCB7-4CCC-9505-5CB53BECD96F}" type="parTrans" cxnId="{2E2996E3-D360-4906-8107-891E02EA8633}">
      <dgm:prSet/>
      <dgm:spPr/>
      <dgm:t>
        <a:bodyPr/>
        <a:lstStyle/>
        <a:p>
          <a:endParaRPr lang="en-US"/>
        </a:p>
      </dgm:t>
    </dgm:pt>
    <dgm:pt modelId="{E4288D89-419F-4CB3-9611-FFF70C205583}" type="sibTrans" cxnId="{2E2996E3-D360-4906-8107-891E02EA8633}">
      <dgm:prSet/>
      <dgm:spPr/>
      <dgm:t>
        <a:bodyPr/>
        <a:lstStyle/>
        <a:p>
          <a:endParaRPr lang="en-US"/>
        </a:p>
      </dgm:t>
    </dgm:pt>
    <dgm:pt modelId="{90208BE0-6326-47E9-9AF5-4A18975A2265}">
      <dgm:prSet/>
      <dgm:spPr/>
      <dgm:t>
        <a:bodyPr/>
        <a:lstStyle/>
        <a:p>
          <a:r>
            <a:rPr lang="en-US"/>
            <a:t>For us at the WRU quality assurance is a tool for development and standardisation not a surveillance or stick beating exercise.</a:t>
          </a:r>
        </a:p>
      </dgm:t>
    </dgm:pt>
    <dgm:pt modelId="{A30BFDEA-A2DB-489C-970D-C7A9FD109364}" type="parTrans" cxnId="{2E3F9002-2749-41AF-8685-1AA413381D1D}">
      <dgm:prSet/>
      <dgm:spPr/>
      <dgm:t>
        <a:bodyPr/>
        <a:lstStyle/>
        <a:p>
          <a:endParaRPr lang="en-US"/>
        </a:p>
      </dgm:t>
    </dgm:pt>
    <dgm:pt modelId="{2A92C403-A18F-487D-829C-4CB73B531E6A}" type="sibTrans" cxnId="{2E3F9002-2749-41AF-8685-1AA413381D1D}">
      <dgm:prSet/>
      <dgm:spPr/>
      <dgm:t>
        <a:bodyPr/>
        <a:lstStyle/>
        <a:p>
          <a:endParaRPr lang="en-US"/>
        </a:p>
      </dgm:t>
    </dgm:pt>
    <dgm:pt modelId="{1531113F-0610-4751-B7CC-DA574C57F489}">
      <dgm:prSet/>
      <dgm:spPr/>
      <dgm:t>
        <a:bodyPr/>
        <a:lstStyle/>
        <a:p>
          <a:r>
            <a:rPr lang="en-US"/>
            <a:t>There will be a plan on what will be monitored by whom and when. This will lead to developmental feedback and opportunities develop your skills and share your experiences.  </a:t>
          </a:r>
        </a:p>
      </dgm:t>
    </dgm:pt>
    <dgm:pt modelId="{EAB8F10D-C8B5-4216-9023-25CF30D9A5B2}" type="parTrans" cxnId="{634CD10E-B181-4E32-BEAB-9D504BED705C}">
      <dgm:prSet/>
      <dgm:spPr/>
      <dgm:t>
        <a:bodyPr/>
        <a:lstStyle/>
        <a:p>
          <a:endParaRPr lang="en-US"/>
        </a:p>
      </dgm:t>
    </dgm:pt>
    <dgm:pt modelId="{8A9C210C-2CDC-4E79-A293-A2828FCD3869}" type="sibTrans" cxnId="{634CD10E-B181-4E32-BEAB-9D504BED705C}">
      <dgm:prSet/>
      <dgm:spPr/>
      <dgm:t>
        <a:bodyPr/>
        <a:lstStyle/>
        <a:p>
          <a:endParaRPr lang="en-US"/>
        </a:p>
      </dgm:t>
    </dgm:pt>
    <dgm:pt modelId="{53D3E956-01BD-2A40-A63B-3E520E3CC61C}" type="pres">
      <dgm:prSet presAssocID="{BDA651EB-68B9-4814-9F94-5B453335251F}" presName="Name0" presStyleCnt="0">
        <dgm:presLayoutVars>
          <dgm:dir/>
          <dgm:animLvl val="lvl"/>
          <dgm:resizeHandles val="exact"/>
        </dgm:presLayoutVars>
      </dgm:prSet>
      <dgm:spPr/>
    </dgm:pt>
    <dgm:pt modelId="{A5D164D1-4AA3-4B43-8F46-4A9340654704}" type="pres">
      <dgm:prSet presAssocID="{1531113F-0610-4751-B7CC-DA574C57F489}" presName="boxAndChildren" presStyleCnt="0"/>
      <dgm:spPr/>
    </dgm:pt>
    <dgm:pt modelId="{913EC7CE-BA11-304C-8C71-D95584BF7EDA}" type="pres">
      <dgm:prSet presAssocID="{1531113F-0610-4751-B7CC-DA574C57F489}" presName="parentTextBox" presStyleLbl="node1" presStyleIdx="0" presStyleCnt="3"/>
      <dgm:spPr/>
    </dgm:pt>
    <dgm:pt modelId="{8591447D-7CB9-3C48-8E48-16FFC4796849}" type="pres">
      <dgm:prSet presAssocID="{2A92C403-A18F-487D-829C-4CB73B531E6A}" presName="sp" presStyleCnt="0"/>
      <dgm:spPr/>
    </dgm:pt>
    <dgm:pt modelId="{27424C1D-0A5F-FB4A-836B-49A02DDAEE16}" type="pres">
      <dgm:prSet presAssocID="{90208BE0-6326-47E9-9AF5-4A18975A2265}" presName="arrowAndChildren" presStyleCnt="0"/>
      <dgm:spPr/>
    </dgm:pt>
    <dgm:pt modelId="{E5CA7AA8-DA31-664D-875A-BF7A0441E49B}" type="pres">
      <dgm:prSet presAssocID="{90208BE0-6326-47E9-9AF5-4A18975A2265}" presName="parentTextArrow" presStyleLbl="node1" presStyleIdx="1" presStyleCnt="3"/>
      <dgm:spPr/>
    </dgm:pt>
    <dgm:pt modelId="{049C2511-AE6F-C94B-BD2B-D4EB543180A7}" type="pres">
      <dgm:prSet presAssocID="{E4288D89-419F-4CB3-9611-FFF70C205583}" presName="sp" presStyleCnt="0"/>
      <dgm:spPr/>
    </dgm:pt>
    <dgm:pt modelId="{A9B2D27E-3356-A04A-813D-62313646141D}" type="pres">
      <dgm:prSet presAssocID="{0228FA40-BDC3-4072-92A8-64A3651987EA}" presName="arrowAndChildren" presStyleCnt="0"/>
      <dgm:spPr/>
    </dgm:pt>
    <dgm:pt modelId="{7999B8AE-CA1C-3748-B1D2-F98F339CF4AF}" type="pres">
      <dgm:prSet presAssocID="{0228FA40-BDC3-4072-92A8-64A3651987EA}" presName="parentTextArrow" presStyleLbl="node1" presStyleIdx="2" presStyleCnt="3"/>
      <dgm:spPr/>
    </dgm:pt>
  </dgm:ptLst>
  <dgm:cxnLst>
    <dgm:cxn modelId="{2E3F9002-2749-41AF-8685-1AA413381D1D}" srcId="{BDA651EB-68B9-4814-9F94-5B453335251F}" destId="{90208BE0-6326-47E9-9AF5-4A18975A2265}" srcOrd="1" destOrd="0" parTransId="{A30BFDEA-A2DB-489C-970D-C7A9FD109364}" sibTransId="{2A92C403-A18F-487D-829C-4CB73B531E6A}"/>
    <dgm:cxn modelId="{236BAF0E-948A-8F4C-ABA0-A0D09BD71D7D}" type="presOf" srcId="{BDA651EB-68B9-4814-9F94-5B453335251F}" destId="{53D3E956-01BD-2A40-A63B-3E520E3CC61C}" srcOrd="0" destOrd="0" presId="urn:microsoft.com/office/officeart/2005/8/layout/process4"/>
    <dgm:cxn modelId="{634CD10E-B181-4E32-BEAB-9D504BED705C}" srcId="{BDA651EB-68B9-4814-9F94-5B453335251F}" destId="{1531113F-0610-4751-B7CC-DA574C57F489}" srcOrd="2" destOrd="0" parTransId="{EAB8F10D-C8B5-4216-9023-25CF30D9A5B2}" sibTransId="{8A9C210C-2CDC-4E79-A293-A2828FCD3869}"/>
    <dgm:cxn modelId="{DC7C4B13-4462-1F48-9644-E5A3D7A469AF}" type="presOf" srcId="{0228FA40-BDC3-4072-92A8-64A3651987EA}" destId="{7999B8AE-CA1C-3748-B1D2-F98F339CF4AF}" srcOrd="0" destOrd="0" presId="urn:microsoft.com/office/officeart/2005/8/layout/process4"/>
    <dgm:cxn modelId="{42F817BE-E69E-594A-8146-731C33303F3D}" type="presOf" srcId="{1531113F-0610-4751-B7CC-DA574C57F489}" destId="{913EC7CE-BA11-304C-8C71-D95584BF7EDA}" srcOrd="0" destOrd="0" presId="urn:microsoft.com/office/officeart/2005/8/layout/process4"/>
    <dgm:cxn modelId="{DC55F1D1-869C-B042-8CB3-1BC5C89B8A42}" type="presOf" srcId="{90208BE0-6326-47E9-9AF5-4A18975A2265}" destId="{E5CA7AA8-DA31-664D-875A-BF7A0441E49B}" srcOrd="0" destOrd="0" presId="urn:microsoft.com/office/officeart/2005/8/layout/process4"/>
    <dgm:cxn modelId="{2E2996E3-D360-4906-8107-891E02EA8633}" srcId="{BDA651EB-68B9-4814-9F94-5B453335251F}" destId="{0228FA40-BDC3-4072-92A8-64A3651987EA}" srcOrd="0" destOrd="0" parTransId="{E0B936C3-CCB7-4CCC-9505-5CB53BECD96F}" sibTransId="{E4288D89-419F-4CB3-9611-FFF70C205583}"/>
    <dgm:cxn modelId="{C6F6D2EA-B97B-EA4A-B22C-3FD66AB7A271}" type="presParOf" srcId="{53D3E956-01BD-2A40-A63B-3E520E3CC61C}" destId="{A5D164D1-4AA3-4B43-8F46-4A9340654704}" srcOrd="0" destOrd="0" presId="urn:microsoft.com/office/officeart/2005/8/layout/process4"/>
    <dgm:cxn modelId="{92981E69-B5F3-1946-94C7-38A065D48F96}" type="presParOf" srcId="{A5D164D1-4AA3-4B43-8F46-4A9340654704}" destId="{913EC7CE-BA11-304C-8C71-D95584BF7EDA}" srcOrd="0" destOrd="0" presId="urn:microsoft.com/office/officeart/2005/8/layout/process4"/>
    <dgm:cxn modelId="{67768558-DD77-F541-AD2E-83634885192F}" type="presParOf" srcId="{53D3E956-01BD-2A40-A63B-3E520E3CC61C}" destId="{8591447D-7CB9-3C48-8E48-16FFC4796849}" srcOrd="1" destOrd="0" presId="urn:microsoft.com/office/officeart/2005/8/layout/process4"/>
    <dgm:cxn modelId="{19815908-B8AE-1646-B5B1-2D42FD98DC33}" type="presParOf" srcId="{53D3E956-01BD-2A40-A63B-3E520E3CC61C}" destId="{27424C1D-0A5F-FB4A-836B-49A02DDAEE16}" srcOrd="2" destOrd="0" presId="urn:microsoft.com/office/officeart/2005/8/layout/process4"/>
    <dgm:cxn modelId="{0C9C0010-89B5-8D46-8130-E988289A197E}" type="presParOf" srcId="{27424C1D-0A5F-FB4A-836B-49A02DDAEE16}" destId="{E5CA7AA8-DA31-664D-875A-BF7A0441E49B}" srcOrd="0" destOrd="0" presId="urn:microsoft.com/office/officeart/2005/8/layout/process4"/>
    <dgm:cxn modelId="{B6D4D326-0334-0747-B7EA-589BAC76E8B4}" type="presParOf" srcId="{53D3E956-01BD-2A40-A63B-3E520E3CC61C}" destId="{049C2511-AE6F-C94B-BD2B-D4EB543180A7}" srcOrd="3" destOrd="0" presId="urn:microsoft.com/office/officeart/2005/8/layout/process4"/>
    <dgm:cxn modelId="{891CE732-0BCD-AB4C-8F6A-E689D93D9719}" type="presParOf" srcId="{53D3E956-01BD-2A40-A63B-3E520E3CC61C}" destId="{A9B2D27E-3356-A04A-813D-62313646141D}" srcOrd="4" destOrd="0" presId="urn:microsoft.com/office/officeart/2005/8/layout/process4"/>
    <dgm:cxn modelId="{8DF67E07-F412-8E43-923D-C4AD60CCFDBF}" type="presParOf" srcId="{A9B2D27E-3356-A04A-813D-62313646141D}" destId="{7999B8AE-CA1C-3748-B1D2-F98F339CF4A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48266-EEF9-4A9B-887A-3556F4F1F59D}">
      <dsp:nvSpPr>
        <dsp:cNvPr id="0" name=""/>
        <dsp:cNvSpPr/>
      </dsp:nvSpPr>
      <dsp:spPr>
        <a:xfrm>
          <a:off x="576659" y="985609"/>
          <a:ext cx="1447410" cy="1447410"/>
        </a:xfrm>
        <a:prstGeom prst="ellipse">
          <a:avLst/>
        </a:prstGeom>
        <a:solidFill>
          <a:schemeClr val="accent3"/>
        </a:solidFill>
        <a:ln>
          <a:noFill/>
        </a:ln>
        <a:effectLst/>
      </dsp:spPr>
      <dsp:style>
        <a:lnRef idx="0">
          <a:scrgbClr r="0" g="0" b="0"/>
        </a:lnRef>
        <a:fillRef idx="1">
          <a:scrgbClr r="0" g="0" b="0"/>
        </a:fillRef>
        <a:effectRef idx="0">
          <a:scrgbClr r="0" g="0" b="0"/>
        </a:effectRef>
        <a:fontRef idx="minor"/>
      </dsp:style>
    </dsp:sp>
    <dsp:sp modelId="{6F73A828-11B3-4784-8065-9A3A19A89233}">
      <dsp:nvSpPr>
        <dsp:cNvPr id="0" name=""/>
        <dsp:cNvSpPr/>
      </dsp:nvSpPr>
      <dsp:spPr>
        <a:xfrm>
          <a:off x="885123" y="1294073"/>
          <a:ext cx="830481" cy="8304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88EFD7-CE1F-4BF6-BD2C-2A898D1E5768}">
      <dsp:nvSpPr>
        <dsp:cNvPr id="0" name=""/>
        <dsp:cNvSpPr/>
      </dsp:nvSpPr>
      <dsp:spPr>
        <a:xfrm>
          <a:off x="113962" y="2883852"/>
          <a:ext cx="237280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GB" sz="2000" kern="1200" dirty="0"/>
            <a:t>T’s and C’s</a:t>
          </a:r>
        </a:p>
      </dsp:txBody>
      <dsp:txXfrm>
        <a:off x="113962" y="2883852"/>
        <a:ext cx="2372803" cy="720000"/>
      </dsp:txXfrm>
    </dsp:sp>
    <dsp:sp modelId="{2C994974-B423-477E-B5CE-0B264184F287}">
      <dsp:nvSpPr>
        <dsp:cNvPr id="0" name=""/>
        <dsp:cNvSpPr/>
      </dsp:nvSpPr>
      <dsp:spPr>
        <a:xfrm>
          <a:off x="3364703" y="985609"/>
          <a:ext cx="1447410" cy="1447410"/>
        </a:xfrm>
        <a:prstGeom prst="ellipse">
          <a:avLst/>
        </a:prstGeom>
        <a:solidFill>
          <a:schemeClr val="accent4"/>
        </a:solidFill>
        <a:ln>
          <a:solidFill>
            <a:schemeClr val="accent1"/>
          </a:solidFill>
        </a:ln>
        <a:effectLst/>
      </dsp:spPr>
      <dsp:style>
        <a:lnRef idx="0">
          <a:scrgbClr r="0" g="0" b="0"/>
        </a:lnRef>
        <a:fillRef idx="1">
          <a:scrgbClr r="0" g="0" b="0"/>
        </a:fillRef>
        <a:effectRef idx="0">
          <a:scrgbClr r="0" g="0" b="0"/>
        </a:effectRef>
        <a:fontRef idx="minor"/>
      </dsp:style>
    </dsp:sp>
    <dsp:sp modelId="{74A02FBD-E574-4C9E-9066-6D184898AF96}">
      <dsp:nvSpPr>
        <dsp:cNvPr id="0" name=""/>
        <dsp:cNvSpPr/>
      </dsp:nvSpPr>
      <dsp:spPr>
        <a:xfrm>
          <a:off x="3673168" y="1294073"/>
          <a:ext cx="830481" cy="8304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413CFA-A38A-4B57-BD08-0459AEF0649C}">
      <dsp:nvSpPr>
        <dsp:cNvPr id="0" name=""/>
        <dsp:cNvSpPr/>
      </dsp:nvSpPr>
      <dsp:spPr>
        <a:xfrm>
          <a:off x="2902007" y="2883852"/>
          <a:ext cx="237280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GB" sz="2000" kern="1200" dirty="0"/>
            <a:t>House</a:t>
          </a:r>
        </a:p>
        <a:p>
          <a:pPr marL="0" lvl="0" indent="0" algn="ctr" defTabSz="889000">
            <a:lnSpc>
              <a:spcPct val="100000"/>
            </a:lnSpc>
            <a:spcBef>
              <a:spcPct val="0"/>
            </a:spcBef>
            <a:spcAft>
              <a:spcPct val="35000"/>
            </a:spcAft>
            <a:buNone/>
            <a:defRPr cap="all"/>
          </a:pPr>
          <a:r>
            <a:rPr lang="en-GB" sz="2000" kern="1200" dirty="0"/>
            <a:t>keeping</a:t>
          </a:r>
        </a:p>
      </dsp:txBody>
      <dsp:txXfrm>
        <a:off x="2902007" y="2883852"/>
        <a:ext cx="2372803" cy="720000"/>
      </dsp:txXfrm>
    </dsp:sp>
    <dsp:sp modelId="{89ADDE94-D447-40BC-8F85-0D772CA0F7D6}">
      <dsp:nvSpPr>
        <dsp:cNvPr id="0" name=""/>
        <dsp:cNvSpPr/>
      </dsp:nvSpPr>
      <dsp:spPr>
        <a:xfrm>
          <a:off x="6152748" y="985609"/>
          <a:ext cx="1447410" cy="1447410"/>
        </a:xfrm>
        <a:prstGeom prst="ellipse">
          <a:avLst/>
        </a:prstGeom>
        <a:solidFill>
          <a:schemeClr val="accent2"/>
        </a:solidFill>
        <a:ln>
          <a:noFill/>
        </a:ln>
        <a:effectLst/>
      </dsp:spPr>
      <dsp:style>
        <a:lnRef idx="0">
          <a:scrgbClr r="0" g="0" b="0"/>
        </a:lnRef>
        <a:fillRef idx="1">
          <a:scrgbClr r="0" g="0" b="0"/>
        </a:fillRef>
        <a:effectRef idx="0">
          <a:scrgbClr r="0" g="0" b="0"/>
        </a:effectRef>
        <a:fontRef idx="minor"/>
      </dsp:style>
    </dsp:sp>
    <dsp:sp modelId="{27C37B81-398D-4808-9375-94B722ED475B}">
      <dsp:nvSpPr>
        <dsp:cNvPr id="0" name=""/>
        <dsp:cNvSpPr/>
      </dsp:nvSpPr>
      <dsp:spPr>
        <a:xfrm>
          <a:off x="6461213" y="1294073"/>
          <a:ext cx="830481" cy="8304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A07D80-7E2D-41A4-BE11-577B87140B8F}">
      <dsp:nvSpPr>
        <dsp:cNvPr id="0" name=""/>
        <dsp:cNvSpPr/>
      </dsp:nvSpPr>
      <dsp:spPr>
        <a:xfrm>
          <a:off x="5690051" y="2883852"/>
          <a:ext cx="237280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GB" sz="2000" kern="1200"/>
            <a:t>Quality Assurance </a:t>
          </a:r>
        </a:p>
      </dsp:txBody>
      <dsp:txXfrm>
        <a:off x="5690051" y="2883852"/>
        <a:ext cx="2372803" cy="720000"/>
      </dsp:txXfrm>
    </dsp:sp>
    <dsp:sp modelId="{EE07A41F-0ACE-4143-A2EB-DE1ED1050189}">
      <dsp:nvSpPr>
        <dsp:cNvPr id="0" name=""/>
        <dsp:cNvSpPr/>
      </dsp:nvSpPr>
      <dsp:spPr>
        <a:xfrm>
          <a:off x="8940793" y="985609"/>
          <a:ext cx="1447410" cy="1447410"/>
        </a:xfrm>
        <a:prstGeom prst="ellipse">
          <a:avLst/>
        </a:prstGeom>
        <a:solidFill>
          <a:schemeClr val="accent3"/>
        </a:solidFill>
        <a:ln>
          <a:noFill/>
        </a:ln>
        <a:effectLst/>
      </dsp:spPr>
      <dsp:style>
        <a:lnRef idx="0">
          <a:scrgbClr r="0" g="0" b="0"/>
        </a:lnRef>
        <a:fillRef idx="1">
          <a:scrgbClr r="0" g="0" b="0"/>
        </a:fillRef>
        <a:effectRef idx="0">
          <a:scrgbClr r="0" g="0" b="0"/>
        </a:effectRef>
        <a:fontRef idx="minor"/>
      </dsp:style>
    </dsp:sp>
    <dsp:sp modelId="{57CA08F0-0EBE-4A32-A4D6-EEF8E7C8E2B8}">
      <dsp:nvSpPr>
        <dsp:cNvPr id="0" name=""/>
        <dsp:cNvSpPr/>
      </dsp:nvSpPr>
      <dsp:spPr>
        <a:xfrm>
          <a:off x="9249257" y="1294073"/>
          <a:ext cx="830481" cy="83048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7D6087-6AD3-4A1F-8D43-154659CAF75F}">
      <dsp:nvSpPr>
        <dsp:cNvPr id="0" name=""/>
        <dsp:cNvSpPr/>
      </dsp:nvSpPr>
      <dsp:spPr>
        <a:xfrm>
          <a:off x="8478096" y="2883852"/>
          <a:ext cx="237280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GB" sz="2000" kern="1200" dirty="0"/>
            <a:t>Competency</a:t>
          </a:r>
        </a:p>
      </dsp:txBody>
      <dsp:txXfrm>
        <a:off x="8478096" y="2883852"/>
        <a:ext cx="2372803"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297ED-5A1F-450B-91F1-D48602EEA9B2}">
      <dsp:nvSpPr>
        <dsp:cNvPr id="0" name=""/>
        <dsp:cNvSpPr/>
      </dsp:nvSpPr>
      <dsp:spPr>
        <a:xfrm>
          <a:off x="0" y="251174"/>
          <a:ext cx="11151135" cy="523369"/>
        </a:xfrm>
        <a:prstGeom prst="roundRect">
          <a:avLst>
            <a:gd name="adj" fmla="val 10000"/>
          </a:avLst>
        </a:prstGeom>
        <a:solidFill>
          <a:schemeClr val="accent2"/>
        </a:solidFill>
        <a:ln>
          <a:noFill/>
        </a:ln>
        <a:effectLst/>
      </dsp:spPr>
      <dsp:style>
        <a:lnRef idx="0">
          <a:scrgbClr r="0" g="0" b="0"/>
        </a:lnRef>
        <a:fillRef idx="1">
          <a:scrgbClr r="0" g="0" b="0"/>
        </a:fillRef>
        <a:effectRef idx="0">
          <a:scrgbClr r="0" g="0" b="0"/>
        </a:effectRef>
        <a:fontRef idx="minor"/>
      </dsp:style>
    </dsp:sp>
    <dsp:sp modelId="{1EE1C8FF-A00A-4D7D-857C-DE8E7F3F3B35}">
      <dsp:nvSpPr>
        <dsp:cNvPr id="0" name=""/>
        <dsp:cNvSpPr/>
      </dsp:nvSpPr>
      <dsp:spPr>
        <a:xfrm>
          <a:off x="125190" y="399049"/>
          <a:ext cx="227841" cy="2276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ECE31D-E86B-46F4-89AC-982AF2E55F33}">
      <dsp:nvSpPr>
        <dsp:cNvPr id="0" name=""/>
        <dsp:cNvSpPr/>
      </dsp:nvSpPr>
      <dsp:spPr>
        <a:xfrm>
          <a:off x="478221" y="305932"/>
          <a:ext cx="10637068" cy="478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643" tIns="50643" rIns="50643" bIns="50643" numCol="1" spcCol="1270" anchor="ctr" anchorCtr="0">
          <a:noAutofit/>
        </a:bodyPr>
        <a:lstStyle/>
        <a:p>
          <a:pPr marL="0" lvl="0" indent="0" algn="l" defTabSz="622300">
            <a:lnSpc>
              <a:spcPct val="100000"/>
            </a:lnSpc>
            <a:spcBef>
              <a:spcPct val="0"/>
            </a:spcBef>
            <a:spcAft>
              <a:spcPct val="35000"/>
            </a:spcAft>
            <a:buNone/>
          </a:pPr>
          <a:r>
            <a:rPr lang="en-GB" sz="1400" kern="1200" dirty="0">
              <a:solidFill>
                <a:schemeClr val="bg1"/>
              </a:solidFill>
            </a:rPr>
            <a:t>On completion of the modules, you will have achieved WRU Educator status this will remain with you for 2 years. </a:t>
          </a:r>
          <a:endParaRPr lang="en-US" sz="1400" kern="1200" dirty="0">
            <a:solidFill>
              <a:schemeClr val="bg1"/>
            </a:solidFill>
          </a:endParaRPr>
        </a:p>
      </dsp:txBody>
      <dsp:txXfrm>
        <a:off x="478221" y="305932"/>
        <a:ext cx="10637068" cy="478516"/>
      </dsp:txXfrm>
    </dsp:sp>
    <dsp:sp modelId="{497E54B0-4FFF-44F8-B583-62E6CB32D8FE}">
      <dsp:nvSpPr>
        <dsp:cNvPr id="0" name=""/>
        <dsp:cNvSpPr/>
      </dsp:nvSpPr>
      <dsp:spPr>
        <a:xfrm>
          <a:off x="0" y="904078"/>
          <a:ext cx="11151135" cy="580402"/>
        </a:xfrm>
        <a:prstGeom prst="roundRect">
          <a:avLst>
            <a:gd name="adj" fmla="val 10000"/>
          </a:avLst>
        </a:prstGeom>
        <a:solidFill>
          <a:schemeClr val="accent2"/>
        </a:solidFill>
        <a:ln>
          <a:noFill/>
        </a:ln>
        <a:effectLst/>
      </dsp:spPr>
      <dsp:style>
        <a:lnRef idx="0">
          <a:scrgbClr r="0" g="0" b="0"/>
        </a:lnRef>
        <a:fillRef idx="1">
          <a:scrgbClr r="0" g="0" b="0"/>
        </a:fillRef>
        <a:effectRef idx="0">
          <a:scrgbClr r="0" g="0" b="0"/>
        </a:effectRef>
        <a:fontRef idx="minor"/>
      </dsp:style>
    </dsp:sp>
    <dsp:sp modelId="{332B8DBC-BCEA-4DFC-9929-BD532D33EF47}">
      <dsp:nvSpPr>
        <dsp:cNvPr id="0" name=""/>
        <dsp:cNvSpPr/>
      </dsp:nvSpPr>
      <dsp:spPr>
        <a:xfrm>
          <a:off x="125190" y="1080470"/>
          <a:ext cx="227841" cy="2276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56FE53-2830-41BD-B04A-DB5C2EB4A7D2}">
      <dsp:nvSpPr>
        <dsp:cNvPr id="0" name=""/>
        <dsp:cNvSpPr/>
      </dsp:nvSpPr>
      <dsp:spPr>
        <a:xfrm>
          <a:off x="478221" y="987353"/>
          <a:ext cx="10637068" cy="478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643" tIns="50643" rIns="50643" bIns="50643" numCol="1" spcCol="1270" anchor="ctr" anchorCtr="0">
          <a:noAutofit/>
        </a:bodyPr>
        <a:lstStyle/>
        <a:p>
          <a:pPr marL="0" lvl="0" indent="0" algn="l" defTabSz="622300">
            <a:lnSpc>
              <a:spcPct val="100000"/>
            </a:lnSpc>
            <a:spcBef>
              <a:spcPct val="0"/>
            </a:spcBef>
            <a:spcAft>
              <a:spcPct val="35000"/>
            </a:spcAft>
            <a:buNone/>
          </a:pPr>
          <a:r>
            <a:rPr lang="en-GB" sz="1400" kern="1200" dirty="0">
              <a:solidFill>
                <a:schemeClr val="bg1"/>
              </a:solidFill>
            </a:rPr>
            <a:t>To remain accredited, you must deliver 2 courses a year in your department across the suite of educational courses. </a:t>
          </a:r>
          <a:endParaRPr lang="en-US" sz="1400" kern="1200" dirty="0">
            <a:solidFill>
              <a:schemeClr val="bg1"/>
            </a:solidFill>
          </a:endParaRPr>
        </a:p>
      </dsp:txBody>
      <dsp:txXfrm>
        <a:off x="478221" y="987353"/>
        <a:ext cx="10637068" cy="478516"/>
      </dsp:txXfrm>
    </dsp:sp>
    <dsp:sp modelId="{CF82BEC2-65EF-4113-869D-21F6AA00BF24}">
      <dsp:nvSpPr>
        <dsp:cNvPr id="0" name=""/>
        <dsp:cNvSpPr/>
      </dsp:nvSpPr>
      <dsp:spPr>
        <a:xfrm>
          <a:off x="0" y="1604110"/>
          <a:ext cx="11151135" cy="680617"/>
        </a:xfrm>
        <a:prstGeom prst="roundRect">
          <a:avLst>
            <a:gd name="adj" fmla="val 10000"/>
          </a:avLst>
        </a:prstGeom>
        <a:solidFill>
          <a:schemeClr val="accent2"/>
        </a:solidFill>
        <a:ln>
          <a:noFill/>
        </a:ln>
        <a:effectLst/>
      </dsp:spPr>
      <dsp:style>
        <a:lnRef idx="0">
          <a:scrgbClr r="0" g="0" b="0"/>
        </a:lnRef>
        <a:fillRef idx="1">
          <a:scrgbClr r="0" g="0" b="0"/>
        </a:fillRef>
        <a:effectRef idx="0">
          <a:scrgbClr r="0" g="0" b="0"/>
        </a:effectRef>
        <a:fontRef idx="minor"/>
      </dsp:style>
    </dsp:sp>
    <dsp:sp modelId="{63B0A703-5691-406B-81EA-56778EF2302A}">
      <dsp:nvSpPr>
        <dsp:cNvPr id="0" name=""/>
        <dsp:cNvSpPr/>
      </dsp:nvSpPr>
      <dsp:spPr>
        <a:xfrm>
          <a:off x="125190" y="1830609"/>
          <a:ext cx="227841" cy="2276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7E0BA1-D077-4FA1-9105-5423F216E4C9}">
      <dsp:nvSpPr>
        <dsp:cNvPr id="0" name=""/>
        <dsp:cNvSpPr/>
      </dsp:nvSpPr>
      <dsp:spPr>
        <a:xfrm>
          <a:off x="478221" y="1737493"/>
          <a:ext cx="10637068" cy="478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643" tIns="50643" rIns="50643" bIns="50643" numCol="1" spcCol="1270" anchor="ctr" anchorCtr="0">
          <a:noAutofit/>
        </a:bodyPr>
        <a:lstStyle/>
        <a:p>
          <a:pPr marL="0" lvl="0" indent="0" algn="l" defTabSz="622300">
            <a:lnSpc>
              <a:spcPct val="100000"/>
            </a:lnSpc>
            <a:spcBef>
              <a:spcPct val="0"/>
            </a:spcBef>
            <a:spcAft>
              <a:spcPct val="35000"/>
            </a:spcAft>
            <a:buNone/>
          </a:pPr>
          <a:r>
            <a:rPr lang="en-GB" sz="1400" kern="1200" dirty="0">
              <a:solidFill>
                <a:schemeClr val="bg1"/>
              </a:solidFill>
            </a:rPr>
            <a:t>You also must show that you are committed to personal development and participate in Continual Educator Development – This can be via CED opportunities such as workshops, or educator communities of practice.</a:t>
          </a:r>
          <a:endParaRPr lang="en-US" sz="1400" kern="1200" dirty="0">
            <a:solidFill>
              <a:schemeClr val="bg1"/>
            </a:solidFill>
          </a:endParaRPr>
        </a:p>
      </dsp:txBody>
      <dsp:txXfrm>
        <a:off x="478221" y="1737493"/>
        <a:ext cx="10637068" cy="478516"/>
      </dsp:txXfrm>
    </dsp:sp>
    <dsp:sp modelId="{5AC22AE0-58BF-4520-BC34-198CF6DDCD88}">
      <dsp:nvSpPr>
        <dsp:cNvPr id="0" name=""/>
        <dsp:cNvSpPr/>
      </dsp:nvSpPr>
      <dsp:spPr>
        <a:xfrm>
          <a:off x="0" y="2404356"/>
          <a:ext cx="11151135" cy="413852"/>
        </a:xfrm>
        <a:prstGeom prst="roundRect">
          <a:avLst>
            <a:gd name="adj" fmla="val 10000"/>
          </a:avLst>
        </a:prstGeom>
        <a:solidFill>
          <a:schemeClr val="accent2"/>
        </a:solidFill>
        <a:ln>
          <a:noFill/>
        </a:ln>
        <a:effectLst/>
      </dsp:spPr>
      <dsp:style>
        <a:lnRef idx="0">
          <a:scrgbClr r="0" g="0" b="0"/>
        </a:lnRef>
        <a:fillRef idx="1">
          <a:scrgbClr r="0" g="0" b="0"/>
        </a:fillRef>
        <a:effectRef idx="0">
          <a:scrgbClr r="0" g="0" b="0"/>
        </a:effectRef>
        <a:fontRef idx="minor"/>
      </dsp:style>
    </dsp:sp>
    <dsp:sp modelId="{57238F4D-1B1D-4E30-8A34-B84ECE6DC40B}">
      <dsp:nvSpPr>
        <dsp:cNvPr id="0" name=""/>
        <dsp:cNvSpPr/>
      </dsp:nvSpPr>
      <dsp:spPr>
        <a:xfrm>
          <a:off x="125190" y="2497473"/>
          <a:ext cx="227841" cy="2276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BFD0E1-5798-420E-BCD2-C940799DCACC}">
      <dsp:nvSpPr>
        <dsp:cNvPr id="0" name=""/>
        <dsp:cNvSpPr/>
      </dsp:nvSpPr>
      <dsp:spPr>
        <a:xfrm>
          <a:off x="478221" y="2404356"/>
          <a:ext cx="10637068" cy="478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643" tIns="50643" rIns="50643" bIns="50643" numCol="1" spcCol="1270" anchor="ctr" anchorCtr="0">
          <a:noAutofit/>
        </a:bodyPr>
        <a:lstStyle/>
        <a:p>
          <a:pPr marL="0" lvl="0" indent="0" algn="l" defTabSz="622300">
            <a:lnSpc>
              <a:spcPct val="100000"/>
            </a:lnSpc>
            <a:spcBef>
              <a:spcPct val="0"/>
            </a:spcBef>
            <a:spcAft>
              <a:spcPct val="35000"/>
            </a:spcAft>
            <a:buNone/>
          </a:pPr>
          <a:r>
            <a:rPr lang="en-GB" sz="1400" kern="1200" dirty="0">
              <a:solidFill>
                <a:schemeClr val="bg1"/>
              </a:solidFill>
            </a:rPr>
            <a:t>A record of your delivery and CPD will be kept in your Personal Educator Folder.</a:t>
          </a:r>
          <a:endParaRPr lang="en-US" sz="1400" kern="1200" dirty="0">
            <a:solidFill>
              <a:schemeClr val="bg1"/>
            </a:solidFill>
          </a:endParaRPr>
        </a:p>
      </dsp:txBody>
      <dsp:txXfrm>
        <a:off x="478221" y="2404356"/>
        <a:ext cx="10637068" cy="478516"/>
      </dsp:txXfrm>
    </dsp:sp>
    <dsp:sp modelId="{2AB38D0F-A398-4F12-A659-D96DC60A0FA7}">
      <dsp:nvSpPr>
        <dsp:cNvPr id="0" name=""/>
        <dsp:cNvSpPr/>
      </dsp:nvSpPr>
      <dsp:spPr>
        <a:xfrm>
          <a:off x="0" y="3002502"/>
          <a:ext cx="11151135" cy="837152"/>
        </a:xfrm>
        <a:prstGeom prst="roundRect">
          <a:avLst>
            <a:gd name="adj" fmla="val 10000"/>
          </a:avLst>
        </a:prstGeom>
        <a:solidFill>
          <a:schemeClr val="accent2"/>
        </a:solidFill>
        <a:ln>
          <a:noFill/>
        </a:ln>
        <a:effectLst/>
      </dsp:spPr>
      <dsp:style>
        <a:lnRef idx="0">
          <a:scrgbClr r="0" g="0" b="0"/>
        </a:lnRef>
        <a:fillRef idx="1">
          <a:scrgbClr r="0" g="0" b="0"/>
        </a:fillRef>
        <a:effectRef idx="0">
          <a:scrgbClr r="0" g="0" b="0"/>
        </a:effectRef>
        <a:fontRef idx="minor"/>
      </dsp:style>
    </dsp:sp>
    <dsp:sp modelId="{4C1CCBA7-6DAA-4707-AA4E-85DBCBE44153}">
      <dsp:nvSpPr>
        <dsp:cNvPr id="0" name=""/>
        <dsp:cNvSpPr/>
      </dsp:nvSpPr>
      <dsp:spPr>
        <a:xfrm>
          <a:off x="125190" y="3307269"/>
          <a:ext cx="227841" cy="22761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87F852-71E6-497E-81F5-3B02DCD09512}">
      <dsp:nvSpPr>
        <dsp:cNvPr id="0" name=""/>
        <dsp:cNvSpPr/>
      </dsp:nvSpPr>
      <dsp:spPr>
        <a:xfrm>
          <a:off x="478221" y="3211853"/>
          <a:ext cx="10637068" cy="483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643" tIns="50643" rIns="50643" bIns="50643" numCol="1" spcCol="1270" anchor="ctr" anchorCtr="0">
          <a:noAutofit/>
        </a:bodyPr>
        <a:lstStyle/>
        <a:p>
          <a:pPr marL="0" lvl="0" indent="0" algn="l" defTabSz="622300">
            <a:lnSpc>
              <a:spcPct val="100000"/>
            </a:lnSpc>
            <a:spcBef>
              <a:spcPct val="0"/>
            </a:spcBef>
            <a:spcAft>
              <a:spcPct val="35000"/>
            </a:spcAft>
            <a:buNone/>
          </a:pPr>
          <a:r>
            <a:rPr lang="en-GB" sz="1400" kern="1200" dirty="0">
              <a:solidFill>
                <a:schemeClr val="bg1"/>
              </a:solidFill>
            </a:rPr>
            <a:t>You will now enter the next phase of your training which will be department specific, all departments have the same orientation training the only difference is the content you deliver.  You will be expected to shadow the course, learn the presentations, and co deliver before your deployment can begin. </a:t>
          </a:r>
          <a:endParaRPr lang="en-US" sz="1400" kern="1200" dirty="0">
            <a:solidFill>
              <a:schemeClr val="bg1"/>
            </a:solidFill>
          </a:endParaRPr>
        </a:p>
      </dsp:txBody>
      <dsp:txXfrm>
        <a:off x="478221" y="3211853"/>
        <a:ext cx="10637068" cy="483115"/>
      </dsp:txXfrm>
    </dsp:sp>
    <dsp:sp modelId="{0C1A8010-F09D-49DF-9B50-ABD3374E8A47}">
      <dsp:nvSpPr>
        <dsp:cNvPr id="0" name=""/>
        <dsp:cNvSpPr/>
      </dsp:nvSpPr>
      <dsp:spPr>
        <a:xfrm>
          <a:off x="0" y="3959284"/>
          <a:ext cx="11151135" cy="626621"/>
        </a:xfrm>
        <a:prstGeom prst="roundRect">
          <a:avLst>
            <a:gd name="adj" fmla="val 10000"/>
          </a:avLst>
        </a:prstGeom>
        <a:solidFill>
          <a:schemeClr val="accent2"/>
        </a:solidFill>
        <a:ln>
          <a:noFill/>
        </a:ln>
        <a:effectLst/>
      </dsp:spPr>
      <dsp:style>
        <a:lnRef idx="0">
          <a:scrgbClr r="0" g="0" b="0"/>
        </a:lnRef>
        <a:fillRef idx="1">
          <a:scrgbClr r="0" g="0" b="0"/>
        </a:fillRef>
        <a:effectRef idx="0">
          <a:scrgbClr r="0" g="0" b="0"/>
        </a:effectRef>
        <a:fontRef idx="minor"/>
      </dsp:style>
    </dsp:sp>
    <dsp:sp modelId="{3C6F529C-87E4-4A8D-8FAF-0B73FD93DD84}">
      <dsp:nvSpPr>
        <dsp:cNvPr id="0" name=""/>
        <dsp:cNvSpPr/>
      </dsp:nvSpPr>
      <dsp:spPr>
        <a:xfrm>
          <a:off x="125190" y="4158785"/>
          <a:ext cx="227841" cy="22761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C04BE8-340B-45EB-B74A-271974859390}">
      <dsp:nvSpPr>
        <dsp:cNvPr id="0" name=""/>
        <dsp:cNvSpPr/>
      </dsp:nvSpPr>
      <dsp:spPr>
        <a:xfrm>
          <a:off x="478221" y="4065668"/>
          <a:ext cx="10637068" cy="478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643" tIns="50643" rIns="50643" bIns="50643" numCol="1" spcCol="1270" anchor="ctr" anchorCtr="0">
          <a:noAutofit/>
        </a:bodyPr>
        <a:lstStyle/>
        <a:p>
          <a:pPr marL="0" lvl="0" indent="0" algn="l" defTabSz="622300">
            <a:lnSpc>
              <a:spcPct val="100000"/>
            </a:lnSpc>
            <a:spcBef>
              <a:spcPct val="0"/>
            </a:spcBef>
            <a:spcAft>
              <a:spcPct val="35000"/>
            </a:spcAft>
            <a:buNone/>
          </a:pPr>
          <a:r>
            <a:rPr lang="en-US" sz="1400" kern="1200" dirty="0">
              <a:solidFill>
                <a:schemeClr val="bg1"/>
              </a:solidFill>
            </a:rPr>
            <a:t>On completion of WRU new starter forms you will be able to get renumerated for your services. (Payments on next slide)</a:t>
          </a:r>
        </a:p>
      </dsp:txBody>
      <dsp:txXfrm>
        <a:off x="478221" y="4065668"/>
        <a:ext cx="10637068" cy="4785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5F83B-4885-4A45-9B64-500248702D0E}">
      <dsp:nvSpPr>
        <dsp:cNvPr id="0" name=""/>
        <dsp:cNvSpPr/>
      </dsp:nvSpPr>
      <dsp:spPr>
        <a:xfrm>
          <a:off x="3170799" y="935820"/>
          <a:ext cx="697164" cy="91440"/>
        </a:xfrm>
        <a:custGeom>
          <a:avLst/>
          <a:gdLst/>
          <a:ahLst/>
          <a:cxnLst/>
          <a:rect l="0" t="0" r="0" b="0"/>
          <a:pathLst>
            <a:path>
              <a:moveTo>
                <a:pt x="0" y="45720"/>
              </a:moveTo>
              <a:lnTo>
                <a:pt x="697164"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01187" y="977901"/>
        <a:ext cx="36388" cy="7277"/>
      </dsp:txXfrm>
    </dsp:sp>
    <dsp:sp modelId="{D2EF4FF5-44F7-EB41-A299-B84A591D6F73}">
      <dsp:nvSpPr>
        <dsp:cNvPr id="0" name=""/>
        <dsp:cNvSpPr/>
      </dsp:nvSpPr>
      <dsp:spPr>
        <a:xfrm>
          <a:off x="8405" y="32282"/>
          <a:ext cx="3164193" cy="189851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5048" tIns="162750" rIns="155048" bIns="16275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The sign-off of your training is completed by the WRU Trainer and it is totally their discretion on when this is signed off (Against the WRU Educator competencies)  </a:t>
          </a:r>
        </a:p>
      </dsp:txBody>
      <dsp:txXfrm>
        <a:off x="8405" y="32282"/>
        <a:ext cx="3164193" cy="1898516"/>
      </dsp:txXfrm>
    </dsp:sp>
    <dsp:sp modelId="{68414B93-BD38-5244-9101-48D6577A70CC}">
      <dsp:nvSpPr>
        <dsp:cNvPr id="0" name=""/>
        <dsp:cNvSpPr/>
      </dsp:nvSpPr>
      <dsp:spPr>
        <a:xfrm>
          <a:off x="7062757" y="935820"/>
          <a:ext cx="697164" cy="91440"/>
        </a:xfrm>
        <a:custGeom>
          <a:avLst/>
          <a:gdLst/>
          <a:ahLst/>
          <a:cxnLst/>
          <a:rect l="0" t="0" r="0" b="0"/>
          <a:pathLst>
            <a:path>
              <a:moveTo>
                <a:pt x="0" y="45720"/>
              </a:moveTo>
              <a:lnTo>
                <a:pt x="697164"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93145" y="977901"/>
        <a:ext cx="36388" cy="7277"/>
      </dsp:txXfrm>
    </dsp:sp>
    <dsp:sp modelId="{6423A34D-95FE-9744-9F16-E8A841FEC5AB}">
      <dsp:nvSpPr>
        <dsp:cNvPr id="0" name=""/>
        <dsp:cNvSpPr/>
      </dsp:nvSpPr>
      <dsp:spPr>
        <a:xfrm>
          <a:off x="3900363" y="32282"/>
          <a:ext cx="3164193" cy="1898516"/>
        </a:xfrm>
        <a:prstGeom prst="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5048" tIns="162750" rIns="155048" bIns="162750" numCol="1" spcCol="1270" anchor="ctr" anchorCtr="0">
          <a:noAutofit/>
        </a:bodyPr>
        <a:lstStyle/>
        <a:p>
          <a:pPr marL="0" lvl="0" indent="0" algn="ctr" defTabSz="711200">
            <a:lnSpc>
              <a:spcPct val="90000"/>
            </a:lnSpc>
            <a:spcBef>
              <a:spcPct val="0"/>
            </a:spcBef>
            <a:spcAft>
              <a:spcPct val="35000"/>
            </a:spcAft>
            <a:buNone/>
          </a:pPr>
          <a:r>
            <a:rPr lang="en-US" sz="1600" kern="1200"/>
            <a:t>Most courses are paid on the following basis</a:t>
          </a:r>
        </a:p>
      </dsp:txBody>
      <dsp:txXfrm>
        <a:off x="3900363" y="32282"/>
        <a:ext cx="3164193" cy="1898516"/>
      </dsp:txXfrm>
    </dsp:sp>
    <dsp:sp modelId="{B8DC0252-EE28-7244-8881-DD1DECFC7832}">
      <dsp:nvSpPr>
        <dsp:cNvPr id="0" name=""/>
        <dsp:cNvSpPr/>
      </dsp:nvSpPr>
      <dsp:spPr>
        <a:xfrm>
          <a:off x="1590502" y="1928998"/>
          <a:ext cx="7783916" cy="697164"/>
        </a:xfrm>
        <a:custGeom>
          <a:avLst/>
          <a:gdLst/>
          <a:ahLst/>
          <a:cxnLst/>
          <a:rect l="0" t="0" r="0" b="0"/>
          <a:pathLst>
            <a:path>
              <a:moveTo>
                <a:pt x="7783916" y="0"/>
              </a:moveTo>
              <a:lnTo>
                <a:pt x="7783916" y="365682"/>
              </a:lnTo>
              <a:lnTo>
                <a:pt x="0" y="365682"/>
              </a:lnTo>
              <a:lnTo>
                <a:pt x="0" y="697164"/>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87013" y="2273941"/>
        <a:ext cx="390893" cy="7277"/>
      </dsp:txXfrm>
    </dsp:sp>
    <dsp:sp modelId="{7067A097-EEE8-2948-A60B-C00B8BF863F0}">
      <dsp:nvSpPr>
        <dsp:cNvPr id="0" name=""/>
        <dsp:cNvSpPr/>
      </dsp:nvSpPr>
      <dsp:spPr>
        <a:xfrm>
          <a:off x="7792321" y="32282"/>
          <a:ext cx="3164193" cy="1898516"/>
        </a:xfrm>
        <a:prstGeom prst="rect">
          <a:avLst/>
        </a:prstGeom>
        <a:solidFill>
          <a:srgbClr val="C0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5048" tIns="162750" rIns="155048" bIns="162750" numCol="1" spcCol="1270" anchor="ctr" anchorCtr="0">
          <a:noAutofit/>
        </a:bodyPr>
        <a:lstStyle/>
        <a:p>
          <a:pPr marL="0" lvl="0" indent="0" algn="ctr" defTabSz="711200">
            <a:lnSpc>
              <a:spcPct val="90000"/>
            </a:lnSpc>
            <a:spcBef>
              <a:spcPct val="0"/>
            </a:spcBef>
            <a:spcAft>
              <a:spcPct val="35000"/>
            </a:spcAft>
            <a:buNone/>
          </a:pPr>
          <a:r>
            <a:rPr lang="en-US" sz="1600" kern="1200"/>
            <a:t>Co deliver (Still in training) Hourly rate £15     </a:t>
          </a:r>
        </a:p>
      </dsp:txBody>
      <dsp:txXfrm>
        <a:off x="7792321" y="32282"/>
        <a:ext cx="3164193" cy="1898516"/>
      </dsp:txXfrm>
    </dsp:sp>
    <dsp:sp modelId="{A3D20F75-7D8A-BD4A-9360-F74445203F2E}">
      <dsp:nvSpPr>
        <dsp:cNvPr id="0" name=""/>
        <dsp:cNvSpPr/>
      </dsp:nvSpPr>
      <dsp:spPr>
        <a:xfrm>
          <a:off x="3170799" y="3562100"/>
          <a:ext cx="697164" cy="91440"/>
        </a:xfrm>
        <a:custGeom>
          <a:avLst/>
          <a:gdLst/>
          <a:ahLst/>
          <a:cxnLst/>
          <a:rect l="0" t="0" r="0" b="0"/>
          <a:pathLst>
            <a:path>
              <a:moveTo>
                <a:pt x="0" y="45720"/>
              </a:moveTo>
              <a:lnTo>
                <a:pt x="697164"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01187" y="3604181"/>
        <a:ext cx="36388" cy="7277"/>
      </dsp:txXfrm>
    </dsp:sp>
    <dsp:sp modelId="{644B3FE5-CF2D-424C-8C9B-62F2CE1F300B}">
      <dsp:nvSpPr>
        <dsp:cNvPr id="0" name=""/>
        <dsp:cNvSpPr/>
      </dsp:nvSpPr>
      <dsp:spPr>
        <a:xfrm>
          <a:off x="8405" y="2658562"/>
          <a:ext cx="3164193" cy="1898516"/>
        </a:xfrm>
        <a:prstGeom prst="rect">
          <a:avLst/>
        </a:prstGeom>
        <a:solidFill>
          <a:srgbClr val="C0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5048" tIns="162750" rIns="155048" bIns="162750" numCol="1" spcCol="1270" anchor="ctr" anchorCtr="0">
          <a:noAutofit/>
        </a:bodyPr>
        <a:lstStyle/>
        <a:p>
          <a:pPr marL="0" lvl="0" indent="0" algn="ctr" defTabSz="711200">
            <a:lnSpc>
              <a:spcPct val="90000"/>
            </a:lnSpc>
            <a:spcBef>
              <a:spcPct val="0"/>
            </a:spcBef>
            <a:spcAft>
              <a:spcPct val="35000"/>
            </a:spcAft>
            <a:buNone/>
          </a:pPr>
          <a:r>
            <a:rPr lang="en-US" sz="1600" kern="1200"/>
            <a:t>Educator Hourly rate £20 </a:t>
          </a:r>
        </a:p>
      </dsp:txBody>
      <dsp:txXfrm>
        <a:off x="8405" y="2658562"/>
        <a:ext cx="3164193" cy="1898516"/>
      </dsp:txXfrm>
    </dsp:sp>
    <dsp:sp modelId="{DD1B450E-4175-8544-87EC-66242B95F986}">
      <dsp:nvSpPr>
        <dsp:cNvPr id="0" name=""/>
        <dsp:cNvSpPr/>
      </dsp:nvSpPr>
      <dsp:spPr>
        <a:xfrm>
          <a:off x="7062757" y="3562100"/>
          <a:ext cx="697164" cy="91440"/>
        </a:xfrm>
        <a:custGeom>
          <a:avLst/>
          <a:gdLst/>
          <a:ahLst/>
          <a:cxnLst/>
          <a:rect l="0" t="0" r="0" b="0"/>
          <a:pathLst>
            <a:path>
              <a:moveTo>
                <a:pt x="0" y="45720"/>
              </a:moveTo>
              <a:lnTo>
                <a:pt x="697164"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93145" y="3604181"/>
        <a:ext cx="36388" cy="7277"/>
      </dsp:txXfrm>
    </dsp:sp>
    <dsp:sp modelId="{D34FFA85-9172-C94D-9D9A-8B25AB383B3F}">
      <dsp:nvSpPr>
        <dsp:cNvPr id="0" name=""/>
        <dsp:cNvSpPr/>
      </dsp:nvSpPr>
      <dsp:spPr>
        <a:xfrm>
          <a:off x="3900363" y="2658562"/>
          <a:ext cx="3164193" cy="189851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5048" tIns="162750" rIns="155048" bIns="162750" numCol="1" spcCol="1270" anchor="ctr" anchorCtr="0">
          <a:noAutofit/>
        </a:bodyPr>
        <a:lstStyle/>
        <a:p>
          <a:pPr marL="0" lvl="0" indent="0" algn="ctr" defTabSz="711200">
            <a:lnSpc>
              <a:spcPct val="90000"/>
            </a:lnSpc>
            <a:spcBef>
              <a:spcPct val="0"/>
            </a:spcBef>
            <a:spcAft>
              <a:spcPct val="35000"/>
            </a:spcAft>
            <a:buNone/>
          </a:pPr>
          <a:r>
            <a:rPr lang="en-US" sz="1600" kern="1200"/>
            <a:t>The WRU trainer who deploys you will fill in your claim form and send on your behalf to the WRU Accounts department to authorize your payment.</a:t>
          </a:r>
        </a:p>
      </dsp:txBody>
      <dsp:txXfrm>
        <a:off x="3900363" y="2658562"/>
        <a:ext cx="3164193" cy="1898516"/>
      </dsp:txXfrm>
    </dsp:sp>
    <dsp:sp modelId="{31341C9D-EF5F-7B4F-82C9-4D09F8393F35}">
      <dsp:nvSpPr>
        <dsp:cNvPr id="0" name=""/>
        <dsp:cNvSpPr/>
      </dsp:nvSpPr>
      <dsp:spPr>
        <a:xfrm>
          <a:off x="7792321" y="2658562"/>
          <a:ext cx="3164193" cy="1898516"/>
        </a:xfrm>
        <a:prstGeom prst="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5048" tIns="162750" rIns="155048" bIns="162750" numCol="1" spcCol="1270" anchor="ctr" anchorCtr="0">
          <a:noAutofit/>
        </a:bodyPr>
        <a:lstStyle/>
        <a:p>
          <a:pPr marL="0" lvl="0" indent="0" algn="ctr" defTabSz="711200">
            <a:lnSpc>
              <a:spcPct val="90000"/>
            </a:lnSpc>
            <a:spcBef>
              <a:spcPct val="0"/>
            </a:spcBef>
            <a:spcAft>
              <a:spcPct val="35000"/>
            </a:spcAft>
            <a:buNone/>
          </a:pPr>
          <a:r>
            <a:rPr lang="en-US" sz="1600" kern="1200"/>
            <a:t>*NB Some of the WRU courses are paid at higher rates due to the level of risk associated to the topic and you will be notified of this when its appropriate to you. </a:t>
          </a:r>
        </a:p>
      </dsp:txBody>
      <dsp:txXfrm>
        <a:off x="7792321" y="2658562"/>
        <a:ext cx="3164193" cy="18985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740CA-305F-49CD-A926-D3FF8EBA13CB}">
      <dsp:nvSpPr>
        <dsp:cNvPr id="0" name=""/>
        <dsp:cNvSpPr/>
      </dsp:nvSpPr>
      <dsp:spPr>
        <a:xfrm>
          <a:off x="0" y="3585"/>
          <a:ext cx="10964863" cy="763715"/>
        </a:xfrm>
        <a:prstGeom prst="roundRect">
          <a:avLst>
            <a:gd name="adj" fmla="val 10000"/>
          </a:avLst>
        </a:prstGeom>
        <a:solidFill>
          <a:srgbClr val="C00000"/>
        </a:solidFill>
        <a:ln>
          <a:noFill/>
        </a:ln>
        <a:effectLst/>
      </dsp:spPr>
      <dsp:style>
        <a:lnRef idx="0">
          <a:scrgbClr r="0" g="0" b="0"/>
        </a:lnRef>
        <a:fillRef idx="1">
          <a:scrgbClr r="0" g="0" b="0"/>
        </a:fillRef>
        <a:effectRef idx="0">
          <a:scrgbClr r="0" g="0" b="0"/>
        </a:effectRef>
        <a:fontRef idx="minor"/>
      </dsp:style>
    </dsp:sp>
    <dsp:sp modelId="{1A2F288C-1C00-448C-A76B-8CCD574E7033}">
      <dsp:nvSpPr>
        <dsp:cNvPr id="0" name=""/>
        <dsp:cNvSpPr/>
      </dsp:nvSpPr>
      <dsp:spPr>
        <a:xfrm>
          <a:off x="231023" y="175421"/>
          <a:ext cx="420043" cy="4200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6E4295-4334-4B5B-9676-1FF98558D76B}">
      <dsp:nvSpPr>
        <dsp:cNvPr id="0" name=""/>
        <dsp:cNvSpPr/>
      </dsp:nvSpPr>
      <dsp:spPr>
        <a:xfrm>
          <a:off x="882091" y="3585"/>
          <a:ext cx="10082771" cy="763715"/>
        </a:xfrm>
        <a:prstGeom prst="rect">
          <a:avLst/>
        </a:prstGeom>
        <a:solidFill>
          <a:srgbClr val="C00000"/>
        </a:solidFill>
        <a:ln>
          <a:noFill/>
        </a:ln>
        <a:effectLst/>
      </dsp:spPr>
      <dsp:style>
        <a:lnRef idx="0">
          <a:scrgbClr r="0" g="0" b="0"/>
        </a:lnRef>
        <a:fillRef idx="0">
          <a:scrgbClr r="0" g="0" b="0"/>
        </a:fillRef>
        <a:effectRef idx="0">
          <a:scrgbClr r="0" g="0" b="0"/>
        </a:effectRef>
        <a:fontRef idx="minor"/>
      </dsp:style>
      <dsp:txBody>
        <a:bodyPr spcFirstLastPara="0" vert="horz" wrap="square" lIns="80827" tIns="80827" rIns="80827" bIns="80827" numCol="1" spcCol="1270" anchor="ctr" anchorCtr="0">
          <a:noAutofit/>
        </a:bodyPr>
        <a:lstStyle/>
        <a:p>
          <a:pPr marL="0" lvl="0" indent="0" algn="l" defTabSz="755650">
            <a:lnSpc>
              <a:spcPct val="90000"/>
            </a:lnSpc>
            <a:spcBef>
              <a:spcPct val="0"/>
            </a:spcBef>
            <a:spcAft>
              <a:spcPct val="35000"/>
            </a:spcAft>
            <a:buNone/>
          </a:pPr>
          <a:r>
            <a:rPr lang="en-GB" sz="1700" b="0" i="0" kern="1200" dirty="0">
              <a:solidFill>
                <a:schemeClr val="bg1"/>
              </a:solidFill>
            </a:rPr>
            <a:t>Quality assurance takes place in any training establishment to ensure the products and services are the best they can be. </a:t>
          </a:r>
          <a:endParaRPr lang="en-US" sz="1700" kern="1200" dirty="0">
            <a:solidFill>
              <a:schemeClr val="bg1"/>
            </a:solidFill>
          </a:endParaRPr>
        </a:p>
      </dsp:txBody>
      <dsp:txXfrm>
        <a:off x="882091" y="3585"/>
        <a:ext cx="10082771" cy="763715"/>
      </dsp:txXfrm>
    </dsp:sp>
    <dsp:sp modelId="{2948F291-E083-43DD-A449-AC0CCC81BEDB}">
      <dsp:nvSpPr>
        <dsp:cNvPr id="0" name=""/>
        <dsp:cNvSpPr/>
      </dsp:nvSpPr>
      <dsp:spPr>
        <a:xfrm>
          <a:off x="0" y="958229"/>
          <a:ext cx="10964863" cy="763715"/>
        </a:xfrm>
        <a:prstGeom prst="roundRect">
          <a:avLst>
            <a:gd name="adj" fmla="val 10000"/>
          </a:avLst>
        </a:prstGeom>
        <a:solidFill>
          <a:srgbClr val="C00000"/>
        </a:solidFill>
        <a:ln>
          <a:noFill/>
        </a:ln>
        <a:effectLst/>
      </dsp:spPr>
      <dsp:style>
        <a:lnRef idx="0">
          <a:scrgbClr r="0" g="0" b="0"/>
        </a:lnRef>
        <a:fillRef idx="1">
          <a:scrgbClr r="0" g="0" b="0"/>
        </a:fillRef>
        <a:effectRef idx="0">
          <a:scrgbClr r="0" g="0" b="0"/>
        </a:effectRef>
        <a:fontRef idx="minor"/>
      </dsp:style>
    </dsp:sp>
    <dsp:sp modelId="{A0A7C230-A12D-4E91-8781-A51ED4211E9F}">
      <dsp:nvSpPr>
        <dsp:cNvPr id="0" name=""/>
        <dsp:cNvSpPr/>
      </dsp:nvSpPr>
      <dsp:spPr>
        <a:xfrm>
          <a:off x="231023" y="1130065"/>
          <a:ext cx="420043" cy="4200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4DB118-F2C1-4BF5-BB29-C2D6AF22C403}">
      <dsp:nvSpPr>
        <dsp:cNvPr id="0" name=""/>
        <dsp:cNvSpPr/>
      </dsp:nvSpPr>
      <dsp:spPr>
        <a:xfrm>
          <a:off x="882091" y="958229"/>
          <a:ext cx="10082771" cy="763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27" tIns="80827" rIns="80827" bIns="80827" numCol="1" spcCol="1270" anchor="ctr" anchorCtr="0">
          <a:noAutofit/>
        </a:bodyPr>
        <a:lstStyle/>
        <a:p>
          <a:pPr marL="0" lvl="0" indent="0" algn="l" defTabSz="755650">
            <a:lnSpc>
              <a:spcPct val="90000"/>
            </a:lnSpc>
            <a:spcBef>
              <a:spcPct val="0"/>
            </a:spcBef>
            <a:spcAft>
              <a:spcPct val="35000"/>
            </a:spcAft>
            <a:buNone/>
          </a:pPr>
          <a:r>
            <a:rPr lang="en-GB" sz="1700" b="0" i="0" kern="1200" dirty="0">
              <a:solidFill>
                <a:schemeClr val="bg1"/>
              </a:solidFill>
            </a:rPr>
            <a:t>The product is the programme or qualification that the learner is working towards. </a:t>
          </a:r>
          <a:endParaRPr lang="en-US" sz="1700" kern="1200" dirty="0">
            <a:solidFill>
              <a:schemeClr val="bg1"/>
            </a:solidFill>
          </a:endParaRPr>
        </a:p>
      </dsp:txBody>
      <dsp:txXfrm>
        <a:off x="882091" y="958229"/>
        <a:ext cx="10082771" cy="763715"/>
      </dsp:txXfrm>
    </dsp:sp>
    <dsp:sp modelId="{CFB149AF-F1F2-40D7-A888-39C90B2BA165}">
      <dsp:nvSpPr>
        <dsp:cNvPr id="0" name=""/>
        <dsp:cNvSpPr/>
      </dsp:nvSpPr>
      <dsp:spPr>
        <a:xfrm>
          <a:off x="0" y="1912873"/>
          <a:ext cx="10964863" cy="763715"/>
        </a:xfrm>
        <a:prstGeom prst="roundRect">
          <a:avLst>
            <a:gd name="adj" fmla="val 10000"/>
          </a:avLst>
        </a:prstGeom>
        <a:solidFill>
          <a:srgbClr val="C00000"/>
        </a:solidFill>
        <a:ln>
          <a:noFill/>
        </a:ln>
        <a:effectLst/>
      </dsp:spPr>
      <dsp:style>
        <a:lnRef idx="0">
          <a:scrgbClr r="0" g="0" b="0"/>
        </a:lnRef>
        <a:fillRef idx="1">
          <a:scrgbClr r="0" g="0" b="0"/>
        </a:fillRef>
        <a:effectRef idx="0">
          <a:scrgbClr r="0" g="0" b="0"/>
        </a:effectRef>
        <a:fontRef idx="minor"/>
      </dsp:style>
    </dsp:sp>
    <dsp:sp modelId="{9D7DD0BF-50F1-43AB-8AA9-FED8A6E6C9AD}">
      <dsp:nvSpPr>
        <dsp:cNvPr id="0" name=""/>
        <dsp:cNvSpPr/>
      </dsp:nvSpPr>
      <dsp:spPr>
        <a:xfrm>
          <a:off x="231023" y="2084709"/>
          <a:ext cx="420043" cy="4200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41C9C3-ED25-46E5-9C94-420A1999D6D6}">
      <dsp:nvSpPr>
        <dsp:cNvPr id="0" name=""/>
        <dsp:cNvSpPr/>
      </dsp:nvSpPr>
      <dsp:spPr>
        <a:xfrm>
          <a:off x="882091" y="1912873"/>
          <a:ext cx="10082771" cy="763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27" tIns="80827" rIns="80827" bIns="80827" numCol="1" spcCol="1270" anchor="ctr" anchorCtr="0">
          <a:noAutofit/>
        </a:bodyPr>
        <a:lstStyle/>
        <a:p>
          <a:pPr marL="0" lvl="0" indent="0" algn="l" defTabSz="755650">
            <a:lnSpc>
              <a:spcPct val="90000"/>
            </a:lnSpc>
            <a:spcBef>
              <a:spcPct val="0"/>
            </a:spcBef>
            <a:spcAft>
              <a:spcPct val="35000"/>
            </a:spcAft>
            <a:buNone/>
          </a:pPr>
          <a:r>
            <a:rPr lang="en-GB" sz="1700" b="0" i="0" kern="1200" dirty="0">
              <a:solidFill>
                <a:schemeClr val="bg1"/>
              </a:solidFill>
            </a:rPr>
            <a:t>The service is everything which underpins the product and supports the learner.</a:t>
          </a:r>
          <a:endParaRPr lang="en-US" sz="1700" kern="1200" dirty="0">
            <a:solidFill>
              <a:schemeClr val="bg1"/>
            </a:solidFill>
          </a:endParaRPr>
        </a:p>
      </dsp:txBody>
      <dsp:txXfrm>
        <a:off x="882091" y="1912873"/>
        <a:ext cx="10082771" cy="763715"/>
      </dsp:txXfrm>
    </dsp:sp>
    <dsp:sp modelId="{952E99A0-35C0-40E5-9C7A-FF790961295D}">
      <dsp:nvSpPr>
        <dsp:cNvPr id="0" name=""/>
        <dsp:cNvSpPr/>
      </dsp:nvSpPr>
      <dsp:spPr>
        <a:xfrm>
          <a:off x="0" y="2867517"/>
          <a:ext cx="10964863" cy="763715"/>
        </a:xfrm>
        <a:prstGeom prst="roundRect">
          <a:avLst>
            <a:gd name="adj" fmla="val 10000"/>
          </a:avLst>
        </a:prstGeom>
        <a:solidFill>
          <a:srgbClr val="C00000"/>
        </a:solidFill>
        <a:ln>
          <a:noFill/>
        </a:ln>
        <a:effectLst/>
      </dsp:spPr>
      <dsp:style>
        <a:lnRef idx="0">
          <a:scrgbClr r="0" g="0" b="0"/>
        </a:lnRef>
        <a:fillRef idx="1">
          <a:scrgbClr r="0" g="0" b="0"/>
        </a:fillRef>
        <a:effectRef idx="0">
          <a:scrgbClr r="0" g="0" b="0"/>
        </a:effectRef>
        <a:fontRef idx="minor"/>
      </dsp:style>
    </dsp:sp>
    <dsp:sp modelId="{63584FD0-09EB-4E6C-AC2D-E0DFC73D9622}">
      <dsp:nvSpPr>
        <dsp:cNvPr id="0" name=""/>
        <dsp:cNvSpPr/>
      </dsp:nvSpPr>
      <dsp:spPr>
        <a:xfrm>
          <a:off x="231023" y="3039353"/>
          <a:ext cx="420043" cy="42004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10CE93-8EF2-496B-A2E2-707F245C468A}">
      <dsp:nvSpPr>
        <dsp:cNvPr id="0" name=""/>
        <dsp:cNvSpPr/>
      </dsp:nvSpPr>
      <dsp:spPr>
        <a:xfrm>
          <a:off x="882091" y="2867517"/>
          <a:ext cx="10082771" cy="763715"/>
        </a:xfrm>
        <a:prstGeom prst="rect">
          <a:avLst/>
        </a:prstGeom>
        <a:solidFill>
          <a:srgbClr val="C00000"/>
        </a:solidFill>
        <a:ln>
          <a:noFill/>
        </a:ln>
        <a:effectLst/>
      </dsp:spPr>
      <dsp:style>
        <a:lnRef idx="0">
          <a:scrgbClr r="0" g="0" b="0"/>
        </a:lnRef>
        <a:fillRef idx="0">
          <a:scrgbClr r="0" g="0" b="0"/>
        </a:fillRef>
        <a:effectRef idx="0">
          <a:scrgbClr r="0" g="0" b="0"/>
        </a:effectRef>
        <a:fontRef idx="minor"/>
      </dsp:style>
      <dsp:txBody>
        <a:bodyPr spcFirstLastPara="0" vert="horz" wrap="square" lIns="80827" tIns="80827" rIns="80827" bIns="80827" numCol="1" spcCol="1270" anchor="ctr" anchorCtr="0">
          <a:noAutofit/>
        </a:bodyPr>
        <a:lstStyle/>
        <a:p>
          <a:pPr marL="0" lvl="0" indent="0" algn="l" defTabSz="755650">
            <a:lnSpc>
              <a:spcPct val="90000"/>
            </a:lnSpc>
            <a:spcBef>
              <a:spcPct val="0"/>
            </a:spcBef>
            <a:spcAft>
              <a:spcPct val="35000"/>
            </a:spcAft>
            <a:buNone/>
          </a:pPr>
          <a:r>
            <a:rPr lang="en-GB" sz="1700" b="0" i="0" kern="1200" dirty="0">
              <a:solidFill>
                <a:schemeClr val="bg1"/>
              </a:solidFill>
            </a:rPr>
            <a:t>If quality assurance does not take place, there are risks to the accuracy, consistency and fairness of training and assessment practice, which might disadvantage learners. </a:t>
          </a:r>
          <a:endParaRPr lang="en-US" sz="1700" kern="1200" dirty="0">
            <a:solidFill>
              <a:schemeClr val="bg1"/>
            </a:solidFill>
          </a:endParaRPr>
        </a:p>
      </dsp:txBody>
      <dsp:txXfrm>
        <a:off x="882091" y="2867517"/>
        <a:ext cx="10082771" cy="763715"/>
      </dsp:txXfrm>
    </dsp:sp>
    <dsp:sp modelId="{D5B06F96-7BF7-42A3-B46A-54CFF21143AA}">
      <dsp:nvSpPr>
        <dsp:cNvPr id="0" name=""/>
        <dsp:cNvSpPr/>
      </dsp:nvSpPr>
      <dsp:spPr>
        <a:xfrm>
          <a:off x="0" y="3822161"/>
          <a:ext cx="10964863" cy="763715"/>
        </a:xfrm>
        <a:prstGeom prst="roundRect">
          <a:avLst>
            <a:gd name="adj" fmla="val 10000"/>
          </a:avLst>
        </a:prstGeom>
        <a:solidFill>
          <a:srgbClr val="C00000"/>
        </a:solidFill>
        <a:ln>
          <a:noFill/>
        </a:ln>
        <a:effectLst/>
      </dsp:spPr>
      <dsp:style>
        <a:lnRef idx="0">
          <a:scrgbClr r="0" g="0" b="0"/>
        </a:lnRef>
        <a:fillRef idx="1">
          <a:scrgbClr r="0" g="0" b="0"/>
        </a:fillRef>
        <a:effectRef idx="0">
          <a:scrgbClr r="0" g="0" b="0"/>
        </a:effectRef>
        <a:fontRef idx="minor"/>
      </dsp:style>
    </dsp:sp>
    <dsp:sp modelId="{ED80F9C7-F74C-4F93-832B-4B1F1E479677}">
      <dsp:nvSpPr>
        <dsp:cNvPr id="0" name=""/>
        <dsp:cNvSpPr/>
      </dsp:nvSpPr>
      <dsp:spPr>
        <a:xfrm>
          <a:off x="231023" y="3993997"/>
          <a:ext cx="420043" cy="42004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39D5AD-BB4E-461E-A5E0-4E09427FBD25}">
      <dsp:nvSpPr>
        <dsp:cNvPr id="0" name=""/>
        <dsp:cNvSpPr/>
      </dsp:nvSpPr>
      <dsp:spPr>
        <a:xfrm>
          <a:off x="882091" y="3822161"/>
          <a:ext cx="10082771" cy="763715"/>
        </a:xfrm>
        <a:prstGeom prst="rect">
          <a:avLst/>
        </a:prstGeom>
        <a:solidFill>
          <a:srgbClr val="C00000"/>
        </a:solidFill>
        <a:ln>
          <a:noFill/>
        </a:ln>
        <a:effectLst/>
      </dsp:spPr>
      <dsp:style>
        <a:lnRef idx="0">
          <a:scrgbClr r="0" g="0" b="0"/>
        </a:lnRef>
        <a:fillRef idx="0">
          <a:scrgbClr r="0" g="0" b="0"/>
        </a:fillRef>
        <a:effectRef idx="0">
          <a:scrgbClr r="0" g="0" b="0"/>
        </a:effectRef>
        <a:fontRef idx="minor"/>
      </dsp:style>
      <dsp:txBody>
        <a:bodyPr spcFirstLastPara="0" vert="horz" wrap="square" lIns="80827" tIns="80827" rIns="80827" bIns="80827" numCol="1" spcCol="1270" anchor="ctr" anchorCtr="0">
          <a:noAutofit/>
        </a:bodyPr>
        <a:lstStyle/>
        <a:p>
          <a:pPr marL="0" lvl="0" indent="0" algn="l" defTabSz="755650">
            <a:lnSpc>
              <a:spcPct val="90000"/>
            </a:lnSpc>
            <a:spcBef>
              <a:spcPct val="0"/>
            </a:spcBef>
            <a:spcAft>
              <a:spcPct val="35000"/>
            </a:spcAft>
            <a:buNone/>
          </a:pPr>
          <a:r>
            <a:rPr lang="en-GB" sz="1700" b="0" i="0" kern="1200" dirty="0">
              <a:solidFill>
                <a:schemeClr val="bg1"/>
              </a:solidFill>
            </a:rPr>
            <a:t>Quality assurance is a continual process with the aim of maintaining and improving the products and services offered.</a:t>
          </a:r>
          <a:endParaRPr lang="en-US" sz="1700" kern="1200" dirty="0">
            <a:solidFill>
              <a:schemeClr val="bg1"/>
            </a:solidFill>
          </a:endParaRPr>
        </a:p>
      </dsp:txBody>
      <dsp:txXfrm>
        <a:off x="882091" y="3822161"/>
        <a:ext cx="10082771" cy="7637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EC7CE-BA11-304C-8C71-D95584BF7EDA}">
      <dsp:nvSpPr>
        <dsp:cNvPr id="0" name=""/>
        <dsp:cNvSpPr/>
      </dsp:nvSpPr>
      <dsp:spPr>
        <a:xfrm>
          <a:off x="0" y="3454654"/>
          <a:ext cx="10964921" cy="113389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There will be a plan on what will be monitored by whom and when. This will lead to developmental feedback and opportunities develop your skills and share your experiences.  </a:t>
          </a:r>
        </a:p>
      </dsp:txBody>
      <dsp:txXfrm>
        <a:off x="0" y="3454654"/>
        <a:ext cx="10964921" cy="1133894"/>
      </dsp:txXfrm>
    </dsp:sp>
    <dsp:sp modelId="{E5CA7AA8-DA31-664D-875A-BF7A0441E49B}">
      <dsp:nvSpPr>
        <dsp:cNvPr id="0" name=""/>
        <dsp:cNvSpPr/>
      </dsp:nvSpPr>
      <dsp:spPr>
        <a:xfrm rot="10800000">
          <a:off x="0" y="1727733"/>
          <a:ext cx="10964921" cy="1743930"/>
        </a:xfrm>
        <a:prstGeom prst="upArrowCallou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For us at the WRU quality assurance is a tool for development and standardisation not a surveillance or stick beating exercise.</a:t>
          </a:r>
        </a:p>
      </dsp:txBody>
      <dsp:txXfrm rot="10800000">
        <a:off x="0" y="1727733"/>
        <a:ext cx="10964921" cy="1133153"/>
      </dsp:txXfrm>
    </dsp:sp>
    <dsp:sp modelId="{7999B8AE-CA1C-3748-B1D2-F98F339CF4AF}">
      <dsp:nvSpPr>
        <dsp:cNvPr id="0" name=""/>
        <dsp:cNvSpPr/>
      </dsp:nvSpPr>
      <dsp:spPr>
        <a:xfrm rot="10800000">
          <a:off x="0" y="811"/>
          <a:ext cx="10964921" cy="1743930"/>
        </a:xfrm>
        <a:prstGeom prst="upArrowCallou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We have lots of different types of products and services that we deliver from courses with qualifications attached to Continuous Personal Development sessions that are informal in design.</a:t>
          </a:r>
        </a:p>
      </dsp:txBody>
      <dsp:txXfrm rot="10800000">
        <a:off x="0" y="811"/>
        <a:ext cx="10964921" cy="1133153"/>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C563F8-AB43-492E-821A-1522993872F4}" type="datetimeFigureOut">
              <a:rPr lang="en-GB" smtClean="0"/>
              <a:t>02/12/2022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2243AE-AD24-4F2D-A5D1-83D43D483D35}" type="slidenum">
              <a:rPr lang="en-GB" smtClean="0"/>
              <a:t>‹#›</a:t>
            </a:fld>
            <a:endParaRPr lang="en-GB"/>
          </a:p>
        </p:txBody>
      </p:sp>
    </p:spTree>
    <p:extLst>
      <p:ext uri="{BB962C8B-B14F-4D97-AF65-F5344CB8AC3E}">
        <p14:creationId xmlns:p14="http://schemas.microsoft.com/office/powerpoint/2010/main" val="3001061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243AE-AD24-4F2D-A5D1-83D43D483D35}" type="slidenum">
              <a:rPr lang="en-GB" smtClean="0"/>
              <a:t>2</a:t>
            </a:fld>
            <a:endParaRPr lang="en-GB"/>
          </a:p>
        </p:txBody>
      </p:sp>
    </p:spTree>
    <p:extLst>
      <p:ext uri="{BB962C8B-B14F-4D97-AF65-F5344CB8AC3E}">
        <p14:creationId xmlns:p14="http://schemas.microsoft.com/office/powerpoint/2010/main" val="1077232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243AE-AD24-4F2D-A5D1-83D43D483D35}" type="slidenum">
              <a:rPr lang="en-GB" smtClean="0"/>
              <a:t>4</a:t>
            </a:fld>
            <a:endParaRPr lang="en-GB"/>
          </a:p>
        </p:txBody>
      </p:sp>
    </p:spTree>
    <p:extLst>
      <p:ext uri="{BB962C8B-B14F-4D97-AF65-F5344CB8AC3E}">
        <p14:creationId xmlns:p14="http://schemas.microsoft.com/office/powerpoint/2010/main" val="865567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2243AE-AD24-4F2D-A5D1-83D43D483D35}" type="slidenum">
              <a:rPr lang="en-GB" smtClean="0"/>
              <a:t>5</a:t>
            </a:fld>
            <a:endParaRPr lang="en-GB"/>
          </a:p>
        </p:txBody>
      </p:sp>
    </p:spTree>
    <p:extLst>
      <p:ext uri="{BB962C8B-B14F-4D97-AF65-F5344CB8AC3E}">
        <p14:creationId xmlns:p14="http://schemas.microsoft.com/office/powerpoint/2010/main" val="3393441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243AE-AD24-4F2D-A5D1-83D43D483D35}" type="slidenum">
              <a:rPr lang="en-GB" smtClean="0"/>
              <a:t>9</a:t>
            </a:fld>
            <a:endParaRPr lang="en-GB"/>
          </a:p>
        </p:txBody>
      </p:sp>
    </p:spTree>
    <p:extLst>
      <p:ext uri="{BB962C8B-B14F-4D97-AF65-F5344CB8AC3E}">
        <p14:creationId xmlns:p14="http://schemas.microsoft.com/office/powerpoint/2010/main" val="2540048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u="none" strike="noStrike" dirty="0">
                <a:solidFill>
                  <a:srgbClr val="58595B"/>
                </a:solidFill>
                <a:effectLst/>
                <a:latin typeface="Open Sans" panose="020B0606030504020204" pitchFamily="34" charset="0"/>
              </a:rPr>
              <a:t>Communicate the purpose – Find out if employees understand what the framework’s purpose is. If they don’t understand how behaviours contribute to personal and organisational success, there’s little point in updating or developing the framework.</a:t>
            </a:r>
          </a:p>
          <a:p>
            <a:pPr algn="l">
              <a:buFont typeface="Arial" panose="020B0604020202020204" pitchFamily="34" charset="0"/>
              <a:buChar char="•"/>
            </a:pPr>
            <a:endParaRPr lang="en-GB" b="0" i="0" u="none" strike="noStrike" dirty="0">
              <a:solidFill>
                <a:srgbClr val="58595B"/>
              </a:solidFill>
              <a:effectLst/>
              <a:latin typeface="Open Sans" panose="020B0606030504020204" pitchFamily="34" charset="0"/>
            </a:endParaRPr>
          </a:p>
          <a:p>
            <a:pPr algn="l">
              <a:buFont typeface="Arial" panose="020B0604020202020204" pitchFamily="34" charset="0"/>
              <a:buChar char="•"/>
            </a:pPr>
            <a:r>
              <a:rPr lang="en-GB" b="0" i="0" u="none" strike="noStrike" dirty="0">
                <a:solidFill>
                  <a:srgbClr val="58595B"/>
                </a:solidFill>
                <a:effectLst/>
                <a:latin typeface="Open Sans" panose="020B0606030504020204" pitchFamily="34" charset="0"/>
              </a:rPr>
              <a:t>Identify key themes – Even if staff are clear about the framework’s purpose, it must also support the organisation’s aspirations (goals, values, business plans, and so on). If people aren’t all working towards these, some individual efforts are likely to be diversions.</a:t>
            </a:r>
          </a:p>
          <a:p>
            <a:pPr algn="l">
              <a:buFont typeface="Arial" panose="020B0604020202020204" pitchFamily="34" charset="0"/>
              <a:buChar char="•"/>
            </a:pPr>
            <a:endParaRPr lang="en-GB" b="0" i="0" u="none" strike="noStrike" dirty="0">
              <a:solidFill>
                <a:srgbClr val="58595B"/>
              </a:solidFill>
              <a:effectLst/>
              <a:latin typeface="Open Sans" panose="020B0606030504020204" pitchFamily="34" charset="0"/>
            </a:endParaRPr>
          </a:p>
          <a:p>
            <a:pPr algn="l">
              <a:buFont typeface="Arial" panose="020B0604020202020204" pitchFamily="34" charset="0"/>
              <a:buChar char="•"/>
            </a:pPr>
            <a:r>
              <a:rPr lang="en-GB" b="0" i="0" u="none" strike="noStrike" dirty="0">
                <a:solidFill>
                  <a:srgbClr val="58595B"/>
                </a:solidFill>
                <a:effectLst/>
                <a:latin typeface="Open Sans" panose="020B0606030504020204" pitchFamily="34" charset="0"/>
              </a:rPr>
              <a:t>Get conditions right – The organisation’s procedures need to support the framework, and the culture, resourcing and management structures must be supportive too. Be realistic: if conditions inhibit behaviours, then change the conditions or change the behaviours.</a:t>
            </a:r>
          </a:p>
          <a:p>
            <a:pPr algn="l">
              <a:buFont typeface="Arial" panose="020B0604020202020204" pitchFamily="34" charset="0"/>
              <a:buChar char="•"/>
            </a:pPr>
            <a:endParaRPr lang="en-GB" b="0" i="0" u="none" strike="noStrike" dirty="0">
              <a:solidFill>
                <a:srgbClr val="58595B"/>
              </a:solidFill>
              <a:effectLst/>
              <a:latin typeface="Open Sans" panose="020B0606030504020204" pitchFamily="34" charset="0"/>
            </a:endParaRPr>
          </a:p>
          <a:p>
            <a:pPr algn="l">
              <a:buFont typeface="Arial" panose="020B0604020202020204" pitchFamily="34" charset="0"/>
              <a:buChar char="•"/>
            </a:pPr>
            <a:r>
              <a:rPr lang="en-GB" b="0" i="0" u="none" strike="noStrike" dirty="0">
                <a:solidFill>
                  <a:srgbClr val="58595B"/>
                </a:solidFill>
                <a:effectLst/>
                <a:latin typeface="Open Sans" panose="020B0606030504020204" pitchFamily="34" charset="0"/>
              </a:rPr>
              <a:t>Tackle the root cause – As well as goals and conditions, behaviour is also influenced by underpinning characteristics (knowledge, skills and attitude). One underdeveloped characteristic, such as communication skills, can affect many different behaviours. If managers don’t understand this distinction, they may focus on trying to improve the behaviour without tackling the root cause.</a:t>
            </a:r>
          </a:p>
          <a:p>
            <a:pPr algn="l">
              <a:buFont typeface="Arial" panose="020B0604020202020204" pitchFamily="34" charset="0"/>
              <a:buChar char="•"/>
            </a:pPr>
            <a:endParaRPr lang="en-GB" b="0" i="0" u="none" strike="noStrike" dirty="0">
              <a:solidFill>
                <a:srgbClr val="58595B"/>
              </a:solidFill>
              <a:effectLst/>
              <a:latin typeface="Open Sans" panose="020B0606030504020204" pitchFamily="34" charset="0"/>
            </a:endParaRPr>
          </a:p>
          <a:p>
            <a:pPr algn="l">
              <a:buFont typeface="Arial" panose="020B0604020202020204" pitchFamily="34" charset="0"/>
              <a:buChar char="•"/>
            </a:pPr>
            <a:r>
              <a:rPr lang="en-GB" b="0" i="0" u="none" strike="noStrike" dirty="0">
                <a:solidFill>
                  <a:srgbClr val="58595B"/>
                </a:solidFill>
                <a:effectLst/>
                <a:latin typeface="Open Sans" panose="020B0606030504020204" pitchFamily="34" charset="0"/>
              </a:rPr>
              <a:t>Keep it simple – There are two key elements to ease of use – language and structure. However, ‘perfect’ the framework, if it’s too complicated, long or detailed it won’t be used. The language must be meaningful to the people who use it.</a:t>
            </a:r>
          </a:p>
          <a:p>
            <a:pPr algn="l">
              <a:buFont typeface="Arial" panose="020B0604020202020204" pitchFamily="34" charset="0"/>
              <a:buChar char="•"/>
            </a:pPr>
            <a:endParaRPr lang="en-GB" b="0" i="0" u="none" strike="noStrike" dirty="0">
              <a:solidFill>
                <a:srgbClr val="58595B"/>
              </a:solidFill>
              <a:effectLst/>
              <a:latin typeface="Open Sans" panose="020B0606030504020204" pitchFamily="34" charset="0"/>
            </a:endParaRPr>
          </a:p>
          <a:p>
            <a:pPr algn="l">
              <a:buFont typeface="Arial" panose="020B0604020202020204" pitchFamily="34" charset="0"/>
              <a:buChar char="•"/>
            </a:pPr>
            <a:r>
              <a:rPr lang="en-GB" b="0" i="0" u="none" strike="noStrike" dirty="0">
                <a:solidFill>
                  <a:srgbClr val="58595B"/>
                </a:solidFill>
                <a:effectLst/>
                <a:latin typeface="Open Sans" panose="020B0606030504020204" pitchFamily="34" charset="0"/>
              </a:rPr>
              <a:t>Train, don’t blame – Once the structure has been updated, make sure that everyone who uses it is trained. As with any tool, if users don’t know how to use it, it will fall into disuse or fail to meet its full potential.</a:t>
            </a:r>
          </a:p>
          <a:p>
            <a:endParaRPr lang="en-US" dirty="0"/>
          </a:p>
        </p:txBody>
      </p:sp>
      <p:sp>
        <p:nvSpPr>
          <p:cNvPr id="4" name="Slide Number Placeholder 3"/>
          <p:cNvSpPr>
            <a:spLocks noGrp="1"/>
          </p:cNvSpPr>
          <p:nvPr>
            <p:ph type="sldNum" sz="quarter" idx="5"/>
          </p:nvPr>
        </p:nvSpPr>
        <p:spPr/>
        <p:txBody>
          <a:bodyPr/>
          <a:lstStyle/>
          <a:p>
            <a:fld id="{2A2243AE-AD24-4F2D-A5D1-83D43D483D35}" type="slidenum">
              <a:rPr lang="en-GB" smtClean="0"/>
              <a:t>13</a:t>
            </a:fld>
            <a:endParaRPr lang="en-GB"/>
          </a:p>
        </p:txBody>
      </p:sp>
    </p:spTree>
    <p:extLst>
      <p:ext uri="{BB962C8B-B14F-4D97-AF65-F5344CB8AC3E}">
        <p14:creationId xmlns:p14="http://schemas.microsoft.com/office/powerpoint/2010/main" val="405398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910fe588ec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4" name="Google Shape;844;g910fe588ec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243AE-AD24-4F2D-A5D1-83D43D483D35}" type="slidenum">
              <a:rPr lang="en-GB" smtClean="0"/>
              <a:t>16</a:t>
            </a:fld>
            <a:endParaRPr lang="en-GB"/>
          </a:p>
        </p:txBody>
      </p:sp>
    </p:spTree>
    <p:extLst>
      <p:ext uri="{BB962C8B-B14F-4D97-AF65-F5344CB8AC3E}">
        <p14:creationId xmlns:p14="http://schemas.microsoft.com/office/powerpoint/2010/main" val="3269866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243AE-AD24-4F2D-A5D1-83D43D483D35}" type="slidenum">
              <a:rPr lang="en-GB" smtClean="0"/>
              <a:t>17</a:t>
            </a:fld>
            <a:endParaRPr lang="en-GB"/>
          </a:p>
        </p:txBody>
      </p:sp>
    </p:spTree>
    <p:extLst>
      <p:ext uri="{BB962C8B-B14F-4D97-AF65-F5344CB8AC3E}">
        <p14:creationId xmlns:p14="http://schemas.microsoft.com/office/powerpoint/2010/main" val="823708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243AE-AD24-4F2D-A5D1-83D43D483D35}" type="slidenum">
              <a:rPr lang="en-GB" smtClean="0"/>
              <a:t>18</a:t>
            </a:fld>
            <a:endParaRPr lang="en-GB"/>
          </a:p>
        </p:txBody>
      </p:sp>
    </p:spTree>
    <p:extLst>
      <p:ext uri="{BB962C8B-B14F-4D97-AF65-F5344CB8AC3E}">
        <p14:creationId xmlns:p14="http://schemas.microsoft.com/office/powerpoint/2010/main" val="1567513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BC36D-940E-4662-9985-BDA34EDFA704}"/>
              </a:ext>
            </a:extLst>
          </p:cNvPr>
          <p:cNvSpPr>
            <a:spLocks noGrp="1"/>
          </p:cNvSpPr>
          <p:nvPr>
            <p:ph type="ctrTitle"/>
          </p:nvPr>
        </p:nvSpPr>
        <p:spPr>
          <a:xfrm>
            <a:off x="3275215" y="3491345"/>
            <a:ext cx="5641570" cy="1239054"/>
          </a:xfrm>
        </p:spPr>
        <p:txBody>
          <a:bodyPr anchor="ctr"/>
          <a:lstStyle>
            <a:lvl1pPr algn="ctr">
              <a:lnSpc>
                <a:spcPct val="80000"/>
              </a:lnSpc>
              <a:defRPr sz="4000"/>
            </a:lvl1pPr>
          </a:lstStyle>
          <a:p>
            <a:r>
              <a:rPr lang="en-GB"/>
              <a:t>Click to edit Master title style</a:t>
            </a:r>
            <a:endParaRPr lang="en-GB" dirty="0"/>
          </a:p>
        </p:txBody>
      </p:sp>
      <p:cxnSp>
        <p:nvCxnSpPr>
          <p:cNvPr id="8" name="Straight Connector 7">
            <a:extLst>
              <a:ext uri="{FF2B5EF4-FFF2-40B4-BE49-F238E27FC236}">
                <a16:creationId xmlns:a16="http://schemas.microsoft.com/office/drawing/2014/main" id="{D2FDE0A4-AE19-4211-A8A8-95F595755762}"/>
              </a:ext>
            </a:extLst>
          </p:cNvPr>
          <p:cNvCxnSpPr/>
          <p:nvPr userDrawn="1"/>
        </p:nvCxnSpPr>
        <p:spPr>
          <a:xfrm>
            <a:off x="612775" y="273600"/>
            <a:ext cx="109780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544C6F2-FFF3-461B-87F0-15BE999D4370}"/>
              </a:ext>
            </a:extLst>
          </p:cNvPr>
          <p:cNvCxnSpPr/>
          <p:nvPr userDrawn="1"/>
        </p:nvCxnSpPr>
        <p:spPr>
          <a:xfrm>
            <a:off x="612775" y="6570000"/>
            <a:ext cx="109780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7268BA6-98BD-4DF4-8176-2C706C013E69}"/>
              </a:ext>
            </a:extLst>
          </p:cNvPr>
          <p:cNvCxnSpPr/>
          <p:nvPr userDrawn="1"/>
        </p:nvCxnSpPr>
        <p:spPr>
          <a:xfrm>
            <a:off x="4508400" y="3387600"/>
            <a:ext cx="3175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F157FAF-DABF-4232-9530-3EC27D178C2E}"/>
              </a:ext>
            </a:extLst>
          </p:cNvPr>
          <p:cNvCxnSpPr/>
          <p:nvPr userDrawn="1"/>
        </p:nvCxnSpPr>
        <p:spPr>
          <a:xfrm>
            <a:off x="4508400" y="4730400"/>
            <a:ext cx="3175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86502684-23B0-494C-8229-D6F721646FA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664707" y="2019600"/>
            <a:ext cx="862586" cy="1143002"/>
          </a:xfrm>
          <a:prstGeom prst="rect">
            <a:avLst/>
          </a:prstGeom>
        </p:spPr>
      </p:pic>
    </p:spTree>
    <p:extLst>
      <p:ext uri="{BB962C8B-B14F-4D97-AF65-F5344CB8AC3E}">
        <p14:creationId xmlns:p14="http://schemas.microsoft.com/office/powerpoint/2010/main" val="350472014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9F3D-FCE8-40E0-8E2F-15971AAB18E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E4C6D19-18C2-4057-9B00-D16D634FDD61}"/>
              </a:ext>
            </a:extLst>
          </p:cNvPr>
          <p:cNvSpPr>
            <a:spLocks noGrp="1"/>
          </p:cNvSpPr>
          <p:nvPr>
            <p:ph sz="half" idx="1"/>
          </p:nvPr>
        </p:nvSpPr>
        <p:spPr>
          <a:xfrm>
            <a:off x="612775" y="1807200"/>
            <a:ext cx="54108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871B845-735F-42D6-B9BF-067EB31AC7DA}"/>
              </a:ext>
            </a:extLst>
          </p:cNvPr>
          <p:cNvSpPr>
            <a:spLocks noGrp="1"/>
          </p:cNvSpPr>
          <p:nvPr>
            <p:ph sz="half" idx="2"/>
          </p:nvPr>
        </p:nvSpPr>
        <p:spPr>
          <a:xfrm>
            <a:off x="6163200" y="1807200"/>
            <a:ext cx="54108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9D3F673D-9AA1-4EA4-B96F-001CA1F24BF4}"/>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C21C1DB2-E08C-4840-8FEC-D2D77C6E32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9FC31F-F2F4-4807-B814-C9F60636FB06}"/>
              </a:ext>
            </a:extLst>
          </p:cNvPr>
          <p:cNvSpPr>
            <a:spLocks noGrp="1"/>
          </p:cNvSpPr>
          <p:nvPr>
            <p:ph type="sldNum" sz="quarter" idx="12"/>
          </p:nvPr>
        </p:nvSpPr>
        <p:spPr/>
        <p:txBody>
          <a:bodyPr/>
          <a:lstStyle/>
          <a:p>
            <a:fld id="{BAA6B2A5-E06A-4B92-96F1-71D38C62F6A6}" type="slidenum">
              <a:rPr lang="en-GB" smtClean="0"/>
              <a:t>‹#›</a:t>
            </a:fld>
            <a:endParaRPr lang="en-GB"/>
          </a:p>
        </p:txBody>
      </p:sp>
    </p:spTree>
    <p:extLst>
      <p:ext uri="{BB962C8B-B14F-4D97-AF65-F5344CB8AC3E}">
        <p14:creationId xmlns:p14="http://schemas.microsoft.com/office/powerpoint/2010/main" val="4186081637"/>
      </p:ext>
    </p:extLst>
  </p:cSld>
  <p:clrMapOvr>
    <a:masterClrMapping/>
  </p:clrMapOvr>
  <p:transition>
    <p:fade/>
  </p:transition>
  <p:extLst>
    <p:ext uri="{DCECCB84-F9BA-43D5-87BE-67443E8EF086}">
      <p15:sldGuideLst xmlns:p15="http://schemas.microsoft.com/office/powerpoint/2012/main">
        <p15:guide id="1" pos="3795" userDrawn="1">
          <p15:clr>
            <a:srgbClr val="FBAE40"/>
          </p15:clr>
        </p15:guide>
        <p15:guide id="2" pos="3885"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9F3D-FCE8-40E0-8E2F-15971AAB18E8}"/>
              </a:ext>
            </a:extLst>
          </p:cNvPr>
          <p:cNvSpPr>
            <a:spLocks noGrp="1"/>
          </p:cNvSpPr>
          <p:nvPr>
            <p:ph type="title"/>
          </p:nvPr>
        </p:nvSpPr>
        <p:spPr/>
        <p:txBody>
          <a:bodyPr/>
          <a:lstStyle>
            <a:lvl1pPr>
              <a:defRPr>
                <a:solidFill>
                  <a:schemeClr val="accent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EE4C6D19-18C2-4057-9B00-D16D634FDD61}"/>
              </a:ext>
            </a:extLst>
          </p:cNvPr>
          <p:cNvSpPr>
            <a:spLocks noGrp="1"/>
          </p:cNvSpPr>
          <p:nvPr>
            <p:ph sz="half" idx="1"/>
          </p:nvPr>
        </p:nvSpPr>
        <p:spPr>
          <a:xfrm>
            <a:off x="612775" y="1807200"/>
            <a:ext cx="5410800" cy="4351338"/>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871B845-735F-42D6-B9BF-067EB31AC7DA}"/>
              </a:ext>
            </a:extLst>
          </p:cNvPr>
          <p:cNvSpPr>
            <a:spLocks noGrp="1"/>
          </p:cNvSpPr>
          <p:nvPr>
            <p:ph sz="half" idx="2"/>
          </p:nvPr>
        </p:nvSpPr>
        <p:spPr>
          <a:xfrm>
            <a:off x="6163200" y="1807200"/>
            <a:ext cx="5410800" cy="4351338"/>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9D3F673D-9AA1-4EA4-B96F-001CA1F24BF4}"/>
              </a:ext>
            </a:extLst>
          </p:cNvPr>
          <p:cNvSpPr>
            <a:spLocks noGrp="1"/>
          </p:cNvSpPr>
          <p:nvPr>
            <p:ph type="dt" sz="half" idx="10"/>
          </p:nvPr>
        </p:nvSpPr>
        <p:spPr/>
        <p:txBody>
          <a:bodyPr/>
          <a:lstStyle>
            <a:lvl1pPr>
              <a:defRPr>
                <a:solidFill>
                  <a:schemeClr val="accent1"/>
                </a:solidFill>
              </a:defRPr>
            </a:lvl1pPr>
          </a:lstStyle>
          <a:p>
            <a:endParaRPr lang="en-GB"/>
          </a:p>
        </p:txBody>
      </p:sp>
      <p:sp>
        <p:nvSpPr>
          <p:cNvPr id="6" name="Footer Placeholder 5">
            <a:extLst>
              <a:ext uri="{FF2B5EF4-FFF2-40B4-BE49-F238E27FC236}">
                <a16:creationId xmlns:a16="http://schemas.microsoft.com/office/drawing/2014/main" id="{C21C1DB2-E08C-4840-8FEC-D2D77C6E3299}"/>
              </a:ext>
            </a:extLst>
          </p:cNvPr>
          <p:cNvSpPr>
            <a:spLocks noGrp="1"/>
          </p:cNvSpPr>
          <p:nvPr>
            <p:ph type="ftr" sz="quarter" idx="11"/>
          </p:nvPr>
        </p:nvSpPr>
        <p:spPr/>
        <p:txBody>
          <a:bodyPr/>
          <a:lstStyle>
            <a:lvl1pPr>
              <a:defRPr>
                <a:solidFill>
                  <a:schemeClr val="accent1"/>
                </a:solidFill>
              </a:defRPr>
            </a:lvl1pPr>
          </a:lstStyle>
          <a:p>
            <a:endParaRPr lang="en-GB"/>
          </a:p>
        </p:txBody>
      </p:sp>
      <p:sp>
        <p:nvSpPr>
          <p:cNvPr id="7" name="Slide Number Placeholder 6">
            <a:extLst>
              <a:ext uri="{FF2B5EF4-FFF2-40B4-BE49-F238E27FC236}">
                <a16:creationId xmlns:a16="http://schemas.microsoft.com/office/drawing/2014/main" id="{1D9FC31F-F2F4-4807-B814-C9F60636FB06}"/>
              </a:ext>
            </a:extLst>
          </p:cNvPr>
          <p:cNvSpPr>
            <a:spLocks noGrp="1"/>
          </p:cNvSpPr>
          <p:nvPr>
            <p:ph type="sldNum" sz="quarter" idx="12"/>
          </p:nvPr>
        </p:nvSpPr>
        <p:spPr/>
        <p:txBody>
          <a:bodyPr/>
          <a:lstStyle/>
          <a:p>
            <a:fld id="{BAA6B2A5-E06A-4B92-96F1-71D38C62F6A6}" type="slidenum">
              <a:rPr lang="en-GB" smtClean="0"/>
              <a:t>‹#›</a:t>
            </a:fld>
            <a:endParaRPr lang="en-GB"/>
          </a:p>
        </p:txBody>
      </p:sp>
      <p:pic>
        <p:nvPicPr>
          <p:cNvPr id="8" name="Picture 7">
            <a:extLst>
              <a:ext uri="{FF2B5EF4-FFF2-40B4-BE49-F238E27FC236}">
                <a16:creationId xmlns:a16="http://schemas.microsoft.com/office/drawing/2014/main" id="{4B820FA1-ABAE-4982-B655-5EA1CBFFBD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980000" y="460444"/>
            <a:ext cx="597696" cy="791999"/>
          </a:xfrm>
          <a:prstGeom prst="rect">
            <a:avLst/>
          </a:prstGeom>
        </p:spPr>
      </p:pic>
    </p:spTree>
    <p:extLst>
      <p:ext uri="{BB962C8B-B14F-4D97-AF65-F5344CB8AC3E}">
        <p14:creationId xmlns:p14="http://schemas.microsoft.com/office/powerpoint/2010/main" val="2520354965"/>
      </p:ext>
    </p:extLst>
  </p:cSld>
  <p:clrMapOvr>
    <a:masterClrMapping/>
  </p:clrMapOvr>
  <p:transition>
    <p:fade/>
  </p:transition>
  <p:extLst>
    <p:ext uri="{DCECCB84-F9BA-43D5-87BE-67443E8EF086}">
      <p15:sldGuideLst xmlns:p15="http://schemas.microsoft.com/office/powerpoint/2012/main">
        <p15:guide id="1" pos="3795">
          <p15:clr>
            <a:srgbClr val="FBAE40"/>
          </p15:clr>
        </p15:guide>
        <p15:guide id="2" pos="388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 and Image Righ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DBBB9C9-66A6-465D-A6D9-D3BFA29FCAE6}"/>
              </a:ext>
            </a:extLst>
          </p:cNvPr>
          <p:cNvSpPr>
            <a:spLocks noGrp="1"/>
          </p:cNvSpPr>
          <p:nvPr>
            <p:ph type="pic" sz="quarter" idx="13"/>
          </p:nvPr>
        </p:nvSpPr>
        <p:spPr>
          <a:xfrm>
            <a:off x="6096000" y="0"/>
            <a:ext cx="6096000" cy="6858000"/>
          </a:xfrm>
          <a:solidFill>
            <a:schemeClr val="bg1">
              <a:lumMod val="85000"/>
            </a:schemeClr>
          </a:solidFill>
        </p:spPr>
        <p:txBody>
          <a:bodyPr/>
          <a:lstStyle/>
          <a:p>
            <a:r>
              <a:rPr lang="en-GB"/>
              <a:t>Click icon to add picture</a:t>
            </a:r>
          </a:p>
        </p:txBody>
      </p:sp>
      <p:sp>
        <p:nvSpPr>
          <p:cNvPr id="2" name="Title 1">
            <a:extLst>
              <a:ext uri="{FF2B5EF4-FFF2-40B4-BE49-F238E27FC236}">
                <a16:creationId xmlns:a16="http://schemas.microsoft.com/office/drawing/2014/main" id="{84A03A44-8F51-4B79-B8DC-9B3ABBAD2D85}"/>
              </a:ext>
            </a:extLst>
          </p:cNvPr>
          <p:cNvSpPr>
            <a:spLocks noGrp="1"/>
          </p:cNvSpPr>
          <p:nvPr>
            <p:ph type="title"/>
          </p:nvPr>
        </p:nvSpPr>
        <p:spPr>
          <a:xfrm>
            <a:off x="612775" y="460375"/>
            <a:ext cx="5122800" cy="792069"/>
          </a:xfrm>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21333088-111D-48B0-80BD-08CFBD96E6D1}"/>
              </a:ext>
            </a:extLst>
          </p:cNvPr>
          <p:cNvSpPr>
            <a:spLocks noGrp="1"/>
          </p:cNvSpPr>
          <p:nvPr>
            <p:ph idx="1"/>
          </p:nvPr>
        </p:nvSpPr>
        <p:spPr>
          <a:xfrm>
            <a:off x="612775" y="1808162"/>
            <a:ext cx="5122800" cy="45893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39FB218-40ED-4088-B167-23459A4929E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7BEE86E-3190-4B16-955D-E939ADDFA9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15D76F-F138-4AB1-AB15-8BDD3572B78C}"/>
              </a:ext>
            </a:extLst>
          </p:cNvPr>
          <p:cNvSpPr>
            <a:spLocks noGrp="1"/>
          </p:cNvSpPr>
          <p:nvPr>
            <p:ph type="sldNum" sz="quarter" idx="12"/>
          </p:nvPr>
        </p:nvSpPr>
        <p:spPr/>
        <p:txBody>
          <a:bodyPr/>
          <a:lstStyle/>
          <a:p>
            <a:fld id="{BAA6B2A5-E06A-4B92-96F1-71D38C62F6A6}" type="slidenum">
              <a:rPr lang="en-GB" smtClean="0"/>
              <a:t>‹#›</a:t>
            </a:fld>
            <a:endParaRPr lang="en-GB"/>
          </a:p>
        </p:txBody>
      </p:sp>
      <p:cxnSp>
        <p:nvCxnSpPr>
          <p:cNvPr id="7" name="Straight Connector 6">
            <a:extLst>
              <a:ext uri="{FF2B5EF4-FFF2-40B4-BE49-F238E27FC236}">
                <a16:creationId xmlns:a16="http://schemas.microsoft.com/office/drawing/2014/main" id="{C9664553-7BAF-4AE2-A64E-6D377E2DF25C}"/>
              </a:ext>
            </a:extLst>
          </p:cNvPr>
          <p:cNvCxnSpPr>
            <a:cxnSpLocks/>
          </p:cNvCxnSpPr>
          <p:nvPr userDrawn="1"/>
        </p:nvCxnSpPr>
        <p:spPr>
          <a:xfrm>
            <a:off x="612775" y="1378800"/>
            <a:ext cx="51228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71BA8FB0-BDB7-4D4E-ADAB-54AFC2E69B0A}"/>
              </a:ext>
            </a:extLst>
          </p:cNvPr>
          <p:cNvSpPr>
            <a:spLocks noGrp="1"/>
          </p:cNvSpPr>
          <p:nvPr>
            <p:ph type="body" sz="quarter" idx="14" hasCustomPrompt="1"/>
          </p:nvPr>
        </p:nvSpPr>
        <p:spPr>
          <a:xfrm>
            <a:off x="10980000" y="460375"/>
            <a:ext cx="597600" cy="792163"/>
          </a:xfrm>
          <a:blipFill>
            <a:blip r:embed="rId2"/>
            <a:stretch>
              <a:fillRect/>
            </a:stretch>
          </a:blipFill>
        </p:spPr>
        <p:txBody>
          <a:bodyPr/>
          <a:lstStyle>
            <a:lvl1pPr>
              <a:defRPr sz="100"/>
            </a:lvl1pPr>
          </a:lstStyle>
          <a:p>
            <a:pPr lvl="0"/>
            <a:r>
              <a:rPr lang="en-US" dirty="0"/>
              <a:t> </a:t>
            </a:r>
            <a:endParaRPr lang="en-GB" dirty="0"/>
          </a:p>
        </p:txBody>
      </p:sp>
    </p:spTree>
    <p:extLst>
      <p:ext uri="{BB962C8B-B14F-4D97-AF65-F5344CB8AC3E}">
        <p14:creationId xmlns:p14="http://schemas.microsoft.com/office/powerpoint/2010/main" val="319460098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and Image Right Whit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DBBB9C9-66A6-465D-A6D9-D3BFA29FCAE6}"/>
              </a:ext>
            </a:extLst>
          </p:cNvPr>
          <p:cNvSpPr>
            <a:spLocks noGrp="1"/>
          </p:cNvSpPr>
          <p:nvPr>
            <p:ph type="pic" sz="quarter" idx="13"/>
          </p:nvPr>
        </p:nvSpPr>
        <p:spPr>
          <a:xfrm>
            <a:off x="6096000" y="0"/>
            <a:ext cx="6096000" cy="6858000"/>
          </a:xfrm>
          <a:solidFill>
            <a:schemeClr val="bg1">
              <a:lumMod val="85000"/>
            </a:schemeClr>
          </a:solidFill>
        </p:spPr>
        <p:txBody>
          <a:bodyPr/>
          <a:lstStyle/>
          <a:p>
            <a:r>
              <a:rPr lang="en-GB"/>
              <a:t>Click icon to add picture</a:t>
            </a:r>
          </a:p>
        </p:txBody>
      </p:sp>
      <p:sp>
        <p:nvSpPr>
          <p:cNvPr id="2" name="Title 1">
            <a:extLst>
              <a:ext uri="{FF2B5EF4-FFF2-40B4-BE49-F238E27FC236}">
                <a16:creationId xmlns:a16="http://schemas.microsoft.com/office/drawing/2014/main" id="{84A03A44-8F51-4B79-B8DC-9B3ABBAD2D85}"/>
              </a:ext>
            </a:extLst>
          </p:cNvPr>
          <p:cNvSpPr>
            <a:spLocks noGrp="1"/>
          </p:cNvSpPr>
          <p:nvPr>
            <p:ph type="title"/>
          </p:nvPr>
        </p:nvSpPr>
        <p:spPr>
          <a:xfrm>
            <a:off x="612775" y="460375"/>
            <a:ext cx="5122800" cy="792069"/>
          </a:xfrm>
        </p:spPr>
        <p:txBody>
          <a:bodyPr/>
          <a:lstStyle>
            <a:lvl1pPr>
              <a:defRPr>
                <a:solidFill>
                  <a:schemeClr val="accent1"/>
                </a:solidFill>
              </a:defRPr>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21333088-111D-48B0-80BD-08CFBD96E6D1}"/>
              </a:ext>
            </a:extLst>
          </p:cNvPr>
          <p:cNvSpPr>
            <a:spLocks noGrp="1"/>
          </p:cNvSpPr>
          <p:nvPr>
            <p:ph idx="1"/>
          </p:nvPr>
        </p:nvSpPr>
        <p:spPr>
          <a:xfrm>
            <a:off x="612775" y="1808162"/>
            <a:ext cx="5122800" cy="4589361"/>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39FB218-40ED-4088-B167-23459A4929E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7BEE86E-3190-4B16-955D-E939ADDFA98D}"/>
              </a:ext>
            </a:extLst>
          </p:cNvPr>
          <p:cNvSpPr>
            <a:spLocks noGrp="1"/>
          </p:cNvSpPr>
          <p:nvPr>
            <p:ph type="ftr" sz="quarter" idx="11"/>
          </p:nvPr>
        </p:nvSpPr>
        <p:spPr/>
        <p:txBody>
          <a:bodyPr/>
          <a:lstStyle>
            <a:lvl1pPr>
              <a:defRPr>
                <a:solidFill>
                  <a:schemeClr val="accent1"/>
                </a:solidFill>
              </a:defRPr>
            </a:lvl1pPr>
          </a:lstStyle>
          <a:p>
            <a:endParaRPr lang="en-GB"/>
          </a:p>
        </p:txBody>
      </p:sp>
      <p:sp>
        <p:nvSpPr>
          <p:cNvPr id="6" name="Slide Number Placeholder 5">
            <a:extLst>
              <a:ext uri="{FF2B5EF4-FFF2-40B4-BE49-F238E27FC236}">
                <a16:creationId xmlns:a16="http://schemas.microsoft.com/office/drawing/2014/main" id="{4C15D76F-F138-4AB1-AB15-8BDD3572B78C}"/>
              </a:ext>
            </a:extLst>
          </p:cNvPr>
          <p:cNvSpPr>
            <a:spLocks noGrp="1"/>
          </p:cNvSpPr>
          <p:nvPr>
            <p:ph type="sldNum" sz="quarter" idx="12"/>
          </p:nvPr>
        </p:nvSpPr>
        <p:spPr/>
        <p:txBody>
          <a:bodyPr/>
          <a:lstStyle/>
          <a:p>
            <a:fld id="{BAA6B2A5-E06A-4B92-96F1-71D38C62F6A6}" type="slidenum">
              <a:rPr lang="en-GB" smtClean="0"/>
              <a:t>‹#›</a:t>
            </a:fld>
            <a:endParaRPr lang="en-GB"/>
          </a:p>
        </p:txBody>
      </p:sp>
      <p:cxnSp>
        <p:nvCxnSpPr>
          <p:cNvPr id="7" name="Straight Connector 6">
            <a:extLst>
              <a:ext uri="{FF2B5EF4-FFF2-40B4-BE49-F238E27FC236}">
                <a16:creationId xmlns:a16="http://schemas.microsoft.com/office/drawing/2014/main" id="{C9664553-7BAF-4AE2-A64E-6D377E2DF25C}"/>
              </a:ext>
            </a:extLst>
          </p:cNvPr>
          <p:cNvCxnSpPr>
            <a:cxnSpLocks/>
          </p:cNvCxnSpPr>
          <p:nvPr userDrawn="1"/>
        </p:nvCxnSpPr>
        <p:spPr>
          <a:xfrm>
            <a:off x="612775" y="1378800"/>
            <a:ext cx="51228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71BA8FB0-BDB7-4D4E-ADAB-54AFC2E69B0A}"/>
              </a:ext>
            </a:extLst>
          </p:cNvPr>
          <p:cNvSpPr>
            <a:spLocks noGrp="1"/>
          </p:cNvSpPr>
          <p:nvPr>
            <p:ph type="body" sz="quarter" idx="14" hasCustomPrompt="1"/>
          </p:nvPr>
        </p:nvSpPr>
        <p:spPr>
          <a:xfrm>
            <a:off x="10980000" y="460375"/>
            <a:ext cx="597600" cy="792163"/>
          </a:xfrm>
          <a:blipFill>
            <a:blip r:embed="rId2"/>
            <a:stretch>
              <a:fillRect/>
            </a:stretch>
          </a:blipFill>
        </p:spPr>
        <p:txBody>
          <a:bodyPr/>
          <a:lstStyle>
            <a:lvl1pPr>
              <a:defRPr sz="100"/>
            </a:lvl1pPr>
          </a:lstStyle>
          <a:p>
            <a:pPr lvl="0"/>
            <a:r>
              <a:rPr lang="en-US" dirty="0"/>
              <a:t> </a:t>
            </a:r>
            <a:endParaRPr lang="en-GB" dirty="0"/>
          </a:p>
        </p:txBody>
      </p:sp>
    </p:spTree>
    <p:extLst>
      <p:ext uri="{BB962C8B-B14F-4D97-AF65-F5344CB8AC3E}">
        <p14:creationId xmlns:p14="http://schemas.microsoft.com/office/powerpoint/2010/main" val="104704226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 and Image Lef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DBBB9C9-66A6-465D-A6D9-D3BFA29FCAE6}"/>
              </a:ext>
            </a:extLst>
          </p:cNvPr>
          <p:cNvSpPr>
            <a:spLocks noGrp="1"/>
          </p:cNvSpPr>
          <p:nvPr>
            <p:ph type="pic" sz="quarter" idx="13"/>
          </p:nvPr>
        </p:nvSpPr>
        <p:spPr>
          <a:xfrm>
            <a:off x="0" y="0"/>
            <a:ext cx="6096000" cy="6858000"/>
          </a:xfrm>
          <a:solidFill>
            <a:schemeClr val="bg1">
              <a:lumMod val="85000"/>
            </a:schemeClr>
          </a:solidFill>
        </p:spPr>
        <p:txBody>
          <a:bodyPr/>
          <a:lstStyle/>
          <a:p>
            <a:r>
              <a:rPr lang="en-GB"/>
              <a:t>Click icon to add picture</a:t>
            </a:r>
          </a:p>
        </p:txBody>
      </p:sp>
      <p:sp>
        <p:nvSpPr>
          <p:cNvPr id="2" name="Title 1">
            <a:extLst>
              <a:ext uri="{FF2B5EF4-FFF2-40B4-BE49-F238E27FC236}">
                <a16:creationId xmlns:a16="http://schemas.microsoft.com/office/drawing/2014/main" id="{84A03A44-8F51-4B79-B8DC-9B3ABBAD2D85}"/>
              </a:ext>
            </a:extLst>
          </p:cNvPr>
          <p:cNvSpPr>
            <a:spLocks noGrp="1"/>
          </p:cNvSpPr>
          <p:nvPr>
            <p:ph type="title"/>
          </p:nvPr>
        </p:nvSpPr>
        <p:spPr>
          <a:xfrm>
            <a:off x="6458013" y="460375"/>
            <a:ext cx="4348532" cy="792069"/>
          </a:xfrm>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21333088-111D-48B0-80BD-08CFBD96E6D1}"/>
              </a:ext>
            </a:extLst>
          </p:cNvPr>
          <p:cNvSpPr>
            <a:spLocks noGrp="1"/>
          </p:cNvSpPr>
          <p:nvPr>
            <p:ph idx="1"/>
          </p:nvPr>
        </p:nvSpPr>
        <p:spPr>
          <a:xfrm>
            <a:off x="6458013" y="1808162"/>
            <a:ext cx="5122800" cy="45893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39FB218-40ED-4088-B167-23459A4929E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7BEE86E-3190-4B16-955D-E939ADDFA9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15D76F-F138-4AB1-AB15-8BDD3572B78C}"/>
              </a:ext>
            </a:extLst>
          </p:cNvPr>
          <p:cNvSpPr>
            <a:spLocks noGrp="1"/>
          </p:cNvSpPr>
          <p:nvPr>
            <p:ph type="sldNum" sz="quarter" idx="12"/>
          </p:nvPr>
        </p:nvSpPr>
        <p:spPr/>
        <p:txBody>
          <a:bodyPr/>
          <a:lstStyle/>
          <a:p>
            <a:fld id="{BAA6B2A5-E06A-4B92-96F1-71D38C62F6A6}" type="slidenum">
              <a:rPr lang="en-GB" smtClean="0"/>
              <a:t>‹#›</a:t>
            </a:fld>
            <a:endParaRPr lang="en-GB"/>
          </a:p>
        </p:txBody>
      </p:sp>
      <p:cxnSp>
        <p:nvCxnSpPr>
          <p:cNvPr id="7" name="Straight Connector 6">
            <a:extLst>
              <a:ext uri="{FF2B5EF4-FFF2-40B4-BE49-F238E27FC236}">
                <a16:creationId xmlns:a16="http://schemas.microsoft.com/office/drawing/2014/main" id="{C9664553-7BAF-4AE2-A64E-6D377E2DF25C}"/>
              </a:ext>
            </a:extLst>
          </p:cNvPr>
          <p:cNvCxnSpPr>
            <a:cxnSpLocks/>
          </p:cNvCxnSpPr>
          <p:nvPr userDrawn="1"/>
        </p:nvCxnSpPr>
        <p:spPr>
          <a:xfrm>
            <a:off x="6458013" y="1378800"/>
            <a:ext cx="51228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2BDE92C-9865-4553-AEAE-4607DBED7A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80000" y="460444"/>
            <a:ext cx="597696" cy="792000"/>
          </a:xfrm>
          <a:prstGeom prst="rect">
            <a:avLst/>
          </a:prstGeom>
        </p:spPr>
      </p:pic>
    </p:spTree>
    <p:extLst>
      <p:ext uri="{BB962C8B-B14F-4D97-AF65-F5344CB8AC3E}">
        <p14:creationId xmlns:p14="http://schemas.microsoft.com/office/powerpoint/2010/main" val="188737218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and Image Left Whit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DBBB9C9-66A6-465D-A6D9-D3BFA29FCAE6}"/>
              </a:ext>
            </a:extLst>
          </p:cNvPr>
          <p:cNvSpPr>
            <a:spLocks noGrp="1"/>
          </p:cNvSpPr>
          <p:nvPr>
            <p:ph type="pic" sz="quarter" idx="13"/>
          </p:nvPr>
        </p:nvSpPr>
        <p:spPr>
          <a:xfrm>
            <a:off x="0" y="0"/>
            <a:ext cx="6096000" cy="6858000"/>
          </a:xfrm>
          <a:solidFill>
            <a:schemeClr val="bg1">
              <a:lumMod val="85000"/>
            </a:schemeClr>
          </a:solidFill>
        </p:spPr>
        <p:txBody>
          <a:bodyPr/>
          <a:lstStyle/>
          <a:p>
            <a:r>
              <a:rPr lang="en-GB"/>
              <a:t>Click icon to add picture</a:t>
            </a:r>
          </a:p>
        </p:txBody>
      </p:sp>
      <p:sp>
        <p:nvSpPr>
          <p:cNvPr id="2" name="Title 1">
            <a:extLst>
              <a:ext uri="{FF2B5EF4-FFF2-40B4-BE49-F238E27FC236}">
                <a16:creationId xmlns:a16="http://schemas.microsoft.com/office/drawing/2014/main" id="{84A03A44-8F51-4B79-B8DC-9B3ABBAD2D85}"/>
              </a:ext>
            </a:extLst>
          </p:cNvPr>
          <p:cNvSpPr>
            <a:spLocks noGrp="1"/>
          </p:cNvSpPr>
          <p:nvPr>
            <p:ph type="title"/>
          </p:nvPr>
        </p:nvSpPr>
        <p:spPr>
          <a:xfrm>
            <a:off x="6458013" y="460375"/>
            <a:ext cx="4348532" cy="792069"/>
          </a:xfrm>
        </p:spPr>
        <p:txBody>
          <a:bodyPr/>
          <a:lstStyle>
            <a:lvl1pPr>
              <a:defRPr>
                <a:solidFill>
                  <a:schemeClr val="accent1"/>
                </a:solidFill>
              </a:defRPr>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21333088-111D-48B0-80BD-08CFBD96E6D1}"/>
              </a:ext>
            </a:extLst>
          </p:cNvPr>
          <p:cNvSpPr>
            <a:spLocks noGrp="1"/>
          </p:cNvSpPr>
          <p:nvPr>
            <p:ph idx="1"/>
          </p:nvPr>
        </p:nvSpPr>
        <p:spPr>
          <a:xfrm>
            <a:off x="6458013" y="1808162"/>
            <a:ext cx="5122800" cy="4589361"/>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39FB218-40ED-4088-B167-23459A4929E1}"/>
              </a:ext>
            </a:extLst>
          </p:cNvPr>
          <p:cNvSpPr>
            <a:spLocks noGrp="1"/>
          </p:cNvSpPr>
          <p:nvPr>
            <p:ph type="dt" sz="half" idx="10"/>
          </p:nvPr>
        </p:nvSpPr>
        <p:spPr/>
        <p:txBody>
          <a:bodyPr/>
          <a:lstStyle>
            <a:lvl1pPr>
              <a:defRPr>
                <a:solidFill>
                  <a:schemeClr val="accent1"/>
                </a:solidFill>
              </a:defRPr>
            </a:lvl1pPr>
          </a:lstStyle>
          <a:p>
            <a:endParaRPr lang="en-GB"/>
          </a:p>
        </p:txBody>
      </p:sp>
      <p:sp>
        <p:nvSpPr>
          <p:cNvPr id="5" name="Footer Placeholder 4">
            <a:extLst>
              <a:ext uri="{FF2B5EF4-FFF2-40B4-BE49-F238E27FC236}">
                <a16:creationId xmlns:a16="http://schemas.microsoft.com/office/drawing/2014/main" id="{37BEE86E-3190-4B16-955D-E939ADDFA9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15D76F-F138-4AB1-AB15-8BDD3572B78C}"/>
              </a:ext>
            </a:extLst>
          </p:cNvPr>
          <p:cNvSpPr>
            <a:spLocks noGrp="1"/>
          </p:cNvSpPr>
          <p:nvPr>
            <p:ph type="sldNum" sz="quarter" idx="12"/>
          </p:nvPr>
        </p:nvSpPr>
        <p:spPr/>
        <p:txBody>
          <a:bodyPr/>
          <a:lstStyle/>
          <a:p>
            <a:fld id="{BAA6B2A5-E06A-4B92-96F1-71D38C62F6A6}" type="slidenum">
              <a:rPr lang="en-GB" smtClean="0"/>
              <a:t>‹#›</a:t>
            </a:fld>
            <a:endParaRPr lang="en-GB"/>
          </a:p>
        </p:txBody>
      </p:sp>
      <p:cxnSp>
        <p:nvCxnSpPr>
          <p:cNvPr id="7" name="Straight Connector 6">
            <a:extLst>
              <a:ext uri="{FF2B5EF4-FFF2-40B4-BE49-F238E27FC236}">
                <a16:creationId xmlns:a16="http://schemas.microsoft.com/office/drawing/2014/main" id="{C9664553-7BAF-4AE2-A64E-6D377E2DF25C}"/>
              </a:ext>
            </a:extLst>
          </p:cNvPr>
          <p:cNvCxnSpPr>
            <a:cxnSpLocks/>
          </p:cNvCxnSpPr>
          <p:nvPr userDrawn="1"/>
        </p:nvCxnSpPr>
        <p:spPr>
          <a:xfrm>
            <a:off x="6458013" y="1378800"/>
            <a:ext cx="51228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84E5BD9-411B-491B-BE50-1DC42D8540D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980000" y="460444"/>
            <a:ext cx="597696" cy="791999"/>
          </a:xfrm>
          <a:prstGeom prst="rect">
            <a:avLst/>
          </a:prstGeom>
        </p:spPr>
      </p:pic>
    </p:spTree>
    <p:extLst>
      <p:ext uri="{BB962C8B-B14F-4D97-AF65-F5344CB8AC3E}">
        <p14:creationId xmlns:p14="http://schemas.microsoft.com/office/powerpoint/2010/main" val="375390287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Six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31735-BB58-4314-8D6C-881CA1B344F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8D98BE02-6278-451B-9FC4-F7FE13061F12}"/>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72158382-AAF5-4615-AE9D-27C305C27EE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54E6B4A-A945-4C3C-A06E-AC67D538C410}"/>
              </a:ext>
            </a:extLst>
          </p:cNvPr>
          <p:cNvSpPr>
            <a:spLocks noGrp="1"/>
          </p:cNvSpPr>
          <p:nvPr>
            <p:ph type="sldNum" sz="quarter" idx="12"/>
          </p:nvPr>
        </p:nvSpPr>
        <p:spPr/>
        <p:txBody>
          <a:bodyPr/>
          <a:lstStyle/>
          <a:p>
            <a:fld id="{BAA6B2A5-E06A-4B92-96F1-71D38C62F6A6}" type="slidenum">
              <a:rPr lang="en-GB" smtClean="0"/>
              <a:pPr/>
              <a:t>‹#›</a:t>
            </a:fld>
            <a:endParaRPr lang="en-GB"/>
          </a:p>
        </p:txBody>
      </p:sp>
      <p:sp>
        <p:nvSpPr>
          <p:cNvPr id="7" name="Content Placeholder 2">
            <a:extLst>
              <a:ext uri="{FF2B5EF4-FFF2-40B4-BE49-F238E27FC236}">
                <a16:creationId xmlns:a16="http://schemas.microsoft.com/office/drawing/2014/main" id="{357D8C76-8E84-477E-958B-543219424BF9}"/>
              </a:ext>
            </a:extLst>
          </p:cNvPr>
          <p:cNvSpPr>
            <a:spLocks noGrp="1"/>
          </p:cNvSpPr>
          <p:nvPr>
            <p:ph idx="1"/>
          </p:nvPr>
        </p:nvSpPr>
        <p:spPr>
          <a:xfrm>
            <a:off x="612775" y="1808163"/>
            <a:ext cx="10964921" cy="563735"/>
          </a:xfrm>
        </p:spPr>
        <p:txBody>
          <a:bodyPr/>
          <a:lstStyle/>
          <a:p>
            <a:pPr lvl="0"/>
            <a:r>
              <a:rPr lang="en-GB"/>
              <a:t>Click to edit Master text styles</a:t>
            </a:r>
          </a:p>
        </p:txBody>
      </p:sp>
      <p:sp>
        <p:nvSpPr>
          <p:cNvPr id="9" name="Text Placeholder 8">
            <a:extLst>
              <a:ext uri="{FF2B5EF4-FFF2-40B4-BE49-F238E27FC236}">
                <a16:creationId xmlns:a16="http://schemas.microsoft.com/office/drawing/2014/main" id="{12331256-8AB7-4C63-8565-53FA7C50A2CF}"/>
              </a:ext>
            </a:extLst>
          </p:cNvPr>
          <p:cNvSpPr>
            <a:spLocks noGrp="1"/>
          </p:cNvSpPr>
          <p:nvPr>
            <p:ph type="body" sz="quarter" idx="13"/>
          </p:nvPr>
        </p:nvSpPr>
        <p:spPr>
          <a:xfrm>
            <a:off x="1724400" y="2465999"/>
            <a:ext cx="2077200" cy="1206863"/>
          </a:xfrm>
        </p:spPr>
        <p:txBody>
          <a:bodyPr/>
          <a:lstStyle>
            <a:lvl1pPr algn="ctr">
              <a:spcAft>
                <a:spcPts val="283"/>
              </a:spcAft>
              <a:defRPr sz="3000" cap="all" baseline="0">
                <a:solidFill>
                  <a:schemeClr val="accent2"/>
                </a:solidFill>
                <a:latin typeface="+mn-lt"/>
              </a:defRPr>
            </a:lvl1pPr>
            <a:lvl2pPr algn="ctr">
              <a:spcAft>
                <a:spcPts val="0"/>
              </a:spcAft>
              <a:defRPr sz="2100" cap="none" baseline="0">
                <a:latin typeface="+mj-lt"/>
              </a:defRPr>
            </a:lvl2pPr>
          </a:lstStyle>
          <a:p>
            <a:pPr lvl="0"/>
            <a:r>
              <a:rPr lang="en-GB"/>
              <a:t>Click to edit Master text styles</a:t>
            </a:r>
          </a:p>
          <a:p>
            <a:pPr lvl="1"/>
            <a:r>
              <a:rPr lang="en-GB"/>
              <a:t>Second level</a:t>
            </a:r>
          </a:p>
        </p:txBody>
      </p:sp>
      <p:sp>
        <p:nvSpPr>
          <p:cNvPr id="10" name="Text Placeholder 8">
            <a:extLst>
              <a:ext uri="{FF2B5EF4-FFF2-40B4-BE49-F238E27FC236}">
                <a16:creationId xmlns:a16="http://schemas.microsoft.com/office/drawing/2014/main" id="{B4C33F06-6278-40BF-88A0-812AC2A04C3D}"/>
              </a:ext>
            </a:extLst>
          </p:cNvPr>
          <p:cNvSpPr>
            <a:spLocks noGrp="1"/>
          </p:cNvSpPr>
          <p:nvPr>
            <p:ph type="body" sz="quarter" idx="14"/>
          </p:nvPr>
        </p:nvSpPr>
        <p:spPr>
          <a:xfrm>
            <a:off x="5057400" y="2465999"/>
            <a:ext cx="2077200" cy="1206863"/>
          </a:xfrm>
        </p:spPr>
        <p:txBody>
          <a:bodyPr/>
          <a:lstStyle>
            <a:lvl1pPr algn="ctr">
              <a:spcAft>
                <a:spcPts val="283"/>
              </a:spcAft>
              <a:defRPr sz="3000" cap="all" baseline="0">
                <a:solidFill>
                  <a:schemeClr val="accent2"/>
                </a:solidFill>
                <a:latin typeface="+mn-lt"/>
              </a:defRPr>
            </a:lvl1pPr>
            <a:lvl2pPr algn="ctr">
              <a:spcAft>
                <a:spcPts val="0"/>
              </a:spcAft>
              <a:defRPr sz="2100" cap="none" baseline="0">
                <a:latin typeface="+mj-lt"/>
              </a:defRPr>
            </a:lvl2pPr>
          </a:lstStyle>
          <a:p>
            <a:pPr lvl="0"/>
            <a:r>
              <a:rPr lang="en-GB"/>
              <a:t>Click to edit Master text styles</a:t>
            </a:r>
          </a:p>
          <a:p>
            <a:pPr lvl="1"/>
            <a:r>
              <a:rPr lang="en-GB"/>
              <a:t>Second level</a:t>
            </a:r>
          </a:p>
        </p:txBody>
      </p:sp>
      <p:sp>
        <p:nvSpPr>
          <p:cNvPr id="11" name="Text Placeholder 8">
            <a:extLst>
              <a:ext uri="{FF2B5EF4-FFF2-40B4-BE49-F238E27FC236}">
                <a16:creationId xmlns:a16="http://schemas.microsoft.com/office/drawing/2014/main" id="{5DB898EE-5E2F-4CB3-BFA5-B274E5170446}"/>
              </a:ext>
            </a:extLst>
          </p:cNvPr>
          <p:cNvSpPr>
            <a:spLocks noGrp="1"/>
          </p:cNvSpPr>
          <p:nvPr>
            <p:ph type="body" sz="quarter" idx="15"/>
          </p:nvPr>
        </p:nvSpPr>
        <p:spPr>
          <a:xfrm>
            <a:off x="8390400" y="2465999"/>
            <a:ext cx="2077200" cy="1206863"/>
          </a:xfrm>
        </p:spPr>
        <p:txBody>
          <a:bodyPr/>
          <a:lstStyle>
            <a:lvl1pPr algn="ctr">
              <a:spcAft>
                <a:spcPts val="283"/>
              </a:spcAft>
              <a:defRPr sz="3000" cap="all" baseline="0">
                <a:solidFill>
                  <a:schemeClr val="accent2"/>
                </a:solidFill>
                <a:latin typeface="+mn-lt"/>
              </a:defRPr>
            </a:lvl1pPr>
            <a:lvl2pPr algn="ctr">
              <a:spcAft>
                <a:spcPts val="0"/>
              </a:spcAft>
              <a:defRPr sz="2100" cap="none" baseline="0">
                <a:latin typeface="+mj-lt"/>
              </a:defRPr>
            </a:lvl2pPr>
          </a:lstStyle>
          <a:p>
            <a:pPr lvl="0"/>
            <a:r>
              <a:rPr lang="en-GB"/>
              <a:t>Click to edit Master text styles</a:t>
            </a:r>
          </a:p>
          <a:p>
            <a:pPr lvl="1"/>
            <a:r>
              <a:rPr lang="en-GB"/>
              <a:t>Second level</a:t>
            </a:r>
          </a:p>
        </p:txBody>
      </p:sp>
      <p:sp>
        <p:nvSpPr>
          <p:cNvPr id="15" name="Text Placeholder 8">
            <a:extLst>
              <a:ext uri="{FF2B5EF4-FFF2-40B4-BE49-F238E27FC236}">
                <a16:creationId xmlns:a16="http://schemas.microsoft.com/office/drawing/2014/main" id="{314B1C28-4D3F-4E74-AA3B-C2D02CD58DE1}"/>
              </a:ext>
            </a:extLst>
          </p:cNvPr>
          <p:cNvSpPr>
            <a:spLocks noGrp="1"/>
          </p:cNvSpPr>
          <p:nvPr>
            <p:ph type="body" sz="quarter" idx="16"/>
          </p:nvPr>
        </p:nvSpPr>
        <p:spPr>
          <a:xfrm>
            <a:off x="1724400" y="4370400"/>
            <a:ext cx="2077200" cy="1206863"/>
          </a:xfrm>
        </p:spPr>
        <p:txBody>
          <a:bodyPr/>
          <a:lstStyle>
            <a:lvl1pPr algn="ctr">
              <a:spcAft>
                <a:spcPts val="283"/>
              </a:spcAft>
              <a:defRPr sz="3000" cap="all" baseline="0">
                <a:solidFill>
                  <a:schemeClr val="accent2"/>
                </a:solidFill>
                <a:latin typeface="+mn-lt"/>
              </a:defRPr>
            </a:lvl1pPr>
            <a:lvl2pPr algn="ctr">
              <a:spcAft>
                <a:spcPts val="0"/>
              </a:spcAft>
              <a:defRPr sz="2100" cap="none" baseline="0">
                <a:latin typeface="+mj-lt"/>
              </a:defRPr>
            </a:lvl2pPr>
          </a:lstStyle>
          <a:p>
            <a:pPr lvl="0"/>
            <a:r>
              <a:rPr lang="en-GB"/>
              <a:t>Click to edit Master text styles</a:t>
            </a:r>
          </a:p>
          <a:p>
            <a:pPr lvl="1"/>
            <a:r>
              <a:rPr lang="en-GB"/>
              <a:t>Second level</a:t>
            </a:r>
          </a:p>
        </p:txBody>
      </p:sp>
      <p:sp>
        <p:nvSpPr>
          <p:cNvPr id="16" name="Text Placeholder 8">
            <a:extLst>
              <a:ext uri="{FF2B5EF4-FFF2-40B4-BE49-F238E27FC236}">
                <a16:creationId xmlns:a16="http://schemas.microsoft.com/office/drawing/2014/main" id="{1A322CF4-AD65-4014-89A7-34635BDCE865}"/>
              </a:ext>
            </a:extLst>
          </p:cNvPr>
          <p:cNvSpPr>
            <a:spLocks noGrp="1"/>
          </p:cNvSpPr>
          <p:nvPr>
            <p:ph type="body" sz="quarter" idx="17"/>
          </p:nvPr>
        </p:nvSpPr>
        <p:spPr>
          <a:xfrm>
            <a:off x="5057400" y="4370400"/>
            <a:ext cx="2077200" cy="1206863"/>
          </a:xfrm>
        </p:spPr>
        <p:txBody>
          <a:bodyPr/>
          <a:lstStyle>
            <a:lvl1pPr algn="ctr">
              <a:spcAft>
                <a:spcPts val="283"/>
              </a:spcAft>
              <a:defRPr sz="3000" cap="all" baseline="0">
                <a:solidFill>
                  <a:schemeClr val="accent2"/>
                </a:solidFill>
                <a:latin typeface="+mn-lt"/>
              </a:defRPr>
            </a:lvl1pPr>
            <a:lvl2pPr algn="ctr">
              <a:spcAft>
                <a:spcPts val="0"/>
              </a:spcAft>
              <a:defRPr sz="2100" cap="none" baseline="0">
                <a:latin typeface="+mj-lt"/>
              </a:defRPr>
            </a:lvl2pPr>
          </a:lstStyle>
          <a:p>
            <a:pPr lvl="0"/>
            <a:r>
              <a:rPr lang="en-GB"/>
              <a:t>Click to edit Master text styles</a:t>
            </a:r>
          </a:p>
          <a:p>
            <a:pPr lvl="1"/>
            <a:r>
              <a:rPr lang="en-GB"/>
              <a:t>Second level</a:t>
            </a:r>
          </a:p>
        </p:txBody>
      </p:sp>
      <p:sp>
        <p:nvSpPr>
          <p:cNvPr id="17" name="Text Placeholder 8">
            <a:extLst>
              <a:ext uri="{FF2B5EF4-FFF2-40B4-BE49-F238E27FC236}">
                <a16:creationId xmlns:a16="http://schemas.microsoft.com/office/drawing/2014/main" id="{A2FE364A-A096-4AF4-A7D4-0A71A95F420F}"/>
              </a:ext>
            </a:extLst>
          </p:cNvPr>
          <p:cNvSpPr>
            <a:spLocks noGrp="1"/>
          </p:cNvSpPr>
          <p:nvPr>
            <p:ph type="body" sz="quarter" idx="18"/>
          </p:nvPr>
        </p:nvSpPr>
        <p:spPr>
          <a:xfrm>
            <a:off x="8390400" y="4370400"/>
            <a:ext cx="2077200" cy="1206863"/>
          </a:xfrm>
        </p:spPr>
        <p:txBody>
          <a:bodyPr/>
          <a:lstStyle>
            <a:lvl1pPr algn="ctr">
              <a:spcAft>
                <a:spcPts val="283"/>
              </a:spcAft>
              <a:defRPr sz="3000" cap="all" baseline="0">
                <a:solidFill>
                  <a:schemeClr val="accent2"/>
                </a:solidFill>
                <a:latin typeface="+mn-lt"/>
              </a:defRPr>
            </a:lvl1pPr>
            <a:lvl2pPr algn="ctr">
              <a:spcAft>
                <a:spcPts val="0"/>
              </a:spcAft>
              <a:defRPr sz="2100" cap="none" baseline="0">
                <a:latin typeface="+mj-lt"/>
              </a:defRPr>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249919675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Six Captions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31735-BB58-4314-8D6C-881CA1B344FF}"/>
              </a:ext>
            </a:extLst>
          </p:cNvPr>
          <p:cNvSpPr>
            <a:spLocks noGrp="1"/>
          </p:cNvSpPr>
          <p:nvPr>
            <p:ph type="title"/>
          </p:nvPr>
        </p:nvSpPr>
        <p:spPr/>
        <p:txBody>
          <a:bodyPr/>
          <a:lstStyle>
            <a:lvl1pPr>
              <a:defRPr>
                <a:solidFill>
                  <a:schemeClr val="accent1"/>
                </a:solidFill>
              </a:defRPr>
            </a:lvl1pPr>
          </a:lstStyle>
          <a:p>
            <a:r>
              <a:rPr lang="en-GB"/>
              <a:t>Click to edit Master title style</a:t>
            </a:r>
          </a:p>
        </p:txBody>
      </p:sp>
      <p:sp>
        <p:nvSpPr>
          <p:cNvPr id="3" name="Date Placeholder 2">
            <a:extLst>
              <a:ext uri="{FF2B5EF4-FFF2-40B4-BE49-F238E27FC236}">
                <a16:creationId xmlns:a16="http://schemas.microsoft.com/office/drawing/2014/main" id="{8D98BE02-6278-451B-9FC4-F7FE13061F12}"/>
              </a:ext>
            </a:extLst>
          </p:cNvPr>
          <p:cNvSpPr>
            <a:spLocks noGrp="1"/>
          </p:cNvSpPr>
          <p:nvPr>
            <p:ph type="dt" sz="half" idx="10"/>
          </p:nvPr>
        </p:nvSpPr>
        <p:spPr/>
        <p:txBody>
          <a:bodyPr/>
          <a:lstStyle>
            <a:lvl1pPr>
              <a:defRPr>
                <a:solidFill>
                  <a:schemeClr val="accent1"/>
                </a:solidFill>
              </a:defRPr>
            </a:lvl1pPr>
          </a:lstStyle>
          <a:p>
            <a:endParaRPr lang="en-GB"/>
          </a:p>
        </p:txBody>
      </p:sp>
      <p:sp>
        <p:nvSpPr>
          <p:cNvPr id="4" name="Footer Placeholder 3">
            <a:extLst>
              <a:ext uri="{FF2B5EF4-FFF2-40B4-BE49-F238E27FC236}">
                <a16:creationId xmlns:a16="http://schemas.microsoft.com/office/drawing/2014/main" id="{72158382-AAF5-4615-AE9D-27C305C27EED}"/>
              </a:ext>
            </a:extLst>
          </p:cNvPr>
          <p:cNvSpPr>
            <a:spLocks noGrp="1"/>
          </p:cNvSpPr>
          <p:nvPr>
            <p:ph type="ftr" sz="quarter" idx="11"/>
          </p:nvPr>
        </p:nvSpPr>
        <p:spPr/>
        <p:txBody>
          <a:bodyPr/>
          <a:lstStyle>
            <a:lvl1pPr>
              <a:defRPr>
                <a:solidFill>
                  <a:schemeClr val="accent1"/>
                </a:solidFill>
              </a:defRPr>
            </a:lvl1pPr>
          </a:lstStyle>
          <a:p>
            <a:endParaRPr lang="en-GB" dirty="0"/>
          </a:p>
        </p:txBody>
      </p:sp>
      <p:sp>
        <p:nvSpPr>
          <p:cNvPr id="5" name="Slide Number Placeholder 4">
            <a:extLst>
              <a:ext uri="{FF2B5EF4-FFF2-40B4-BE49-F238E27FC236}">
                <a16:creationId xmlns:a16="http://schemas.microsoft.com/office/drawing/2014/main" id="{A54E6B4A-A945-4C3C-A06E-AC67D538C410}"/>
              </a:ext>
            </a:extLst>
          </p:cNvPr>
          <p:cNvSpPr>
            <a:spLocks noGrp="1"/>
          </p:cNvSpPr>
          <p:nvPr>
            <p:ph type="sldNum" sz="quarter" idx="12"/>
          </p:nvPr>
        </p:nvSpPr>
        <p:spPr/>
        <p:txBody>
          <a:bodyPr/>
          <a:lstStyle/>
          <a:p>
            <a:fld id="{BAA6B2A5-E06A-4B92-96F1-71D38C62F6A6}" type="slidenum">
              <a:rPr lang="en-GB" smtClean="0"/>
              <a:pPr/>
              <a:t>‹#›</a:t>
            </a:fld>
            <a:endParaRPr lang="en-GB"/>
          </a:p>
        </p:txBody>
      </p:sp>
      <p:sp>
        <p:nvSpPr>
          <p:cNvPr id="7" name="Content Placeholder 2">
            <a:extLst>
              <a:ext uri="{FF2B5EF4-FFF2-40B4-BE49-F238E27FC236}">
                <a16:creationId xmlns:a16="http://schemas.microsoft.com/office/drawing/2014/main" id="{357D8C76-8E84-477E-958B-543219424BF9}"/>
              </a:ext>
            </a:extLst>
          </p:cNvPr>
          <p:cNvSpPr>
            <a:spLocks noGrp="1"/>
          </p:cNvSpPr>
          <p:nvPr>
            <p:ph idx="1"/>
          </p:nvPr>
        </p:nvSpPr>
        <p:spPr>
          <a:xfrm>
            <a:off x="612775" y="1808163"/>
            <a:ext cx="10964921" cy="563735"/>
          </a:xfrm>
        </p:spPr>
        <p:txBody>
          <a:bodyPr/>
          <a:lstStyle>
            <a:lvl1pPr>
              <a:defRPr>
                <a:solidFill>
                  <a:schemeClr val="accent1"/>
                </a:solidFill>
              </a:defRPr>
            </a:lvl1pPr>
            <a:lvl2pPr>
              <a:defRPr>
                <a:solidFill>
                  <a:schemeClr val="accent1"/>
                </a:solidFill>
              </a:defRPr>
            </a:lvl2pPr>
          </a:lstStyle>
          <a:p>
            <a:pPr lvl="0"/>
            <a:r>
              <a:rPr lang="en-GB"/>
              <a:t>Click to edit Master text styles</a:t>
            </a:r>
          </a:p>
        </p:txBody>
      </p:sp>
      <p:sp>
        <p:nvSpPr>
          <p:cNvPr id="9" name="Text Placeholder 8">
            <a:extLst>
              <a:ext uri="{FF2B5EF4-FFF2-40B4-BE49-F238E27FC236}">
                <a16:creationId xmlns:a16="http://schemas.microsoft.com/office/drawing/2014/main" id="{12331256-8AB7-4C63-8565-53FA7C50A2CF}"/>
              </a:ext>
            </a:extLst>
          </p:cNvPr>
          <p:cNvSpPr>
            <a:spLocks noGrp="1"/>
          </p:cNvSpPr>
          <p:nvPr>
            <p:ph type="body" sz="quarter" idx="13"/>
          </p:nvPr>
        </p:nvSpPr>
        <p:spPr>
          <a:xfrm>
            <a:off x="1724400" y="2465999"/>
            <a:ext cx="2077200" cy="1206863"/>
          </a:xfrm>
        </p:spPr>
        <p:txBody>
          <a:bodyPr/>
          <a:lstStyle>
            <a:lvl1pPr algn="ctr">
              <a:spcAft>
                <a:spcPts val="283"/>
              </a:spcAft>
              <a:defRPr sz="3000" cap="all" baseline="0">
                <a:solidFill>
                  <a:schemeClr val="accent2"/>
                </a:solidFill>
                <a:latin typeface="+mn-lt"/>
              </a:defRPr>
            </a:lvl1pPr>
            <a:lvl2pPr algn="ctr">
              <a:spcAft>
                <a:spcPts val="0"/>
              </a:spcAft>
              <a:defRPr sz="2100" cap="none" baseline="0">
                <a:solidFill>
                  <a:schemeClr val="accent1"/>
                </a:solidFill>
                <a:latin typeface="+mj-lt"/>
              </a:defRPr>
            </a:lvl2pPr>
          </a:lstStyle>
          <a:p>
            <a:pPr lvl="0"/>
            <a:r>
              <a:rPr lang="en-GB"/>
              <a:t>Click to edit Master text styles</a:t>
            </a:r>
          </a:p>
          <a:p>
            <a:pPr lvl="1"/>
            <a:r>
              <a:rPr lang="en-GB"/>
              <a:t>Second level</a:t>
            </a:r>
          </a:p>
        </p:txBody>
      </p:sp>
      <p:sp>
        <p:nvSpPr>
          <p:cNvPr id="10" name="Text Placeholder 8">
            <a:extLst>
              <a:ext uri="{FF2B5EF4-FFF2-40B4-BE49-F238E27FC236}">
                <a16:creationId xmlns:a16="http://schemas.microsoft.com/office/drawing/2014/main" id="{B4C33F06-6278-40BF-88A0-812AC2A04C3D}"/>
              </a:ext>
            </a:extLst>
          </p:cNvPr>
          <p:cNvSpPr>
            <a:spLocks noGrp="1"/>
          </p:cNvSpPr>
          <p:nvPr>
            <p:ph type="body" sz="quarter" idx="14"/>
          </p:nvPr>
        </p:nvSpPr>
        <p:spPr>
          <a:xfrm>
            <a:off x="5057400" y="2465999"/>
            <a:ext cx="2077200" cy="1206863"/>
          </a:xfrm>
        </p:spPr>
        <p:txBody>
          <a:bodyPr/>
          <a:lstStyle>
            <a:lvl1pPr algn="ctr">
              <a:spcAft>
                <a:spcPts val="283"/>
              </a:spcAft>
              <a:defRPr sz="3000" cap="all" baseline="0">
                <a:solidFill>
                  <a:schemeClr val="accent2"/>
                </a:solidFill>
                <a:latin typeface="+mn-lt"/>
              </a:defRPr>
            </a:lvl1pPr>
            <a:lvl2pPr algn="ctr">
              <a:spcAft>
                <a:spcPts val="0"/>
              </a:spcAft>
              <a:defRPr sz="2100" cap="none" baseline="0">
                <a:solidFill>
                  <a:schemeClr val="accent1"/>
                </a:solidFill>
                <a:latin typeface="+mj-lt"/>
              </a:defRPr>
            </a:lvl2pPr>
          </a:lstStyle>
          <a:p>
            <a:pPr lvl="0"/>
            <a:r>
              <a:rPr lang="en-GB"/>
              <a:t>Click to edit Master text styles</a:t>
            </a:r>
          </a:p>
          <a:p>
            <a:pPr lvl="1"/>
            <a:r>
              <a:rPr lang="en-GB"/>
              <a:t>Second level</a:t>
            </a:r>
          </a:p>
        </p:txBody>
      </p:sp>
      <p:sp>
        <p:nvSpPr>
          <p:cNvPr id="11" name="Text Placeholder 8">
            <a:extLst>
              <a:ext uri="{FF2B5EF4-FFF2-40B4-BE49-F238E27FC236}">
                <a16:creationId xmlns:a16="http://schemas.microsoft.com/office/drawing/2014/main" id="{5DB898EE-5E2F-4CB3-BFA5-B274E5170446}"/>
              </a:ext>
            </a:extLst>
          </p:cNvPr>
          <p:cNvSpPr>
            <a:spLocks noGrp="1"/>
          </p:cNvSpPr>
          <p:nvPr>
            <p:ph type="body" sz="quarter" idx="15"/>
          </p:nvPr>
        </p:nvSpPr>
        <p:spPr>
          <a:xfrm>
            <a:off x="8390400" y="2465999"/>
            <a:ext cx="2077200" cy="1206863"/>
          </a:xfrm>
        </p:spPr>
        <p:txBody>
          <a:bodyPr/>
          <a:lstStyle>
            <a:lvl1pPr algn="ctr">
              <a:spcAft>
                <a:spcPts val="283"/>
              </a:spcAft>
              <a:defRPr sz="3000" cap="all" baseline="0">
                <a:solidFill>
                  <a:schemeClr val="accent2"/>
                </a:solidFill>
                <a:latin typeface="+mn-lt"/>
              </a:defRPr>
            </a:lvl1pPr>
            <a:lvl2pPr algn="ctr">
              <a:spcAft>
                <a:spcPts val="0"/>
              </a:spcAft>
              <a:defRPr sz="2100" cap="none" baseline="0">
                <a:solidFill>
                  <a:schemeClr val="accent1"/>
                </a:solidFill>
                <a:latin typeface="+mj-lt"/>
              </a:defRPr>
            </a:lvl2pPr>
          </a:lstStyle>
          <a:p>
            <a:pPr lvl="0"/>
            <a:r>
              <a:rPr lang="en-GB"/>
              <a:t>Click to edit Master text styles</a:t>
            </a:r>
          </a:p>
          <a:p>
            <a:pPr lvl="1"/>
            <a:r>
              <a:rPr lang="en-GB"/>
              <a:t>Second level</a:t>
            </a:r>
          </a:p>
        </p:txBody>
      </p:sp>
      <p:sp>
        <p:nvSpPr>
          <p:cNvPr id="15" name="Text Placeholder 8">
            <a:extLst>
              <a:ext uri="{FF2B5EF4-FFF2-40B4-BE49-F238E27FC236}">
                <a16:creationId xmlns:a16="http://schemas.microsoft.com/office/drawing/2014/main" id="{314B1C28-4D3F-4E74-AA3B-C2D02CD58DE1}"/>
              </a:ext>
            </a:extLst>
          </p:cNvPr>
          <p:cNvSpPr>
            <a:spLocks noGrp="1"/>
          </p:cNvSpPr>
          <p:nvPr>
            <p:ph type="body" sz="quarter" idx="16"/>
          </p:nvPr>
        </p:nvSpPr>
        <p:spPr>
          <a:xfrm>
            <a:off x="1724400" y="4370400"/>
            <a:ext cx="2077200" cy="1206863"/>
          </a:xfrm>
        </p:spPr>
        <p:txBody>
          <a:bodyPr/>
          <a:lstStyle>
            <a:lvl1pPr algn="ctr">
              <a:spcAft>
                <a:spcPts val="283"/>
              </a:spcAft>
              <a:defRPr sz="3000" cap="all" baseline="0">
                <a:solidFill>
                  <a:schemeClr val="accent2"/>
                </a:solidFill>
                <a:latin typeface="+mn-lt"/>
              </a:defRPr>
            </a:lvl1pPr>
            <a:lvl2pPr algn="ctr">
              <a:spcAft>
                <a:spcPts val="0"/>
              </a:spcAft>
              <a:defRPr sz="2100" cap="none" baseline="0">
                <a:solidFill>
                  <a:schemeClr val="accent1"/>
                </a:solidFill>
                <a:latin typeface="+mj-lt"/>
              </a:defRPr>
            </a:lvl2pPr>
          </a:lstStyle>
          <a:p>
            <a:pPr lvl="0"/>
            <a:r>
              <a:rPr lang="en-GB"/>
              <a:t>Click to edit Master text styles</a:t>
            </a:r>
          </a:p>
          <a:p>
            <a:pPr lvl="1"/>
            <a:r>
              <a:rPr lang="en-GB"/>
              <a:t>Second level</a:t>
            </a:r>
          </a:p>
        </p:txBody>
      </p:sp>
      <p:sp>
        <p:nvSpPr>
          <p:cNvPr id="16" name="Text Placeholder 8">
            <a:extLst>
              <a:ext uri="{FF2B5EF4-FFF2-40B4-BE49-F238E27FC236}">
                <a16:creationId xmlns:a16="http://schemas.microsoft.com/office/drawing/2014/main" id="{1A322CF4-AD65-4014-89A7-34635BDCE865}"/>
              </a:ext>
            </a:extLst>
          </p:cNvPr>
          <p:cNvSpPr>
            <a:spLocks noGrp="1"/>
          </p:cNvSpPr>
          <p:nvPr>
            <p:ph type="body" sz="quarter" idx="17"/>
          </p:nvPr>
        </p:nvSpPr>
        <p:spPr>
          <a:xfrm>
            <a:off x="5057400" y="4370400"/>
            <a:ext cx="2077200" cy="1206863"/>
          </a:xfrm>
        </p:spPr>
        <p:txBody>
          <a:bodyPr/>
          <a:lstStyle>
            <a:lvl1pPr algn="ctr">
              <a:spcAft>
                <a:spcPts val="283"/>
              </a:spcAft>
              <a:defRPr sz="3000" cap="all" baseline="0">
                <a:solidFill>
                  <a:schemeClr val="accent2"/>
                </a:solidFill>
                <a:latin typeface="+mn-lt"/>
              </a:defRPr>
            </a:lvl1pPr>
            <a:lvl2pPr algn="ctr">
              <a:spcAft>
                <a:spcPts val="0"/>
              </a:spcAft>
              <a:defRPr sz="2100" cap="none" baseline="0">
                <a:solidFill>
                  <a:schemeClr val="accent1"/>
                </a:solidFill>
                <a:latin typeface="+mj-lt"/>
              </a:defRPr>
            </a:lvl2pPr>
          </a:lstStyle>
          <a:p>
            <a:pPr lvl="0"/>
            <a:r>
              <a:rPr lang="en-GB"/>
              <a:t>Click to edit Master text styles</a:t>
            </a:r>
          </a:p>
          <a:p>
            <a:pPr lvl="1"/>
            <a:r>
              <a:rPr lang="en-GB"/>
              <a:t>Second level</a:t>
            </a:r>
          </a:p>
        </p:txBody>
      </p:sp>
      <p:sp>
        <p:nvSpPr>
          <p:cNvPr id="17" name="Text Placeholder 8">
            <a:extLst>
              <a:ext uri="{FF2B5EF4-FFF2-40B4-BE49-F238E27FC236}">
                <a16:creationId xmlns:a16="http://schemas.microsoft.com/office/drawing/2014/main" id="{A2FE364A-A096-4AF4-A7D4-0A71A95F420F}"/>
              </a:ext>
            </a:extLst>
          </p:cNvPr>
          <p:cNvSpPr>
            <a:spLocks noGrp="1"/>
          </p:cNvSpPr>
          <p:nvPr>
            <p:ph type="body" sz="quarter" idx="18"/>
          </p:nvPr>
        </p:nvSpPr>
        <p:spPr>
          <a:xfrm>
            <a:off x="8390400" y="4370400"/>
            <a:ext cx="2077200" cy="1206863"/>
          </a:xfrm>
        </p:spPr>
        <p:txBody>
          <a:bodyPr/>
          <a:lstStyle>
            <a:lvl1pPr algn="ctr">
              <a:spcAft>
                <a:spcPts val="283"/>
              </a:spcAft>
              <a:defRPr sz="3000" cap="all" baseline="0">
                <a:solidFill>
                  <a:schemeClr val="accent2"/>
                </a:solidFill>
                <a:latin typeface="+mn-lt"/>
              </a:defRPr>
            </a:lvl1pPr>
            <a:lvl2pPr algn="ctr">
              <a:spcAft>
                <a:spcPts val="0"/>
              </a:spcAft>
              <a:defRPr sz="2100" cap="none" baseline="0">
                <a:solidFill>
                  <a:schemeClr val="accent1"/>
                </a:solidFill>
                <a:latin typeface="+mj-lt"/>
              </a:defRPr>
            </a:lvl2pPr>
          </a:lstStyle>
          <a:p>
            <a:pPr lvl="0"/>
            <a:r>
              <a:rPr lang="en-GB"/>
              <a:t>Click to edit Master text styles</a:t>
            </a:r>
          </a:p>
          <a:p>
            <a:pPr lvl="1"/>
            <a:r>
              <a:rPr lang="en-GB"/>
              <a:t>Second level</a:t>
            </a:r>
          </a:p>
        </p:txBody>
      </p:sp>
      <p:pic>
        <p:nvPicPr>
          <p:cNvPr id="13" name="Picture 12">
            <a:extLst>
              <a:ext uri="{FF2B5EF4-FFF2-40B4-BE49-F238E27FC236}">
                <a16:creationId xmlns:a16="http://schemas.microsoft.com/office/drawing/2014/main" id="{9E7FC285-E5CF-4643-BA55-9615C3B309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980000" y="460444"/>
            <a:ext cx="597696" cy="791999"/>
          </a:xfrm>
          <a:prstGeom prst="rect">
            <a:avLst/>
          </a:prstGeom>
        </p:spPr>
      </p:pic>
    </p:spTree>
    <p:extLst>
      <p:ext uri="{BB962C8B-B14F-4D97-AF65-F5344CB8AC3E}">
        <p14:creationId xmlns:p14="http://schemas.microsoft.com/office/powerpoint/2010/main" val="183446311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47CFA7-4CD5-4F26-BE55-DC1791109197}"/>
              </a:ext>
            </a:extLst>
          </p:cNvPr>
          <p:cNvSpPr>
            <a:spLocks noGrp="1"/>
          </p:cNvSpPr>
          <p:nvPr>
            <p:ph type="sldNum" sz="quarter" idx="12"/>
          </p:nvPr>
        </p:nvSpPr>
        <p:spPr/>
        <p:txBody>
          <a:bodyPr/>
          <a:lstStyle/>
          <a:p>
            <a:fld id="{BAA6B2A5-E06A-4B92-96F1-71D38C62F6A6}" type="slidenum">
              <a:rPr lang="en-GB" smtClean="0"/>
              <a:pPr/>
              <a:t>‹#›</a:t>
            </a:fld>
            <a:endParaRPr lang="en-GB"/>
          </a:p>
        </p:txBody>
      </p:sp>
      <p:cxnSp>
        <p:nvCxnSpPr>
          <p:cNvPr id="6" name="Straight Connector 5">
            <a:extLst>
              <a:ext uri="{FF2B5EF4-FFF2-40B4-BE49-F238E27FC236}">
                <a16:creationId xmlns:a16="http://schemas.microsoft.com/office/drawing/2014/main" id="{C1E3A1CE-4341-4B4B-98FC-EEDACE31BB8F}"/>
              </a:ext>
            </a:extLst>
          </p:cNvPr>
          <p:cNvCxnSpPr/>
          <p:nvPr userDrawn="1"/>
        </p:nvCxnSpPr>
        <p:spPr>
          <a:xfrm>
            <a:off x="612775" y="273600"/>
            <a:ext cx="109780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D8F7BDC-E046-4B2B-AA8B-B2A6704E60DB}"/>
              </a:ext>
            </a:extLst>
          </p:cNvPr>
          <p:cNvCxnSpPr/>
          <p:nvPr userDrawn="1"/>
        </p:nvCxnSpPr>
        <p:spPr>
          <a:xfrm>
            <a:off x="612775" y="6570000"/>
            <a:ext cx="109780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E4C3C62C-78E4-4626-80E2-E66043A8BB6A}"/>
              </a:ext>
            </a:extLst>
          </p:cNvPr>
          <p:cNvSpPr>
            <a:spLocks noGrp="1"/>
          </p:cNvSpPr>
          <p:nvPr>
            <p:ph type="body" sz="quarter" idx="13"/>
          </p:nvPr>
        </p:nvSpPr>
        <p:spPr>
          <a:xfrm>
            <a:off x="612776" y="576350"/>
            <a:ext cx="10968038" cy="5824450"/>
          </a:xfrm>
        </p:spPr>
        <p:txBody>
          <a:bodyPr anchor="ctr"/>
          <a:lstStyle>
            <a:lvl1pPr algn="ctr">
              <a:spcAft>
                <a:spcPts val="0"/>
              </a:spcAft>
              <a:defRPr sz="5600" cap="all" baseline="0"/>
            </a:lvl1pPr>
            <a:lvl2pPr>
              <a:spcAft>
                <a:spcPts val="0"/>
              </a:spcAft>
              <a:defRPr sz="5600"/>
            </a:lvl2pPr>
            <a:lvl3pPr>
              <a:spcAft>
                <a:spcPts val="0"/>
              </a:spcAft>
              <a:defRPr sz="5600"/>
            </a:lvl3pPr>
            <a:lvl4pPr>
              <a:spcAft>
                <a:spcPts val="0"/>
              </a:spcAft>
              <a:defRPr sz="5600"/>
            </a:lvl4pPr>
            <a:lvl5pPr>
              <a:spcAft>
                <a:spcPts val="0"/>
              </a:spcAft>
              <a:defRPr sz="5600"/>
            </a:lvl5pPr>
          </a:lstStyle>
          <a:p>
            <a:pPr lvl="0"/>
            <a:r>
              <a:rPr lang="en-GB"/>
              <a:t>Click to edit Master text styles</a:t>
            </a:r>
          </a:p>
        </p:txBody>
      </p:sp>
    </p:spTree>
    <p:extLst>
      <p:ext uri="{BB962C8B-B14F-4D97-AF65-F5344CB8AC3E}">
        <p14:creationId xmlns:p14="http://schemas.microsoft.com/office/powerpoint/2010/main" val="184422612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Quote White/Re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47CFA7-4CD5-4F26-BE55-DC1791109197}"/>
              </a:ext>
            </a:extLst>
          </p:cNvPr>
          <p:cNvSpPr>
            <a:spLocks noGrp="1"/>
          </p:cNvSpPr>
          <p:nvPr>
            <p:ph type="sldNum" sz="quarter" idx="12"/>
          </p:nvPr>
        </p:nvSpPr>
        <p:spPr/>
        <p:txBody>
          <a:bodyPr/>
          <a:lstStyle/>
          <a:p>
            <a:fld id="{BAA6B2A5-E06A-4B92-96F1-71D38C62F6A6}" type="slidenum">
              <a:rPr lang="en-GB" smtClean="0"/>
              <a:pPr/>
              <a:t>‹#›</a:t>
            </a:fld>
            <a:endParaRPr lang="en-GB"/>
          </a:p>
        </p:txBody>
      </p:sp>
      <p:cxnSp>
        <p:nvCxnSpPr>
          <p:cNvPr id="6" name="Straight Connector 5">
            <a:extLst>
              <a:ext uri="{FF2B5EF4-FFF2-40B4-BE49-F238E27FC236}">
                <a16:creationId xmlns:a16="http://schemas.microsoft.com/office/drawing/2014/main" id="{C1E3A1CE-4341-4B4B-98FC-EEDACE31BB8F}"/>
              </a:ext>
            </a:extLst>
          </p:cNvPr>
          <p:cNvCxnSpPr/>
          <p:nvPr userDrawn="1"/>
        </p:nvCxnSpPr>
        <p:spPr>
          <a:xfrm>
            <a:off x="612775" y="273600"/>
            <a:ext cx="109780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D8F7BDC-E046-4B2B-AA8B-B2A6704E60DB}"/>
              </a:ext>
            </a:extLst>
          </p:cNvPr>
          <p:cNvCxnSpPr/>
          <p:nvPr userDrawn="1"/>
        </p:nvCxnSpPr>
        <p:spPr>
          <a:xfrm>
            <a:off x="612775" y="6570000"/>
            <a:ext cx="109780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E4C3C62C-78E4-4626-80E2-E66043A8BB6A}"/>
              </a:ext>
            </a:extLst>
          </p:cNvPr>
          <p:cNvSpPr>
            <a:spLocks noGrp="1"/>
          </p:cNvSpPr>
          <p:nvPr>
            <p:ph type="body" sz="quarter" idx="13"/>
          </p:nvPr>
        </p:nvSpPr>
        <p:spPr>
          <a:xfrm>
            <a:off x="612776" y="576350"/>
            <a:ext cx="10968038" cy="5824450"/>
          </a:xfrm>
        </p:spPr>
        <p:txBody>
          <a:bodyPr anchor="ctr"/>
          <a:lstStyle>
            <a:lvl1pPr algn="ctr">
              <a:spcAft>
                <a:spcPts val="0"/>
              </a:spcAft>
              <a:defRPr sz="5600" cap="all" baseline="0">
                <a:solidFill>
                  <a:schemeClr val="accent1"/>
                </a:solidFill>
              </a:defRPr>
            </a:lvl1pPr>
            <a:lvl2pPr>
              <a:spcAft>
                <a:spcPts val="0"/>
              </a:spcAft>
              <a:defRPr sz="5600"/>
            </a:lvl2pPr>
            <a:lvl3pPr>
              <a:spcAft>
                <a:spcPts val="0"/>
              </a:spcAft>
              <a:defRPr sz="5600"/>
            </a:lvl3pPr>
            <a:lvl4pPr>
              <a:spcAft>
                <a:spcPts val="0"/>
              </a:spcAft>
              <a:defRPr sz="5600"/>
            </a:lvl4pPr>
            <a:lvl5pPr>
              <a:spcAft>
                <a:spcPts val="0"/>
              </a:spcAft>
              <a:defRPr sz="5600"/>
            </a:lvl5pPr>
          </a:lstStyle>
          <a:p>
            <a:pPr lvl="0"/>
            <a:r>
              <a:rPr lang="en-GB"/>
              <a:t>Click to edit Master text styles</a:t>
            </a:r>
          </a:p>
        </p:txBody>
      </p:sp>
    </p:spTree>
    <p:extLst>
      <p:ext uri="{BB962C8B-B14F-4D97-AF65-F5344CB8AC3E}">
        <p14:creationId xmlns:p14="http://schemas.microsoft.com/office/powerpoint/2010/main" val="231693098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2FDE0A4-AE19-4211-A8A8-95F595755762}"/>
              </a:ext>
            </a:extLst>
          </p:cNvPr>
          <p:cNvCxnSpPr/>
          <p:nvPr userDrawn="1"/>
        </p:nvCxnSpPr>
        <p:spPr>
          <a:xfrm>
            <a:off x="612775" y="273600"/>
            <a:ext cx="109780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544C6F2-FFF3-461B-87F0-15BE999D4370}"/>
              </a:ext>
            </a:extLst>
          </p:cNvPr>
          <p:cNvCxnSpPr/>
          <p:nvPr userDrawn="1"/>
        </p:nvCxnSpPr>
        <p:spPr>
          <a:xfrm>
            <a:off x="612775" y="6570000"/>
            <a:ext cx="109780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7268BA6-98BD-4DF4-8176-2C706C013E69}"/>
              </a:ext>
            </a:extLst>
          </p:cNvPr>
          <p:cNvCxnSpPr/>
          <p:nvPr userDrawn="1"/>
        </p:nvCxnSpPr>
        <p:spPr>
          <a:xfrm>
            <a:off x="4508400" y="3387600"/>
            <a:ext cx="3175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F157FAF-DABF-4232-9530-3EC27D178C2E}"/>
              </a:ext>
            </a:extLst>
          </p:cNvPr>
          <p:cNvCxnSpPr/>
          <p:nvPr userDrawn="1"/>
        </p:nvCxnSpPr>
        <p:spPr>
          <a:xfrm>
            <a:off x="4508400" y="4730400"/>
            <a:ext cx="3175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86502684-23B0-494C-8229-D6F721646FA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664707" y="2019600"/>
            <a:ext cx="862586" cy="1143002"/>
          </a:xfrm>
          <a:prstGeom prst="rect">
            <a:avLst/>
          </a:prstGeom>
        </p:spPr>
      </p:pic>
      <p:sp>
        <p:nvSpPr>
          <p:cNvPr id="12" name="Title 1">
            <a:extLst>
              <a:ext uri="{FF2B5EF4-FFF2-40B4-BE49-F238E27FC236}">
                <a16:creationId xmlns:a16="http://schemas.microsoft.com/office/drawing/2014/main" id="{8357B511-0536-44B6-BE50-9EFFE2B48845}"/>
              </a:ext>
            </a:extLst>
          </p:cNvPr>
          <p:cNvSpPr>
            <a:spLocks noGrp="1"/>
          </p:cNvSpPr>
          <p:nvPr>
            <p:ph type="ctrTitle"/>
          </p:nvPr>
        </p:nvSpPr>
        <p:spPr>
          <a:xfrm>
            <a:off x="3275215" y="3491345"/>
            <a:ext cx="5641570" cy="1239054"/>
          </a:xfrm>
        </p:spPr>
        <p:txBody>
          <a:bodyPr anchor="ctr"/>
          <a:lstStyle>
            <a:lvl1pPr algn="ctr">
              <a:lnSpc>
                <a:spcPct val="80000"/>
              </a:lnSpc>
              <a:defRPr sz="4000">
                <a:solidFill>
                  <a:schemeClr val="accent1"/>
                </a:solidFill>
              </a:defRPr>
            </a:lvl1pPr>
          </a:lstStyle>
          <a:p>
            <a:r>
              <a:rPr lang="en-GB"/>
              <a:t>Click to edit Master title style</a:t>
            </a:r>
            <a:endParaRPr lang="en-GB" dirty="0"/>
          </a:p>
        </p:txBody>
      </p:sp>
    </p:spTree>
    <p:extLst>
      <p:ext uri="{BB962C8B-B14F-4D97-AF65-F5344CB8AC3E}">
        <p14:creationId xmlns:p14="http://schemas.microsoft.com/office/powerpoint/2010/main" val="86107372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Quote White/Green">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47CFA7-4CD5-4F26-BE55-DC1791109197}"/>
              </a:ext>
            </a:extLst>
          </p:cNvPr>
          <p:cNvSpPr>
            <a:spLocks noGrp="1"/>
          </p:cNvSpPr>
          <p:nvPr>
            <p:ph type="sldNum" sz="quarter" idx="12"/>
          </p:nvPr>
        </p:nvSpPr>
        <p:spPr/>
        <p:txBody>
          <a:bodyPr/>
          <a:lstStyle/>
          <a:p>
            <a:fld id="{BAA6B2A5-E06A-4B92-96F1-71D38C62F6A6}" type="slidenum">
              <a:rPr lang="en-GB" smtClean="0"/>
              <a:pPr/>
              <a:t>‹#›</a:t>
            </a:fld>
            <a:endParaRPr lang="en-GB"/>
          </a:p>
        </p:txBody>
      </p:sp>
      <p:cxnSp>
        <p:nvCxnSpPr>
          <p:cNvPr id="6" name="Straight Connector 5">
            <a:extLst>
              <a:ext uri="{FF2B5EF4-FFF2-40B4-BE49-F238E27FC236}">
                <a16:creationId xmlns:a16="http://schemas.microsoft.com/office/drawing/2014/main" id="{C1E3A1CE-4341-4B4B-98FC-EEDACE31BB8F}"/>
              </a:ext>
            </a:extLst>
          </p:cNvPr>
          <p:cNvCxnSpPr/>
          <p:nvPr userDrawn="1"/>
        </p:nvCxnSpPr>
        <p:spPr>
          <a:xfrm>
            <a:off x="612775" y="273600"/>
            <a:ext cx="109780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D8F7BDC-E046-4B2B-AA8B-B2A6704E60DB}"/>
              </a:ext>
            </a:extLst>
          </p:cNvPr>
          <p:cNvCxnSpPr/>
          <p:nvPr userDrawn="1"/>
        </p:nvCxnSpPr>
        <p:spPr>
          <a:xfrm>
            <a:off x="612775" y="6570000"/>
            <a:ext cx="109780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E4C3C62C-78E4-4626-80E2-E66043A8BB6A}"/>
              </a:ext>
            </a:extLst>
          </p:cNvPr>
          <p:cNvSpPr>
            <a:spLocks noGrp="1"/>
          </p:cNvSpPr>
          <p:nvPr>
            <p:ph type="body" sz="quarter" idx="13"/>
          </p:nvPr>
        </p:nvSpPr>
        <p:spPr>
          <a:xfrm>
            <a:off x="612776" y="576350"/>
            <a:ext cx="10968038" cy="5824450"/>
          </a:xfrm>
        </p:spPr>
        <p:txBody>
          <a:bodyPr anchor="ctr"/>
          <a:lstStyle>
            <a:lvl1pPr algn="ctr">
              <a:spcAft>
                <a:spcPts val="0"/>
              </a:spcAft>
              <a:defRPr sz="5600" cap="all" baseline="0">
                <a:solidFill>
                  <a:schemeClr val="accent3"/>
                </a:solidFill>
              </a:defRPr>
            </a:lvl1pPr>
            <a:lvl2pPr>
              <a:spcAft>
                <a:spcPts val="0"/>
              </a:spcAft>
              <a:defRPr sz="5600"/>
            </a:lvl2pPr>
            <a:lvl3pPr>
              <a:spcAft>
                <a:spcPts val="0"/>
              </a:spcAft>
              <a:defRPr sz="5600"/>
            </a:lvl3pPr>
            <a:lvl4pPr>
              <a:spcAft>
                <a:spcPts val="0"/>
              </a:spcAft>
              <a:defRPr sz="5600"/>
            </a:lvl4pPr>
            <a:lvl5pPr>
              <a:spcAft>
                <a:spcPts val="0"/>
              </a:spcAft>
              <a:defRPr sz="5600"/>
            </a:lvl5pPr>
          </a:lstStyle>
          <a:p>
            <a:pPr lvl="0"/>
            <a:r>
              <a:rPr lang="en-GB"/>
              <a:t>Click to edit Master text styles</a:t>
            </a:r>
          </a:p>
        </p:txBody>
      </p:sp>
    </p:spTree>
    <p:extLst>
      <p:ext uri="{BB962C8B-B14F-4D97-AF65-F5344CB8AC3E}">
        <p14:creationId xmlns:p14="http://schemas.microsoft.com/office/powerpoint/2010/main" val="393607154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Quote with Sour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2A020-6AE2-4AE2-833E-2FEB23FB9ECC}"/>
              </a:ext>
            </a:extLst>
          </p:cNvPr>
          <p:cNvSpPr>
            <a:spLocks noGrp="1"/>
          </p:cNvSpPr>
          <p:nvPr>
            <p:ph type="title"/>
          </p:nvPr>
        </p:nvSpPr>
        <p:spPr>
          <a:xfrm>
            <a:off x="612775" y="1808165"/>
            <a:ext cx="7146000" cy="798235"/>
          </a:xfrm>
        </p:spPr>
        <p:txBody>
          <a:bodyPr/>
          <a:lstStyle>
            <a:lvl1pPr>
              <a:defRPr sz="1700"/>
            </a:lvl1pPr>
          </a:lstStyle>
          <a:p>
            <a:r>
              <a:rPr lang="en-GB"/>
              <a:t>Click to edit Master title style</a:t>
            </a:r>
          </a:p>
        </p:txBody>
      </p:sp>
      <p:sp>
        <p:nvSpPr>
          <p:cNvPr id="3" name="Date Placeholder 2">
            <a:extLst>
              <a:ext uri="{FF2B5EF4-FFF2-40B4-BE49-F238E27FC236}">
                <a16:creationId xmlns:a16="http://schemas.microsoft.com/office/drawing/2014/main" id="{740CCDE9-8EC3-441C-AFD5-A074A65991BE}"/>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C5F4A0DA-F6B2-4562-8A73-EBCE510E22F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ECD223F-2BA6-45DA-B664-EF4714AB4166}"/>
              </a:ext>
            </a:extLst>
          </p:cNvPr>
          <p:cNvSpPr>
            <a:spLocks noGrp="1"/>
          </p:cNvSpPr>
          <p:nvPr>
            <p:ph type="sldNum" sz="quarter" idx="12"/>
          </p:nvPr>
        </p:nvSpPr>
        <p:spPr/>
        <p:txBody>
          <a:bodyPr/>
          <a:lstStyle/>
          <a:p>
            <a:fld id="{BAA6B2A5-E06A-4B92-96F1-71D38C62F6A6}" type="slidenum">
              <a:rPr lang="en-GB" smtClean="0"/>
              <a:pPr/>
              <a:t>‹#›</a:t>
            </a:fld>
            <a:endParaRPr lang="en-GB"/>
          </a:p>
        </p:txBody>
      </p:sp>
      <p:cxnSp>
        <p:nvCxnSpPr>
          <p:cNvPr id="6" name="Straight Connector 5">
            <a:extLst>
              <a:ext uri="{FF2B5EF4-FFF2-40B4-BE49-F238E27FC236}">
                <a16:creationId xmlns:a16="http://schemas.microsoft.com/office/drawing/2014/main" id="{01910787-E73A-4079-85E6-5FC66E76A020}"/>
              </a:ext>
            </a:extLst>
          </p:cNvPr>
          <p:cNvCxnSpPr/>
          <p:nvPr userDrawn="1"/>
        </p:nvCxnSpPr>
        <p:spPr>
          <a:xfrm>
            <a:off x="612775" y="2790000"/>
            <a:ext cx="714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CDB64AAA-8889-4678-831F-969E0634171E}"/>
              </a:ext>
            </a:extLst>
          </p:cNvPr>
          <p:cNvSpPr>
            <a:spLocks noGrp="1"/>
          </p:cNvSpPr>
          <p:nvPr>
            <p:ph type="body" sz="quarter" idx="13"/>
          </p:nvPr>
        </p:nvSpPr>
        <p:spPr>
          <a:xfrm>
            <a:off x="612775" y="3024000"/>
            <a:ext cx="7145338" cy="2260600"/>
          </a:xfrm>
        </p:spPr>
        <p:txBody>
          <a:bodyPr/>
          <a:lstStyle>
            <a:lvl1pPr>
              <a:defRPr sz="3400" cap="all" baseline="0">
                <a:solidFill>
                  <a:schemeClr val="accent2"/>
                </a:solidFill>
              </a:defRPr>
            </a:lvl1pPr>
          </a:lstStyle>
          <a:p>
            <a:pPr lvl="0"/>
            <a:r>
              <a:rPr lang="en-GB"/>
              <a:t>Click to edit Master text styles</a:t>
            </a:r>
          </a:p>
        </p:txBody>
      </p:sp>
      <p:pic>
        <p:nvPicPr>
          <p:cNvPr id="10" name="Picture 9">
            <a:extLst>
              <a:ext uri="{FF2B5EF4-FFF2-40B4-BE49-F238E27FC236}">
                <a16:creationId xmlns:a16="http://schemas.microsoft.com/office/drawing/2014/main" id="{1C337B44-F484-47D2-AE92-BACF869145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578800" y="1568192"/>
            <a:ext cx="2819406" cy="3721615"/>
          </a:xfrm>
          <a:prstGeom prst="rect">
            <a:avLst/>
          </a:prstGeom>
        </p:spPr>
      </p:pic>
    </p:spTree>
    <p:extLst>
      <p:ext uri="{BB962C8B-B14F-4D97-AF65-F5344CB8AC3E}">
        <p14:creationId xmlns:p14="http://schemas.microsoft.com/office/powerpoint/2010/main" val="122101409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Source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2A020-6AE2-4AE2-833E-2FEB23FB9ECC}"/>
              </a:ext>
            </a:extLst>
          </p:cNvPr>
          <p:cNvSpPr>
            <a:spLocks noGrp="1"/>
          </p:cNvSpPr>
          <p:nvPr>
            <p:ph type="title"/>
          </p:nvPr>
        </p:nvSpPr>
        <p:spPr>
          <a:xfrm>
            <a:off x="612775" y="1808165"/>
            <a:ext cx="7146000" cy="798235"/>
          </a:xfrm>
        </p:spPr>
        <p:txBody>
          <a:bodyPr/>
          <a:lstStyle>
            <a:lvl1pPr>
              <a:defRPr sz="1700">
                <a:solidFill>
                  <a:schemeClr val="accent1"/>
                </a:solidFill>
              </a:defRPr>
            </a:lvl1pPr>
          </a:lstStyle>
          <a:p>
            <a:r>
              <a:rPr lang="en-GB"/>
              <a:t>Click to edit Master title style</a:t>
            </a:r>
          </a:p>
        </p:txBody>
      </p:sp>
      <p:sp>
        <p:nvSpPr>
          <p:cNvPr id="3" name="Date Placeholder 2">
            <a:extLst>
              <a:ext uri="{FF2B5EF4-FFF2-40B4-BE49-F238E27FC236}">
                <a16:creationId xmlns:a16="http://schemas.microsoft.com/office/drawing/2014/main" id="{740CCDE9-8EC3-441C-AFD5-A074A65991BE}"/>
              </a:ext>
            </a:extLst>
          </p:cNvPr>
          <p:cNvSpPr>
            <a:spLocks noGrp="1"/>
          </p:cNvSpPr>
          <p:nvPr>
            <p:ph type="dt" sz="half" idx="10"/>
          </p:nvPr>
        </p:nvSpPr>
        <p:spPr/>
        <p:txBody>
          <a:bodyPr/>
          <a:lstStyle>
            <a:lvl1pPr>
              <a:defRPr>
                <a:solidFill>
                  <a:schemeClr val="accent1"/>
                </a:solidFill>
              </a:defRPr>
            </a:lvl1pPr>
          </a:lstStyle>
          <a:p>
            <a:endParaRPr lang="en-GB"/>
          </a:p>
        </p:txBody>
      </p:sp>
      <p:sp>
        <p:nvSpPr>
          <p:cNvPr id="4" name="Footer Placeholder 3">
            <a:extLst>
              <a:ext uri="{FF2B5EF4-FFF2-40B4-BE49-F238E27FC236}">
                <a16:creationId xmlns:a16="http://schemas.microsoft.com/office/drawing/2014/main" id="{C5F4A0DA-F6B2-4562-8A73-EBCE510E22FE}"/>
              </a:ext>
            </a:extLst>
          </p:cNvPr>
          <p:cNvSpPr>
            <a:spLocks noGrp="1"/>
          </p:cNvSpPr>
          <p:nvPr>
            <p:ph type="ftr" sz="quarter" idx="11"/>
          </p:nvPr>
        </p:nvSpPr>
        <p:spPr/>
        <p:txBody>
          <a:bodyPr/>
          <a:lstStyle>
            <a:lvl1pPr>
              <a:defRPr>
                <a:solidFill>
                  <a:schemeClr val="accent1"/>
                </a:solidFill>
              </a:defRPr>
            </a:lvl1pPr>
          </a:lstStyle>
          <a:p>
            <a:endParaRPr lang="en-GB" dirty="0"/>
          </a:p>
        </p:txBody>
      </p:sp>
      <p:sp>
        <p:nvSpPr>
          <p:cNvPr id="5" name="Slide Number Placeholder 4">
            <a:extLst>
              <a:ext uri="{FF2B5EF4-FFF2-40B4-BE49-F238E27FC236}">
                <a16:creationId xmlns:a16="http://schemas.microsoft.com/office/drawing/2014/main" id="{0ECD223F-2BA6-45DA-B664-EF4714AB4166}"/>
              </a:ext>
            </a:extLst>
          </p:cNvPr>
          <p:cNvSpPr>
            <a:spLocks noGrp="1"/>
          </p:cNvSpPr>
          <p:nvPr>
            <p:ph type="sldNum" sz="quarter" idx="12"/>
          </p:nvPr>
        </p:nvSpPr>
        <p:spPr/>
        <p:txBody>
          <a:bodyPr/>
          <a:lstStyle/>
          <a:p>
            <a:fld id="{BAA6B2A5-E06A-4B92-96F1-71D38C62F6A6}" type="slidenum">
              <a:rPr lang="en-GB" smtClean="0"/>
              <a:pPr/>
              <a:t>‹#›</a:t>
            </a:fld>
            <a:endParaRPr lang="en-GB"/>
          </a:p>
        </p:txBody>
      </p:sp>
      <p:cxnSp>
        <p:nvCxnSpPr>
          <p:cNvPr id="6" name="Straight Connector 5">
            <a:extLst>
              <a:ext uri="{FF2B5EF4-FFF2-40B4-BE49-F238E27FC236}">
                <a16:creationId xmlns:a16="http://schemas.microsoft.com/office/drawing/2014/main" id="{01910787-E73A-4079-85E6-5FC66E76A020}"/>
              </a:ext>
            </a:extLst>
          </p:cNvPr>
          <p:cNvCxnSpPr/>
          <p:nvPr userDrawn="1"/>
        </p:nvCxnSpPr>
        <p:spPr>
          <a:xfrm>
            <a:off x="612775" y="2790000"/>
            <a:ext cx="714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CDB64AAA-8889-4678-831F-969E0634171E}"/>
              </a:ext>
            </a:extLst>
          </p:cNvPr>
          <p:cNvSpPr>
            <a:spLocks noGrp="1"/>
          </p:cNvSpPr>
          <p:nvPr>
            <p:ph type="body" sz="quarter" idx="13"/>
          </p:nvPr>
        </p:nvSpPr>
        <p:spPr>
          <a:xfrm>
            <a:off x="612775" y="3024000"/>
            <a:ext cx="7145338" cy="2260600"/>
          </a:xfrm>
        </p:spPr>
        <p:txBody>
          <a:bodyPr/>
          <a:lstStyle>
            <a:lvl1pPr>
              <a:defRPr sz="3400" cap="all" baseline="0">
                <a:solidFill>
                  <a:schemeClr val="accent2"/>
                </a:solidFill>
              </a:defRPr>
            </a:lvl1pPr>
          </a:lstStyle>
          <a:p>
            <a:pPr lvl="0"/>
            <a:r>
              <a:rPr lang="en-GB"/>
              <a:t>Click to edit Master text styles</a:t>
            </a:r>
          </a:p>
        </p:txBody>
      </p:sp>
      <p:pic>
        <p:nvPicPr>
          <p:cNvPr id="10" name="Picture 9">
            <a:extLst>
              <a:ext uri="{FF2B5EF4-FFF2-40B4-BE49-F238E27FC236}">
                <a16:creationId xmlns:a16="http://schemas.microsoft.com/office/drawing/2014/main" id="{1C337B44-F484-47D2-AE92-BACF869145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578800" y="1568192"/>
            <a:ext cx="2819405" cy="3721615"/>
          </a:xfrm>
          <a:prstGeom prst="rect">
            <a:avLst/>
          </a:prstGeom>
        </p:spPr>
      </p:pic>
    </p:spTree>
    <p:extLst>
      <p:ext uri="{BB962C8B-B14F-4D97-AF65-F5344CB8AC3E}">
        <p14:creationId xmlns:p14="http://schemas.microsoft.com/office/powerpoint/2010/main" val="81713505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B7634-4623-4AEC-9D6A-7D636F0241C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4DD7326-8E47-45CA-B8A7-D14D7421CA3A}"/>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A1E24B8-466E-4295-B50D-D689F7E9A5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FD0B4B9-C154-419D-AB84-3B30C1406037}"/>
              </a:ext>
            </a:extLst>
          </p:cNvPr>
          <p:cNvSpPr>
            <a:spLocks noGrp="1"/>
          </p:cNvSpPr>
          <p:nvPr>
            <p:ph type="sldNum" sz="quarter" idx="12"/>
          </p:nvPr>
        </p:nvSpPr>
        <p:spPr/>
        <p:txBody>
          <a:bodyPr/>
          <a:lstStyle/>
          <a:p>
            <a:fld id="{BAA6B2A5-E06A-4B92-96F1-71D38C62F6A6}" type="slidenum">
              <a:rPr lang="en-GB" smtClean="0"/>
              <a:t>‹#›</a:t>
            </a:fld>
            <a:endParaRPr lang="en-GB"/>
          </a:p>
        </p:txBody>
      </p:sp>
    </p:spTree>
    <p:extLst>
      <p:ext uri="{BB962C8B-B14F-4D97-AF65-F5344CB8AC3E}">
        <p14:creationId xmlns:p14="http://schemas.microsoft.com/office/powerpoint/2010/main" val="355344317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B7634-4623-4AEC-9D6A-7D636F0241C3}"/>
              </a:ext>
            </a:extLst>
          </p:cNvPr>
          <p:cNvSpPr>
            <a:spLocks noGrp="1"/>
          </p:cNvSpPr>
          <p:nvPr>
            <p:ph type="title"/>
          </p:nvPr>
        </p:nvSpPr>
        <p:spPr/>
        <p:txBody>
          <a:bodyPr/>
          <a:lstStyle>
            <a:lvl1pPr>
              <a:defRPr>
                <a:solidFill>
                  <a:schemeClr val="accent1"/>
                </a:solidFill>
              </a:defRPr>
            </a:lvl1pPr>
          </a:lstStyle>
          <a:p>
            <a:r>
              <a:rPr lang="en-GB"/>
              <a:t>Click to edit Master title style</a:t>
            </a:r>
          </a:p>
        </p:txBody>
      </p:sp>
      <p:sp>
        <p:nvSpPr>
          <p:cNvPr id="3" name="Date Placeholder 2">
            <a:extLst>
              <a:ext uri="{FF2B5EF4-FFF2-40B4-BE49-F238E27FC236}">
                <a16:creationId xmlns:a16="http://schemas.microsoft.com/office/drawing/2014/main" id="{44DD7326-8E47-45CA-B8A7-D14D7421CA3A}"/>
              </a:ext>
            </a:extLst>
          </p:cNvPr>
          <p:cNvSpPr>
            <a:spLocks noGrp="1"/>
          </p:cNvSpPr>
          <p:nvPr>
            <p:ph type="dt" sz="half" idx="10"/>
          </p:nvPr>
        </p:nvSpPr>
        <p:spPr/>
        <p:txBody>
          <a:bodyPr/>
          <a:lstStyle>
            <a:lvl1pPr>
              <a:defRPr>
                <a:solidFill>
                  <a:schemeClr val="accent1"/>
                </a:solidFill>
              </a:defRPr>
            </a:lvl1pPr>
          </a:lstStyle>
          <a:p>
            <a:endParaRPr lang="en-GB"/>
          </a:p>
        </p:txBody>
      </p:sp>
      <p:sp>
        <p:nvSpPr>
          <p:cNvPr id="4" name="Footer Placeholder 3">
            <a:extLst>
              <a:ext uri="{FF2B5EF4-FFF2-40B4-BE49-F238E27FC236}">
                <a16:creationId xmlns:a16="http://schemas.microsoft.com/office/drawing/2014/main" id="{3A1E24B8-466E-4295-B50D-D689F7E9A57D}"/>
              </a:ext>
            </a:extLst>
          </p:cNvPr>
          <p:cNvSpPr>
            <a:spLocks noGrp="1"/>
          </p:cNvSpPr>
          <p:nvPr>
            <p:ph type="ftr" sz="quarter" idx="11"/>
          </p:nvPr>
        </p:nvSpPr>
        <p:spPr/>
        <p:txBody>
          <a:bodyPr/>
          <a:lstStyle>
            <a:lvl1pPr>
              <a:defRPr>
                <a:solidFill>
                  <a:schemeClr val="accent1"/>
                </a:solidFill>
              </a:defRPr>
            </a:lvl1pPr>
          </a:lstStyle>
          <a:p>
            <a:endParaRPr lang="en-GB"/>
          </a:p>
        </p:txBody>
      </p:sp>
      <p:sp>
        <p:nvSpPr>
          <p:cNvPr id="5" name="Slide Number Placeholder 4">
            <a:extLst>
              <a:ext uri="{FF2B5EF4-FFF2-40B4-BE49-F238E27FC236}">
                <a16:creationId xmlns:a16="http://schemas.microsoft.com/office/drawing/2014/main" id="{FFD0B4B9-C154-419D-AB84-3B30C1406037}"/>
              </a:ext>
            </a:extLst>
          </p:cNvPr>
          <p:cNvSpPr>
            <a:spLocks noGrp="1"/>
          </p:cNvSpPr>
          <p:nvPr>
            <p:ph type="sldNum" sz="quarter" idx="12"/>
          </p:nvPr>
        </p:nvSpPr>
        <p:spPr/>
        <p:txBody>
          <a:bodyPr/>
          <a:lstStyle/>
          <a:p>
            <a:fld id="{BAA6B2A5-E06A-4B92-96F1-71D38C62F6A6}" type="slidenum">
              <a:rPr lang="en-GB" smtClean="0"/>
              <a:t>‹#›</a:t>
            </a:fld>
            <a:endParaRPr lang="en-GB"/>
          </a:p>
        </p:txBody>
      </p:sp>
      <p:pic>
        <p:nvPicPr>
          <p:cNvPr id="6" name="Picture 5">
            <a:extLst>
              <a:ext uri="{FF2B5EF4-FFF2-40B4-BE49-F238E27FC236}">
                <a16:creationId xmlns:a16="http://schemas.microsoft.com/office/drawing/2014/main" id="{1FE6ED07-3304-4D38-A2ED-2121B95A78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980000" y="460444"/>
            <a:ext cx="597696" cy="791999"/>
          </a:xfrm>
          <a:prstGeom prst="rect">
            <a:avLst/>
          </a:prstGeom>
        </p:spPr>
      </p:pic>
    </p:spTree>
    <p:extLst>
      <p:ext uri="{BB962C8B-B14F-4D97-AF65-F5344CB8AC3E}">
        <p14:creationId xmlns:p14="http://schemas.microsoft.com/office/powerpoint/2010/main" val="317536204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5A7274-B670-4171-A7FB-DFBB24AD4581}"/>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60402956-1882-426B-ACD9-9A7D3C8293E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71E465C-C2FB-42BF-8211-F1E61B768D10}"/>
              </a:ext>
            </a:extLst>
          </p:cNvPr>
          <p:cNvSpPr>
            <a:spLocks noGrp="1"/>
          </p:cNvSpPr>
          <p:nvPr>
            <p:ph type="sldNum" sz="quarter" idx="12"/>
          </p:nvPr>
        </p:nvSpPr>
        <p:spPr/>
        <p:txBody>
          <a:bodyPr/>
          <a:lstStyle/>
          <a:p>
            <a:fld id="{BAA6B2A5-E06A-4B92-96F1-71D38C62F6A6}" type="slidenum">
              <a:rPr lang="en-GB" smtClean="0"/>
              <a:t>‹#›</a:t>
            </a:fld>
            <a:endParaRPr lang="en-GB"/>
          </a:p>
        </p:txBody>
      </p:sp>
      <p:pic>
        <p:nvPicPr>
          <p:cNvPr id="5" name="Picture 4">
            <a:extLst>
              <a:ext uri="{FF2B5EF4-FFF2-40B4-BE49-F238E27FC236}">
                <a16:creationId xmlns:a16="http://schemas.microsoft.com/office/drawing/2014/main" id="{D5D7FB3A-E0C5-4F7C-829E-3510C7D71F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80000" y="460444"/>
            <a:ext cx="597696" cy="792000"/>
          </a:xfrm>
          <a:prstGeom prst="rect">
            <a:avLst/>
          </a:prstGeom>
        </p:spPr>
      </p:pic>
    </p:spTree>
    <p:extLst>
      <p:ext uri="{BB962C8B-B14F-4D97-AF65-F5344CB8AC3E}">
        <p14:creationId xmlns:p14="http://schemas.microsoft.com/office/powerpoint/2010/main" val="92170525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Whi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5A7274-B670-4171-A7FB-DFBB24AD4581}"/>
              </a:ext>
            </a:extLst>
          </p:cNvPr>
          <p:cNvSpPr>
            <a:spLocks noGrp="1"/>
          </p:cNvSpPr>
          <p:nvPr>
            <p:ph type="dt" sz="half" idx="10"/>
          </p:nvPr>
        </p:nvSpPr>
        <p:spPr/>
        <p:txBody>
          <a:bodyPr/>
          <a:lstStyle>
            <a:lvl1pPr>
              <a:defRPr>
                <a:solidFill>
                  <a:schemeClr val="accent1"/>
                </a:solidFill>
              </a:defRPr>
            </a:lvl1pPr>
          </a:lstStyle>
          <a:p>
            <a:endParaRPr lang="en-GB"/>
          </a:p>
        </p:txBody>
      </p:sp>
      <p:sp>
        <p:nvSpPr>
          <p:cNvPr id="3" name="Footer Placeholder 2">
            <a:extLst>
              <a:ext uri="{FF2B5EF4-FFF2-40B4-BE49-F238E27FC236}">
                <a16:creationId xmlns:a16="http://schemas.microsoft.com/office/drawing/2014/main" id="{60402956-1882-426B-ACD9-9A7D3C8293E2}"/>
              </a:ext>
            </a:extLst>
          </p:cNvPr>
          <p:cNvSpPr>
            <a:spLocks noGrp="1"/>
          </p:cNvSpPr>
          <p:nvPr>
            <p:ph type="ftr" sz="quarter" idx="11"/>
          </p:nvPr>
        </p:nvSpPr>
        <p:spPr/>
        <p:txBody>
          <a:bodyPr/>
          <a:lstStyle>
            <a:lvl1pPr>
              <a:defRPr>
                <a:solidFill>
                  <a:schemeClr val="accent1"/>
                </a:solidFill>
              </a:defRPr>
            </a:lvl1pPr>
          </a:lstStyle>
          <a:p>
            <a:endParaRPr lang="en-GB"/>
          </a:p>
        </p:txBody>
      </p:sp>
      <p:sp>
        <p:nvSpPr>
          <p:cNvPr id="4" name="Slide Number Placeholder 3">
            <a:extLst>
              <a:ext uri="{FF2B5EF4-FFF2-40B4-BE49-F238E27FC236}">
                <a16:creationId xmlns:a16="http://schemas.microsoft.com/office/drawing/2014/main" id="{971E465C-C2FB-42BF-8211-F1E61B768D10}"/>
              </a:ext>
            </a:extLst>
          </p:cNvPr>
          <p:cNvSpPr>
            <a:spLocks noGrp="1"/>
          </p:cNvSpPr>
          <p:nvPr>
            <p:ph type="sldNum" sz="quarter" idx="12"/>
          </p:nvPr>
        </p:nvSpPr>
        <p:spPr/>
        <p:txBody>
          <a:bodyPr/>
          <a:lstStyle/>
          <a:p>
            <a:fld id="{BAA6B2A5-E06A-4B92-96F1-71D38C62F6A6}" type="slidenum">
              <a:rPr lang="en-GB" smtClean="0"/>
              <a:t>‹#›</a:t>
            </a:fld>
            <a:endParaRPr lang="en-GB"/>
          </a:p>
        </p:txBody>
      </p:sp>
      <p:pic>
        <p:nvPicPr>
          <p:cNvPr id="6" name="Picture 5">
            <a:extLst>
              <a:ext uri="{FF2B5EF4-FFF2-40B4-BE49-F238E27FC236}">
                <a16:creationId xmlns:a16="http://schemas.microsoft.com/office/drawing/2014/main" id="{65D11001-B980-4098-81BD-AE8A4955B7A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980000" y="460444"/>
            <a:ext cx="597696" cy="791999"/>
          </a:xfrm>
          <a:prstGeom prst="rect">
            <a:avLst/>
          </a:prstGeom>
        </p:spPr>
      </p:pic>
    </p:spTree>
    <p:extLst>
      <p:ext uri="{BB962C8B-B14F-4D97-AF65-F5344CB8AC3E}">
        <p14:creationId xmlns:p14="http://schemas.microsoft.com/office/powerpoint/2010/main" val="126954197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E2A81-E2FD-4AEA-B5A1-2887716180BF}"/>
              </a:ext>
            </a:extLst>
          </p:cNvPr>
          <p:cNvSpPr>
            <a:spLocks noGrp="1"/>
          </p:cNvSpPr>
          <p:nvPr>
            <p:ph type="title"/>
          </p:nvPr>
        </p:nvSpPr>
        <p:spPr>
          <a:xfrm>
            <a:off x="607810" y="2293199"/>
            <a:ext cx="5488190" cy="957595"/>
          </a:xfrm>
        </p:spPr>
        <p:txBody>
          <a:bodyPr anchor="b"/>
          <a:lstStyle>
            <a:lvl1pPr>
              <a:lnSpc>
                <a:spcPct val="80000"/>
              </a:lnSpc>
              <a:defRPr sz="4000"/>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F0470FBF-6E8F-4815-9AAB-E80F2452F804}"/>
              </a:ext>
            </a:extLst>
          </p:cNvPr>
          <p:cNvSpPr>
            <a:spLocks noGrp="1"/>
          </p:cNvSpPr>
          <p:nvPr>
            <p:ph type="body" idx="1"/>
          </p:nvPr>
        </p:nvSpPr>
        <p:spPr>
          <a:xfrm>
            <a:off x="607810" y="3607200"/>
            <a:ext cx="5488190" cy="1500187"/>
          </a:xfrm>
        </p:spPr>
        <p:txBody>
          <a:bodyPr/>
          <a:lstStyle>
            <a:lvl1pPr marL="0" indent="0">
              <a:buNone/>
              <a:defRPr sz="21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2663C8E-CA98-4CE5-8E28-77FCD280B4BA}"/>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8CB5FF0B-84E2-4514-B6C5-E7C030B65D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187B17-41DC-4310-91C1-4AB7CD2C87F8}"/>
              </a:ext>
            </a:extLst>
          </p:cNvPr>
          <p:cNvSpPr>
            <a:spLocks noGrp="1"/>
          </p:cNvSpPr>
          <p:nvPr>
            <p:ph type="sldNum" sz="quarter" idx="12"/>
          </p:nvPr>
        </p:nvSpPr>
        <p:spPr/>
        <p:txBody>
          <a:bodyPr/>
          <a:lstStyle/>
          <a:p>
            <a:fld id="{BAA6B2A5-E06A-4B92-96F1-71D38C62F6A6}" type="slidenum">
              <a:rPr lang="en-GB" smtClean="0"/>
              <a:t>‹#›</a:t>
            </a:fld>
            <a:endParaRPr lang="en-GB"/>
          </a:p>
        </p:txBody>
      </p:sp>
      <p:cxnSp>
        <p:nvCxnSpPr>
          <p:cNvPr id="7" name="Straight Connector 6">
            <a:extLst>
              <a:ext uri="{FF2B5EF4-FFF2-40B4-BE49-F238E27FC236}">
                <a16:creationId xmlns:a16="http://schemas.microsoft.com/office/drawing/2014/main" id="{7774EF32-0809-4FCF-B633-B0A17E05F85C}"/>
              </a:ext>
            </a:extLst>
          </p:cNvPr>
          <p:cNvCxnSpPr/>
          <p:nvPr userDrawn="1"/>
        </p:nvCxnSpPr>
        <p:spPr>
          <a:xfrm>
            <a:off x="612775" y="3387600"/>
            <a:ext cx="109780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2F5B222-2DAE-44D7-BCA1-0E816E6695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80000" y="460444"/>
            <a:ext cx="597696" cy="792000"/>
          </a:xfrm>
          <a:prstGeom prst="rect">
            <a:avLst/>
          </a:prstGeom>
        </p:spPr>
      </p:pic>
      <p:pic>
        <p:nvPicPr>
          <p:cNvPr id="11" name="Picture 10">
            <a:extLst>
              <a:ext uri="{FF2B5EF4-FFF2-40B4-BE49-F238E27FC236}">
                <a16:creationId xmlns:a16="http://schemas.microsoft.com/office/drawing/2014/main" id="{B17B86D3-FC59-4BC2-8241-EB262F92DF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38800" y="2126702"/>
            <a:ext cx="4967829" cy="3139180"/>
          </a:xfrm>
          <a:prstGeom prst="rect">
            <a:avLst/>
          </a:prstGeom>
        </p:spPr>
      </p:pic>
    </p:spTree>
    <p:extLst>
      <p:ext uri="{BB962C8B-B14F-4D97-AF65-F5344CB8AC3E}">
        <p14:creationId xmlns:p14="http://schemas.microsoft.com/office/powerpoint/2010/main" val="6060044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E2A81-E2FD-4AEA-B5A1-2887716180BF}"/>
              </a:ext>
            </a:extLst>
          </p:cNvPr>
          <p:cNvSpPr>
            <a:spLocks noGrp="1"/>
          </p:cNvSpPr>
          <p:nvPr>
            <p:ph type="title"/>
          </p:nvPr>
        </p:nvSpPr>
        <p:spPr>
          <a:xfrm>
            <a:off x="607810" y="2293199"/>
            <a:ext cx="5488190" cy="957591"/>
          </a:xfrm>
        </p:spPr>
        <p:txBody>
          <a:bodyPr anchor="b"/>
          <a:lstStyle>
            <a:lvl1pPr>
              <a:lnSpc>
                <a:spcPct val="80000"/>
              </a:lnSpc>
              <a:defRPr sz="4000">
                <a:solidFill>
                  <a:schemeClr val="accent1"/>
                </a:solidFill>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F0470FBF-6E8F-4815-9AAB-E80F2452F804}"/>
              </a:ext>
            </a:extLst>
          </p:cNvPr>
          <p:cNvSpPr>
            <a:spLocks noGrp="1"/>
          </p:cNvSpPr>
          <p:nvPr>
            <p:ph type="body" idx="1"/>
          </p:nvPr>
        </p:nvSpPr>
        <p:spPr>
          <a:xfrm>
            <a:off x="607810" y="3607200"/>
            <a:ext cx="5488190" cy="1500187"/>
          </a:xfrm>
        </p:spPr>
        <p:txBody>
          <a:bodyPr/>
          <a:lstStyle>
            <a:lvl1pPr marL="0" indent="0">
              <a:buNone/>
              <a:defRPr sz="21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2663C8E-CA98-4CE5-8E28-77FCD280B4BA}"/>
              </a:ext>
            </a:extLst>
          </p:cNvPr>
          <p:cNvSpPr>
            <a:spLocks noGrp="1"/>
          </p:cNvSpPr>
          <p:nvPr>
            <p:ph type="dt" sz="half" idx="10"/>
          </p:nvPr>
        </p:nvSpPr>
        <p:spPr/>
        <p:txBody>
          <a:bodyPr/>
          <a:lstStyle>
            <a:lvl1pPr>
              <a:defRPr>
                <a:solidFill>
                  <a:schemeClr val="accent1"/>
                </a:solidFill>
              </a:defRPr>
            </a:lvl1pPr>
          </a:lstStyle>
          <a:p>
            <a:endParaRPr lang="en-GB"/>
          </a:p>
        </p:txBody>
      </p:sp>
      <p:sp>
        <p:nvSpPr>
          <p:cNvPr id="5" name="Footer Placeholder 4">
            <a:extLst>
              <a:ext uri="{FF2B5EF4-FFF2-40B4-BE49-F238E27FC236}">
                <a16:creationId xmlns:a16="http://schemas.microsoft.com/office/drawing/2014/main" id="{8CB5FF0B-84E2-4514-B6C5-E7C030B65DE9}"/>
              </a:ext>
            </a:extLst>
          </p:cNvPr>
          <p:cNvSpPr>
            <a:spLocks noGrp="1"/>
          </p:cNvSpPr>
          <p:nvPr>
            <p:ph type="ftr" sz="quarter" idx="11"/>
          </p:nvPr>
        </p:nvSpPr>
        <p:spPr/>
        <p:txBody>
          <a:bodyPr/>
          <a:lstStyle>
            <a:lvl1pPr>
              <a:defRPr>
                <a:solidFill>
                  <a:schemeClr val="accent1"/>
                </a:solidFill>
              </a:defRPr>
            </a:lvl1pPr>
          </a:lstStyle>
          <a:p>
            <a:endParaRPr lang="en-GB"/>
          </a:p>
        </p:txBody>
      </p:sp>
      <p:sp>
        <p:nvSpPr>
          <p:cNvPr id="6" name="Slide Number Placeholder 5">
            <a:extLst>
              <a:ext uri="{FF2B5EF4-FFF2-40B4-BE49-F238E27FC236}">
                <a16:creationId xmlns:a16="http://schemas.microsoft.com/office/drawing/2014/main" id="{0A187B17-41DC-4310-91C1-4AB7CD2C87F8}"/>
              </a:ext>
            </a:extLst>
          </p:cNvPr>
          <p:cNvSpPr>
            <a:spLocks noGrp="1"/>
          </p:cNvSpPr>
          <p:nvPr>
            <p:ph type="sldNum" sz="quarter" idx="12"/>
          </p:nvPr>
        </p:nvSpPr>
        <p:spPr/>
        <p:txBody>
          <a:bodyPr/>
          <a:lstStyle/>
          <a:p>
            <a:fld id="{BAA6B2A5-E06A-4B92-96F1-71D38C62F6A6}" type="slidenum">
              <a:rPr lang="en-GB" smtClean="0"/>
              <a:t>‹#›</a:t>
            </a:fld>
            <a:endParaRPr lang="en-GB"/>
          </a:p>
        </p:txBody>
      </p:sp>
      <p:cxnSp>
        <p:nvCxnSpPr>
          <p:cNvPr id="7" name="Straight Connector 6">
            <a:extLst>
              <a:ext uri="{FF2B5EF4-FFF2-40B4-BE49-F238E27FC236}">
                <a16:creationId xmlns:a16="http://schemas.microsoft.com/office/drawing/2014/main" id="{7774EF32-0809-4FCF-B633-B0A17E05F85C}"/>
              </a:ext>
            </a:extLst>
          </p:cNvPr>
          <p:cNvCxnSpPr/>
          <p:nvPr userDrawn="1"/>
        </p:nvCxnSpPr>
        <p:spPr>
          <a:xfrm>
            <a:off x="612775" y="3387600"/>
            <a:ext cx="109780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2F5B222-2DAE-44D7-BCA1-0E816E6695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980000" y="460444"/>
            <a:ext cx="597696" cy="791999"/>
          </a:xfrm>
          <a:prstGeom prst="rect">
            <a:avLst/>
          </a:prstGeom>
        </p:spPr>
      </p:pic>
      <p:pic>
        <p:nvPicPr>
          <p:cNvPr id="11" name="Picture 10">
            <a:extLst>
              <a:ext uri="{FF2B5EF4-FFF2-40B4-BE49-F238E27FC236}">
                <a16:creationId xmlns:a16="http://schemas.microsoft.com/office/drawing/2014/main" id="{B17B86D3-FC59-4BC2-8241-EB262F92DF8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138800" y="2126702"/>
            <a:ext cx="4967829" cy="3139179"/>
          </a:xfrm>
          <a:prstGeom prst="rect">
            <a:avLst/>
          </a:prstGeom>
        </p:spPr>
      </p:pic>
    </p:spTree>
    <p:extLst>
      <p:ext uri="{BB962C8B-B14F-4D97-AF65-F5344CB8AC3E}">
        <p14:creationId xmlns:p14="http://schemas.microsoft.com/office/powerpoint/2010/main" val="42965554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Imag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E2A81-E2FD-4AEA-B5A1-2887716180BF}"/>
              </a:ext>
            </a:extLst>
          </p:cNvPr>
          <p:cNvSpPr>
            <a:spLocks noGrp="1"/>
          </p:cNvSpPr>
          <p:nvPr>
            <p:ph type="title"/>
          </p:nvPr>
        </p:nvSpPr>
        <p:spPr>
          <a:xfrm>
            <a:off x="607810" y="2293200"/>
            <a:ext cx="5488190" cy="892800"/>
          </a:xfrm>
        </p:spPr>
        <p:txBody>
          <a:bodyPr anchor="b"/>
          <a:lstStyle>
            <a:lvl1pPr>
              <a:lnSpc>
                <a:spcPct val="80000"/>
              </a:lnSpc>
              <a:defRPr sz="4000">
                <a:solidFill>
                  <a:schemeClr val="accent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0A187B17-41DC-4310-91C1-4AB7CD2C87F8}"/>
              </a:ext>
            </a:extLst>
          </p:cNvPr>
          <p:cNvSpPr>
            <a:spLocks noGrp="1"/>
          </p:cNvSpPr>
          <p:nvPr>
            <p:ph type="sldNum" sz="quarter" idx="12"/>
          </p:nvPr>
        </p:nvSpPr>
        <p:spPr/>
        <p:txBody>
          <a:bodyPr/>
          <a:lstStyle/>
          <a:p>
            <a:fld id="{BAA6B2A5-E06A-4B92-96F1-71D38C62F6A6}" type="slidenum">
              <a:rPr lang="en-GB" smtClean="0"/>
              <a:t>‹#›</a:t>
            </a:fld>
            <a:endParaRPr lang="en-GB"/>
          </a:p>
        </p:txBody>
      </p:sp>
      <p:cxnSp>
        <p:nvCxnSpPr>
          <p:cNvPr id="7" name="Straight Connector 6">
            <a:extLst>
              <a:ext uri="{FF2B5EF4-FFF2-40B4-BE49-F238E27FC236}">
                <a16:creationId xmlns:a16="http://schemas.microsoft.com/office/drawing/2014/main" id="{7774EF32-0809-4FCF-B633-B0A17E05F85C}"/>
              </a:ext>
            </a:extLst>
          </p:cNvPr>
          <p:cNvCxnSpPr/>
          <p:nvPr userDrawn="1"/>
        </p:nvCxnSpPr>
        <p:spPr>
          <a:xfrm>
            <a:off x="612775" y="3387600"/>
            <a:ext cx="109780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2F5B222-2DAE-44D7-BCA1-0E816E6695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980000" y="460444"/>
            <a:ext cx="597696" cy="791999"/>
          </a:xfrm>
          <a:prstGeom prst="rect">
            <a:avLst/>
          </a:prstGeom>
        </p:spPr>
      </p:pic>
      <p:sp>
        <p:nvSpPr>
          <p:cNvPr id="10" name="Text Placeholder 9">
            <a:extLst>
              <a:ext uri="{FF2B5EF4-FFF2-40B4-BE49-F238E27FC236}">
                <a16:creationId xmlns:a16="http://schemas.microsoft.com/office/drawing/2014/main" id="{32543501-4126-4B2D-A295-DFE433C84567}"/>
              </a:ext>
            </a:extLst>
          </p:cNvPr>
          <p:cNvSpPr>
            <a:spLocks noGrp="1"/>
          </p:cNvSpPr>
          <p:nvPr>
            <p:ph type="body" sz="quarter" idx="13" hasCustomPrompt="1"/>
          </p:nvPr>
        </p:nvSpPr>
        <p:spPr>
          <a:xfrm>
            <a:off x="607809" y="6443392"/>
            <a:ext cx="5488191" cy="205200"/>
          </a:xfrm>
        </p:spPr>
        <p:txBody>
          <a:bodyPr anchor="ctr"/>
          <a:lstStyle>
            <a:lvl1pPr>
              <a:defRPr sz="1100"/>
            </a:lvl1pPr>
            <a:lvl2pPr>
              <a:defRPr sz="1100"/>
            </a:lvl2pPr>
            <a:lvl3pPr>
              <a:defRPr sz="1100"/>
            </a:lvl3pPr>
            <a:lvl4pPr>
              <a:defRPr sz="1100"/>
            </a:lvl4pPr>
            <a:lvl5pPr>
              <a:defRPr sz="1100"/>
            </a:lvl5pPr>
          </a:lstStyle>
          <a:p>
            <a:pPr lvl="0"/>
            <a:r>
              <a:rPr lang="en-US" dirty="0"/>
              <a:t>Image source here</a:t>
            </a:r>
            <a:endParaRPr lang="en-GB" dirty="0"/>
          </a:p>
        </p:txBody>
      </p:sp>
    </p:spTree>
    <p:extLst>
      <p:ext uri="{BB962C8B-B14F-4D97-AF65-F5344CB8AC3E}">
        <p14:creationId xmlns:p14="http://schemas.microsoft.com/office/powerpoint/2010/main" val="377473384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his Is Our Game">
    <p:bg>
      <p:bgPr>
        <a:solidFill>
          <a:schemeClr val="bg1">
            <a:lumMod val="85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FEF87BF-6EC4-4D27-B6EE-28FCCE68B1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7905" y="799200"/>
            <a:ext cx="2996190" cy="1801372"/>
          </a:xfrm>
          <a:prstGeom prst="rect">
            <a:avLst/>
          </a:prstGeom>
        </p:spPr>
      </p:pic>
    </p:spTree>
    <p:extLst>
      <p:ext uri="{BB962C8B-B14F-4D97-AF65-F5344CB8AC3E}">
        <p14:creationId xmlns:p14="http://schemas.microsoft.com/office/powerpoint/2010/main" val="248774890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is Is Our Game alternative">
    <p:bg>
      <p:bgPr>
        <a:solidFill>
          <a:schemeClr val="bg1">
            <a:lumMod val="85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FEF87BF-6EC4-4D27-B6EE-28FCCE68B1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84623" y="4599428"/>
            <a:ext cx="2996190" cy="1801372"/>
          </a:xfrm>
          <a:prstGeom prst="rect">
            <a:avLst/>
          </a:prstGeom>
        </p:spPr>
      </p:pic>
    </p:spTree>
    <p:extLst>
      <p:ext uri="{BB962C8B-B14F-4D97-AF65-F5344CB8AC3E}">
        <p14:creationId xmlns:p14="http://schemas.microsoft.com/office/powerpoint/2010/main" val="394846612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03A44-8F51-4B79-B8DC-9B3ABBAD2D8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1333088-111D-48B0-80BD-08CFBD96E6D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39FB218-40ED-4088-B167-23459A4929E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7BEE86E-3190-4B16-955D-E939ADDFA9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15D76F-F138-4AB1-AB15-8BDD3572B78C}"/>
              </a:ext>
            </a:extLst>
          </p:cNvPr>
          <p:cNvSpPr>
            <a:spLocks noGrp="1"/>
          </p:cNvSpPr>
          <p:nvPr>
            <p:ph type="sldNum" sz="quarter" idx="12"/>
          </p:nvPr>
        </p:nvSpPr>
        <p:spPr/>
        <p:txBody>
          <a:bodyPr/>
          <a:lstStyle/>
          <a:p>
            <a:fld id="{BAA6B2A5-E06A-4B92-96F1-71D38C62F6A6}" type="slidenum">
              <a:rPr lang="en-GB" smtClean="0"/>
              <a:t>‹#›</a:t>
            </a:fld>
            <a:endParaRPr lang="en-GB"/>
          </a:p>
        </p:txBody>
      </p:sp>
    </p:spTree>
    <p:extLst>
      <p:ext uri="{BB962C8B-B14F-4D97-AF65-F5344CB8AC3E}">
        <p14:creationId xmlns:p14="http://schemas.microsoft.com/office/powerpoint/2010/main" val="177648622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03A44-8F51-4B79-B8DC-9B3ABBAD2D85}"/>
              </a:ext>
            </a:extLst>
          </p:cNvPr>
          <p:cNvSpPr>
            <a:spLocks noGrp="1"/>
          </p:cNvSpPr>
          <p:nvPr>
            <p:ph type="title"/>
          </p:nvPr>
        </p:nvSpPr>
        <p:spPr/>
        <p:txBody>
          <a:bodyPr/>
          <a:lstStyle>
            <a:lvl1pPr>
              <a:defRPr>
                <a:solidFill>
                  <a:schemeClr val="accent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21333088-111D-48B0-80BD-08CFBD96E6D1}"/>
              </a:ext>
            </a:extLst>
          </p:cNvPr>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39FB218-40ED-4088-B167-23459A4929E1}"/>
              </a:ext>
            </a:extLst>
          </p:cNvPr>
          <p:cNvSpPr>
            <a:spLocks noGrp="1"/>
          </p:cNvSpPr>
          <p:nvPr>
            <p:ph type="dt" sz="half" idx="10"/>
          </p:nvPr>
        </p:nvSpPr>
        <p:spPr/>
        <p:txBody>
          <a:bodyPr/>
          <a:lstStyle>
            <a:lvl1pPr>
              <a:defRPr>
                <a:solidFill>
                  <a:schemeClr val="accent1"/>
                </a:solidFill>
              </a:defRPr>
            </a:lvl1pPr>
          </a:lstStyle>
          <a:p>
            <a:endParaRPr lang="en-GB"/>
          </a:p>
        </p:txBody>
      </p:sp>
      <p:sp>
        <p:nvSpPr>
          <p:cNvPr id="5" name="Footer Placeholder 4">
            <a:extLst>
              <a:ext uri="{FF2B5EF4-FFF2-40B4-BE49-F238E27FC236}">
                <a16:creationId xmlns:a16="http://schemas.microsoft.com/office/drawing/2014/main" id="{37BEE86E-3190-4B16-955D-E939ADDFA98D}"/>
              </a:ext>
            </a:extLst>
          </p:cNvPr>
          <p:cNvSpPr>
            <a:spLocks noGrp="1"/>
          </p:cNvSpPr>
          <p:nvPr>
            <p:ph type="ftr" sz="quarter" idx="11"/>
          </p:nvPr>
        </p:nvSpPr>
        <p:spPr/>
        <p:txBody>
          <a:bodyPr/>
          <a:lstStyle>
            <a:lvl1pPr>
              <a:defRPr>
                <a:solidFill>
                  <a:schemeClr val="accent1"/>
                </a:solidFill>
              </a:defRPr>
            </a:lvl1pPr>
          </a:lstStyle>
          <a:p>
            <a:endParaRPr lang="en-GB"/>
          </a:p>
        </p:txBody>
      </p:sp>
      <p:sp>
        <p:nvSpPr>
          <p:cNvPr id="6" name="Slide Number Placeholder 5">
            <a:extLst>
              <a:ext uri="{FF2B5EF4-FFF2-40B4-BE49-F238E27FC236}">
                <a16:creationId xmlns:a16="http://schemas.microsoft.com/office/drawing/2014/main" id="{4C15D76F-F138-4AB1-AB15-8BDD3572B78C}"/>
              </a:ext>
            </a:extLst>
          </p:cNvPr>
          <p:cNvSpPr>
            <a:spLocks noGrp="1"/>
          </p:cNvSpPr>
          <p:nvPr>
            <p:ph type="sldNum" sz="quarter" idx="12"/>
          </p:nvPr>
        </p:nvSpPr>
        <p:spPr/>
        <p:txBody>
          <a:bodyPr/>
          <a:lstStyle/>
          <a:p>
            <a:fld id="{BAA6B2A5-E06A-4B92-96F1-71D38C62F6A6}" type="slidenum">
              <a:rPr lang="en-GB" smtClean="0"/>
              <a:t>‹#›</a:t>
            </a:fld>
            <a:endParaRPr lang="en-GB"/>
          </a:p>
        </p:txBody>
      </p:sp>
      <p:pic>
        <p:nvPicPr>
          <p:cNvPr id="7" name="Picture 6">
            <a:extLst>
              <a:ext uri="{FF2B5EF4-FFF2-40B4-BE49-F238E27FC236}">
                <a16:creationId xmlns:a16="http://schemas.microsoft.com/office/drawing/2014/main" id="{43234B4E-C349-411B-9F24-C50EC17B2AB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980000" y="460444"/>
            <a:ext cx="597696" cy="791999"/>
          </a:xfrm>
          <a:prstGeom prst="rect">
            <a:avLst/>
          </a:prstGeom>
        </p:spPr>
      </p:pic>
    </p:spTree>
    <p:extLst>
      <p:ext uri="{BB962C8B-B14F-4D97-AF65-F5344CB8AC3E}">
        <p14:creationId xmlns:p14="http://schemas.microsoft.com/office/powerpoint/2010/main" val="199524607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E307D6-B53D-44AC-BD15-1C16BB1FC570}"/>
              </a:ext>
            </a:extLst>
          </p:cNvPr>
          <p:cNvSpPr>
            <a:spLocks noGrp="1"/>
          </p:cNvSpPr>
          <p:nvPr>
            <p:ph type="title"/>
          </p:nvPr>
        </p:nvSpPr>
        <p:spPr>
          <a:xfrm>
            <a:off x="612775" y="460375"/>
            <a:ext cx="9733800" cy="792069"/>
          </a:xfrm>
          <a:prstGeom prst="rect">
            <a:avLst/>
          </a:prstGeom>
        </p:spPr>
        <p:txBody>
          <a:bodyPr vert="horz" lIns="0" tIns="0" rIns="0" bIns="0" rtlCol="0" anchor="b">
            <a:no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B61A15A6-254A-4C84-A5F0-28E6B06C007D}"/>
              </a:ext>
            </a:extLst>
          </p:cNvPr>
          <p:cNvSpPr>
            <a:spLocks noGrp="1"/>
          </p:cNvSpPr>
          <p:nvPr>
            <p:ph type="body" idx="1"/>
          </p:nvPr>
        </p:nvSpPr>
        <p:spPr>
          <a:xfrm>
            <a:off x="612775" y="1808162"/>
            <a:ext cx="10964921" cy="4589361"/>
          </a:xfrm>
          <a:prstGeom prst="rect">
            <a:avLst/>
          </a:prstGeom>
        </p:spPr>
        <p:txBody>
          <a:bodyPr vert="horz" lIns="0" tIns="0" rIns="0" bIns="0" rtlCol="0" anchor="t">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E7E5533B-40A9-4ED2-8B7A-D8079EB1F0E2}"/>
              </a:ext>
            </a:extLst>
          </p:cNvPr>
          <p:cNvSpPr>
            <a:spLocks noGrp="1"/>
          </p:cNvSpPr>
          <p:nvPr>
            <p:ph type="dt" sz="half" idx="2"/>
          </p:nvPr>
        </p:nvSpPr>
        <p:spPr>
          <a:xfrm>
            <a:off x="8197735" y="6444001"/>
            <a:ext cx="2743200" cy="205200"/>
          </a:xfrm>
          <a:prstGeom prst="rect">
            <a:avLst/>
          </a:prstGeom>
        </p:spPr>
        <p:txBody>
          <a:bodyPr vert="horz" lIns="0" tIns="0" rIns="0" bIns="0" rtlCol="0" anchor="t">
            <a:noAutofit/>
          </a:bodyPr>
          <a:lstStyle>
            <a:lvl1pPr algn="l">
              <a:defRPr sz="1200">
                <a:solidFill>
                  <a:schemeClr val="bg1"/>
                </a:solidFill>
                <a:latin typeface="+mj-lt"/>
              </a:defRPr>
            </a:lvl1pPr>
          </a:lstStyle>
          <a:p>
            <a:endParaRPr lang="en-GB"/>
          </a:p>
        </p:txBody>
      </p:sp>
      <p:sp>
        <p:nvSpPr>
          <p:cNvPr id="5" name="Footer Placeholder 4">
            <a:extLst>
              <a:ext uri="{FF2B5EF4-FFF2-40B4-BE49-F238E27FC236}">
                <a16:creationId xmlns:a16="http://schemas.microsoft.com/office/drawing/2014/main" id="{6570D012-DF5A-46CA-92C8-D2888C5CBEA8}"/>
              </a:ext>
            </a:extLst>
          </p:cNvPr>
          <p:cNvSpPr>
            <a:spLocks noGrp="1"/>
          </p:cNvSpPr>
          <p:nvPr>
            <p:ph type="ftr" sz="quarter" idx="3"/>
          </p:nvPr>
        </p:nvSpPr>
        <p:spPr>
          <a:xfrm>
            <a:off x="612775" y="6444001"/>
            <a:ext cx="4114800" cy="205200"/>
          </a:xfrm>
          <a:prstGeom prst="rect">
            <a:avLst/>
          </a:prstGeom>
        </p:spPr>
        <p:txBody>
          <a:bodyPr vert="horz" lIns="0" tIns="0" rIns="0" bIns="0" rtlCol="0" anchor="t">
            <a:noAutofit/>
          </a:bodyPr>
          <a:lstStyle>
            <a:lvl1pPr algn="l">
              <a:defRPr sz="1200">
                <a:solidFill>
                  <a:schemeClr val="bg1"/>
                </a:solidFill>
                <a:latin typeface="+mj-lt"/>
              </a:defRPr>
            </a:lvl1pPr>
          </a:lstStyle>
          <a:p>
            <a:endParaRPr lang="en-GB" dirty="0"/>
          </a:p>
        </p:txBody>
      </p:sp>
      <p:sp>
        <p:nvSpPr>
          <p:cNvPr id="6" name="Slide Number Placeholder 5">
            <a:extLst>
              <a:ext uri="{FF2B5EF4-FFF2-40B4-BE49-F238E27FC236}">
                <a16:creationId xmlns:a16="http://schemas.microsoft.com/office/drawing/2014/main" id="{F828FCB7-9571-45AE-B7E1-2EAEE6E63C7E}"/>
              </a:ext>
            </a:extLst>
          </p:cNvPr>
          <p:cNvSpPr>
            <a:spLocks noGrp="1"/>
          </p:cNvSpPr>
          <p:nvPr>
            <p:ph type="sldNum" sz="quarter" idx="4"/>
          </p:nvPr>
        </p:nvSpPr>
        <p:spPr>
          <a:xfrm>
            <a:off x="11590800" y="6444000"/>
            <a:ext cx="601200" cy="205200"/>
          </a:xfrm>
          <a:custGeom>
            <a:avLst/>
            <a:gdLst>
              <a:gd name="connsiteX0" fmla="*/ 0 w 601200"/>
              <a:gd name="connsiteY0" fmla="*/ 0 h 205200"/>
              <a:gd name="connsiteX1" fmla="*/ 601200 w 601200"/>
              <a:gd name="connsiteY1" fmla="*/ 0 h 205200"/>
              <a:gd name="connsiteX2" fmla="*/ 601200 w 601200"/>
              <a:gd name="connsiteY2" fmla="*/ 205200 h 205200"/>
              <a:gd name="connsiteX3" fmla="*/ 0 w 601200"/>
              <a:gd name="connsiteY3" fmla="*/ 205200 h 205200"/>
              <a:gd name="connsiteX4" fmla="*/ 0 w 601200"/>
              <a:gd name="connsiteY4" fmla="*/ 0 h 205200"/>
              <a:gd name="connsiteX0" fmla="*/ 173220 w 601200"/>
              <a:gd name="connsiteY0" fmla="*/ 0 h 205200"/>
              <a:gd name="connsiteX1" fmla="*/ 601200 w 601200"/>
              <a:gd name="connsiteY1" fmla="*/ 0 h 205200"/>
              <a:gd name="connsiteX2" fmla="*/ 601200 w 601200"/>
              <a:gd name="connsiteY2" fmla="*/ 205200 h 205200"/>
              <a:gd name="connsiteX3" fmla="*/ 0 w 601200"/>
              <a:gd name="connsiteY3" fmla="*/ 205200 h 205200"/>
              <a:gd name="connsiteX4" fmla="*/ 173220 w 601200"/>
              <a:gd name="connsiteY4" fmla="*/ 0 h 205200"/>
              <a:gd name="connsiteX0" fmla="*/ 193207 w 601200"/>
              <a:gd name="connsiteY0" fmla="*/ 0 h 205200"/>
              <a:gd name="connsiteX1" fmla="*/ 601200 w 601200"/>
              <a:gd name="connsiteY1" fmla="*/ 0 h 205200"/>
              <a:gd name="connsiteX2" fmla="*/ 601200 w 601200"/>
              <a:gd name="connsiteY2" fmla="*/ 205200 h 205200"/>
              <a:gd name="connsiteX3" fmla="*/ 0 w 601200"/>
              <a:gd name="connsiteY3" fmla="*/ 205200 h 205200"/>
              <a:gd name="connsiteX4" fmla="*/ 193207 w 601200"/>
              <a:gd name="connsiteY4" fmla="*/ 0 h 205200"/>
              <a:gd name="connsiteX0" fmla="*/ 208662 w 601200"/>
              <a:gd name="connsiteY0" fmla="*/ 0 h 205200"/>
              <a:gd name="connsiteX1" fmla="*/ 601200 w 601200"/>
              <a:gd name="connsiteY1" fmla="*/ 0 h 205200"/>
              <a:gd name="connsiteX2" fmla="*/ 601200 w 601200"/>
              <a:gd name="connsiteY2" fmla="*/ 205200 h 205200"/>
              <a:gd name="connsiteX3" fmla="*/ 0 w 601200"/>
              <a:gd name="connsiteY3" fmla="*/ 205200 h 205200"/>
              <a:gd name="connsiteX4" fmla="*/ 208662 w 601200"/>
              <a:gd name="connsiteY4" fmla="*/ 0 h 205200"/>
              <a:gd name="connsiteX0" fmla="*/ 208662 w 601200"/>
              <a:gd name="connsiteY0" fmla="*/ 0 h 205200"/>
              <a:gd name="connsiteX1" fmla="*/ 601200 w 601200"/>
              <a:gd name="connsiteY1" fmla="*/ 0 h 205200"/>
              <a:gd name="connsiteX2" fmla="*/ 601200 w 601200"/>
              <a:gd name="connsiteY2" fmla="*/ 205200 h 205200"/>
              <a:gd name="connsiteX3" fmla="*/ 0 w 601200"/>
              <a:gd name="connsiteY3" fmla="*/ 205200 h 205200"/>
              <a:gd name="connsiteX4" fmla="*/ 208662 w 601200"/>
              <a:gd name="connsiteY4" fmla="*/ 0 h 205200"/>
              <a:gd name="connsiteX0" fmla="*/ 203511 w 601200"/>
              <a:gd name="connsiteY0" fmla="*/ 0 h 205200"/>
              <a:gd name="connsiteX1" fmla="*/ 601200 w 601200"/>
              <a:gd name="connsiteY1" fmla="*/ 0 h 205200"/>
              <a:gd name="connsiteX2" fmla="*/ 601200 w 601200"/>
              <a:gd name="connsiteY2" fmla="*/ 205200 h 205200"/>
              <a:gd name="connsiteX3" fmla="*/ 0 w 601200"/>
              <a:gd name="connsiteY3" fmla="*/ 205200 h 205200"/>
              <a:gd name="connsiteX4" fmla="*/ 203511 w 601200"/>
              <a:gd name="connsiteY4" fmla="*/ 0 h 205200"/>
              <a:gd name="connsiteX0" fmla="*/ 208662 w 601200"/>
              <a:gd name="connsiteY0" fmla="*/ 0 h 205200"/>
              <a:gd name="connsiteX1" fmla="*/ 601200 w 601200"/>
              <a:gd name="connsiteY1" fmla="*/ 0 h 205200"/>
              <a:gd name="connsiteX2" fmla="*/ 601200 w 601200"/>
              <a:gd name="connsiteY2" fmla="*/ 205200 h 205200"/>
              <a:gd name="connsiteX3" fmla="*/ 0 w 601200"/>
              <a:gd name="connsiteY3" fmla="*/ 205200 h 205200"/>
              <a:gd name="connsiteX4" fmla="*/ 208662 w 601200"/>
              <a:gd name="connsiteY4" fmla="*/ 0 h 20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00" h="205200">
                <a:moveTo>
                  <a:pt x="208662" y="0"/>
                </a:moveTo>
                <a:lnTo>
                  <a:pt x="601200" y="0"/>
                </a:lnTo>
                <a:lnTo>
                  <a:pt x="601200" y="205200"/>
                </a:lnTo>
                <a:lnTo>
                  <a:pt x="0" y="205200"/>
                </a:lnTo>
                <a:lnTo>
                  <a:pt x="208662" y="0"/>
                </a:lnTo>
                <a:close/>
              </a:path>
            </a:pathLst>
          </a:custGeom>
          <a:solidFill>
            <a:schemeClr val="accent2"/>
          </a:solidFill>
        </p:spPr>
        <p:txBody>
          <a:bodyPr vert="horz" lIns="216000" tIns="0" rIns="0" bIns="0" rtlCol="0" anchor="ctr">
            <a:noAutofit/>
          </a:bodyPr>
          <a:lstStyle>
            <a:lvl1pPr algn="l">
              <a:defRPr sz="1200">
                <a:solidFill>
                  <a:schemeClr val="bg1"/>
                </a:solidFill>
                <a:latin typeface="+mj-lt"/>
              </a:defRPr>
            </a:lvl1pPr>
          </a:lstStyle>
          <a:p>
            <a:fld id="{BAA6B2A5-E06A-4B92-96F1-71D38C62F6A6}" type="slidenum">
              <a:rPr lang="en-GB" smtClean="0"/>
              <a:pPr/>
              <a:t>‹#›</a:t>
            </a:fld>
            <a:endParaRPr lang="en-GB"/>
          </a:p>
        </p:txBody>
      </p:sp>
      <p:cxnSp>
        <p:nvCxnSpPr>
          <p:cNvPr id="9" name="Straight Connector 8">
            <a:extLst>
              <a:ext uri="{FF2B5EF4-FFF2-40B4-BE49-F238E27FC236}">
                <a16:creationId xmlns:a16="http://schemas.microsoft.com/office/drawing/2014/main" id="{88B09345-C3D7-4B34-AC56-756ACA19516D}"/>
              </a:ext>
            </a:extLst>
          </p:cNvPr>
          <p:cNvCxnSpPr/>
          <p:nvPr userDrawn="1"/>
        </p:nvCxnSpPr>
        <p:spPr>
          <a:xfrm>
            <a:off x="612775" y="1378800"/>
            <a:ext cx="109780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E03A88D-7159-403E-A47D-600B27A6BD3B}"/>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0980000" y="460444"/>
            <a:ext cx="597696" cy="792000"/>
          </a:xfrm>
          <a:prstGeom prst="rect">
            <a:avLst/>
          </a:prstGeom>
        </p:spPr>
      </p:pic>
    </p:spTree>
    <p:extLst>
      <p:ext uri="{BB962C8B-B14F-4D97-AF65-F5344CB8AC3E}">
        <p14:creationId xmlns:p14="http://schemas.microsoft.com/office/powerpoint/2010/main" val="421739520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1" r:id="rId3"/>
    <p:sldLayoutId id="2147483663" r:id="rId4"/>
    <p:sldLayoutId id="2147483661" r:id="rId5"/>
    <p:sldLayoutId id="2147483674" r:id="rId6"/>
    <p:sldLayoutId id="2147483675" r:id="rId7"/>
    <p:sldLayoutId id="2147483650" r:id="rId8"/>
    <p:sldLayoutId id="2147483664" r:id="rId9"/>
    <p:sldLayoutId id="2147483652" r:id="rId10"/>
    <p:sldLayoutId id="2147483665" r:id="rId11"/>
    <p:sldLayoutId id="2147483656" r:id="rId12"/>
    <p:sldLayoutId id="2147483666" r:id="rId13"/>
    <p:sldLayoutId id="2147483657" r:id="rId14"/>
    <p:sldLayoutId id="2147483667" r:id="rId15"/>
    <p:sldLayoutId id="2147483658" r:id="rId16"/>
    <p:sldLayoutId id="2147483668" r:id="rId17"/>
    <p:sldLayoutId id="2147483659" r:id="rId18"/>
    <p:sldLayoutId id="2147483669" r:id="rId19"/>
    <p:sldLayoutId id="2147483670" r:id="rId20"/>
    <p:sldLayoutId id="2147483660" r:id="rId21"/>
    <p:sldLayoutId id="2147483671" r:id="rId22"/>
    <p:sldLayoutId id="2147483654" r:id="rId23"/>
    <p:sldLayoutId id="2147483672" r:id="rId24"/>
    <p:sldLayoutId id="2147483655" r:id="rId25"/>
    <p:sldLayoutId id="2147483673" r:id="rId26"/>
  </p:sldLayoutIdLst>
  <p:transition>
    <p:fade/>
  </p:transition>
  <p:hf hdr="0" ftr="0" dt="0"/>
  <p:txStyles>
    <p:titleStyle>
      <a:lvl1pPr algn="l" defTabSz="914400" rtl="0" eaLnBrk="1" latinLnBrk="0" hangingPunct="1">
        <a:lnSpc>
          <a:spcPct val="80000"/>
        </a:lnSpc>
        <a:spcBef>
          <a:spcPct val="0"/>
        </a:spcBef>
        <a:buNone/>
        <a:defRPr sz="3000" kern="1200" cap="all" baseline="0">
          <a:solidFill>
            <a:schemeClr val="bg1"/>
          </a:solidFill>
          <a:latin typeface="+mj-lt"/>
          <a:ea typeface="+mj-ea"/>
          <a:cs typeface="+mj-cs"/>
        </a:defRPr>
      </a:lvl1pPr>
    </p:titleStyle>
    <p:bodyStyle>
      <a:lvl1pPr marL="0" indent="0" algn="l" defTabSz="914400" rtl="0" eaLnBrk="1" latinLnBrk="0" hangingPunct="1">
        <a:lnSpc>
          <a:spcPct val="90000"/>
        </a:lnSpc>
        <a:spcBef>
          <a:spcPts val="0"/>
        </a:spcBef>
        <a:spcAft>
          <a:spcPts val="2040"/>
        </a:spcAft>
        <a:buFont typeface="Arial" panose="020B0604020202020204" pitchFamily="34" charset="0"/>
        <a:buNone/>
        <a:defRPr sz="1800" kern="1200">
          <a:solidFill>
            <a:schemeClr val="bg1"/>
          </a:solidFill>
          <a:latin typeface="+mj-lt"/>
          <a:ea typeface="+mn-ea"/>
          <a:cs typeface="+mn-cs"/>
        </a:defRPr>
      </a:lvl1pPr>
      <a:lvl2pPr marL="0" indent="0" algn="l" defTabSz="914400" rtl="0" eaLnBrk="1" latinLnBrk="0" hangingPunct="1">
        <a:lnSpc>
          <a:spcPct val="90000"/>
        </a:lnSpc>
        <a:spcBef>
          <a:spcPts val="0"/>
        </a:spcBef>
        <a:spcAft>
          <a:spcPts val="2040"/>
        </a:spcAft>
        <a:buFont typeface="Arial" panose="020B0604020202020204" pitchFamily="34" charset="0"/>
        <a:buNone/>
        <a:defRPr sz="1800" kern="1200" cap="all" baseline="0">
          <a:solidFill>
            <a:schemeClr val="bg1"/>
          </a:solidFill>
          <a:latin typeface="+mn-lt"/>
          <a:ea typeface="+mn-ea"/>
          <a:cs typeface="+mn-cs"/>
        </a:defRPr>
      </a:lvl2pPr>
      <a:lvl3pPr marL="162000" indent="-162000" algn="l" defTabSz="914400" rtl="0" eaLnBrk="1" latinLnBrk="0" hangingPunct="1">
        <a:lnSpc>
          <a:spcPct val="90000"/>
        </a:lnSpc>
        <a:spcBef>
          <a:spcPts val="0"/>
        </a:spcBef>
        <a:spcAft>
          <a:spcPts val="2040"/>
        </a:spcAft>
        <a:buFont typeface="Arial" panose="020B0604020202020204" pitchFamily="34" charset="0"/>
        <a:buChar char="•"/>
        <a:defRPr sz="1800" kern="1200">
          <a:solidFill>
            <a:schemeClr val="bg1"/>
          </a:solidFill>
          <a:latin typeface="+mj-lt"/>
          <a:ea typeface="+mn-ea"/>
          <a:cs typeface="+mn-cs"/>
        </a:defRPr>
      </a:lvl3pPr>
      <a:lvl4pPr marL="324000" indent="-162000" algn="l" defTabSz="914400" rtl="0" eaLnBrk="1" latinLnBrk="0" hangingPunct="1">
        <a:lnSpc>
          <a:spcPct val="90000"/>
        </a:lnSpc>
        <a:spcBef>
          <a:spcPts val="0"/>
        </a:spcBef>
        <a:spcAft>
          <a:spcPts val="2040"/>
        </a:spcAft>
        <a:buFont typeface="Arial" panose="020B0604020202020204" pitchFamily="34" charset="0"/>
        <a:buChar char="•"/>
        <a:defRPr sz="1800" kern="1200">
          <a:solidFill>
            <a:schemeClr val="bg1"/>
          </a:solidFill>
          <a:latin typeface="+mj-lt"/>
          <a:ea typeface="+mn-ea"/>
          <a:cs typeface="+mn-cs"/>
        </a:defRPr>
      </a:lvl4pPr>
      <a:lvl5pPr marL="486000" indent="-162000" algn="l" defTabSz="914400" rtl="0" eaLnBrk="1" latinLnBrk="0" hangingPunct="1">
        <a:lnSpc>
          <a:spcPct val="90000"/>
        </a:lnSpc>
        <a:spcBef>
          <a:spcPts val="0"/>
        </a:spcBef>
        <a:spcAft>
          <a:spcPts val="2040"/>
        </a:spcAft>
        <a:buFont typeface="Arial" panose="020B0604020202020204" pitchFamily="34" charset="0"/>
        <a:buChar char="•"/>
        <a:defRPr sz="18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5ACBF0"/>
          </p15:clr>
        </p15:guide>
        <p15:guide id="2" pos="3840" userDrawn="1">
          <p15:clr>
            <a:srgbClr val="5ACBF0"/>
          </p15:clr>
        </p15:guide>
        <p15:guide id="3" pos="386" userDrawn="1">
          <p15:clr>
            <a:srgbClr val="5ACBF0"/>
          </p15:clr>
        </p15:guide>
        <p15:guide id="4" pos="7295" userDrawn="1">
          <p15:clr>
            <a:srgbClr val="5ACBF0"/>
          </p15:clr>
        </p15:guide>
        <p15:guide id="5" orient="horz" pos="290" userDrawn="1">
          <p15:clr>
            <a:srgbClr val="5ACBF0"/>
          </p15:clr>
        </p15:guide>
        <p15:guide id="6" orient="horz" pos="1139" userDrawn="1">
          <p15:clr>
            <a:srgbClr val="5ACBF0"/>
          </p15:clr>
        </p15:guide>
        <p15:guide id="7" orient="horz" pos="4032" userDrawn="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5.xml"/><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25.xml"/><Relationship Id="rId5" Type="http://schemas.openxmlformats.org/officeDocument/2006/relationships/image" Target="../media/image52.pn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25.xml"/><Relationship Id="rId5" Type="http://schemas.openxmlformats.org/officeDocument/2006/relationships/image" Target="../media/image52.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25.xml"/><Relationship Id="rId5" Type="http://schemas.openxmlformats.org/officeDocument/2006/relationships/image" Target="../media/image52.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9A5EBA-806C-467A-8139-E3C190D96CB9}"/>
              </a:ext>
            </a:extLst>
          </p:cNvPr>
          <p:cNvSpPr>
            <a:spLocks noGrp="1"/>
          </p:cNvSpPr>
          <p:nvPr>
            <p:ph type="ctrTitle"/>
          </p:nvPr>
        </p:nvSpPr>
        <p:spPr/>
        <p:txBody>
          <a:bodyPr/>
          <a:lstStyle/>
          <a:p>
            <a:r>
              <a:rPr lang="en-GB" dirty="0"/>
              <a:t>Administration </a:t>
            </a:r>
          </a:p>
        </p:txBody>
      </p:sp>
    </p:spTree>
    <p:extLst>
      <p:ext uri="{BB962C8B-B14F-4D97-AF65-F5344CB8AC3E}">
        <p14:creationId xmlns:p14="http://schemas.microsoft.com/office/powerpoint/2010/main" val="144073481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46092A-8565-2421-5D31-BF79BD194EB2}"/>
              </a:ext>
            </a:extLst>
          </p:cNvPr>
          <p:cNvSpPr>
            <a:spLocks noGrp="1"/>
          </p:cNvSpPr>
          <p:nvPr>
            <p:ph type="title"/>
          </p:nvPr>
        </p:nvSpPr>
        <p:spPr>
          <a:xfrm>
            <a:off x="612775" y="460375"/>
            <a:ext cx="9733800" cy="792069"/>
          </a:xfrm>
        </p:spPr>
        <p:txBody>
          <a:bodyPr anchor="b">
            <a:normAutofit/>
          </a:bodyPr>
          <a:lstStyle/>
          <a:p>
            <a:r>
              <a:rPr lang="en-US" dirty="0"/>
              <a:t>The Reasons why?</a:t>
            </a:r>
            <a:endParaRPr lang="en-US"/>
          </a:p>
        </p:txBody>
      </p:sp>
      <p:sp>
        <p:nvSpPr>
          <p:cNvPr id="4" name="Slide Number Placeholder 3">
            <a:extLst>
              <a:ext uri="{FF2B5EF4-FFF2-40B4-BE49-F238E27FC236}">
                <a16:creationId xmlns:a16="http://schemas.microsoft.com/office/drawing/2014/main" id="{0264868A-6956-1F78-A548-E59CE35500B5}"/>
              </a:ext>
            </a:extLst>
          </p:cNvPr>
          <p:cNvSpPr>
            <a:spLocks noGrp="1"/>
          </p:cNvSpPr>
          <p:nvPr>
            <p:ph type="sldNum" sz="quarter" idx="12"/>
          </p:nvPr>
        </p:nvSpPr>
        <p:spPr>
          <a:xfrm>
            <a:off x="11590800" y="6444000"/>
            <a:ext cx="601200" cy="205200"/>
          </a:xfrm>
        </p:spPr>
        <p:txBody>
          <a:bodyPr anchor="ctr">
            <a:normAutofit/>
          </a:bodyPr>
          <a:lstStyle/>
          <a:p>
            <a:pPr>
              <a:spcAft>
                <a:spcPts val="600"/>
              </a:spcAft>
            </a:pPr>
            <a:fld id="{BAA6B2A5-E06A-4B92-96F1-71D38C62F6A6}" type="slidenum">
              <a:rPr lang="en-GB" smtClean="0"/>
              <a:pPr>
                <a:spcAft>
                  <a:spcPts val="600"/>
                </a:spcAft>
              </a:pPr>
              <a:t>10</a:t>
            </a:fld>
            <a:endParaRPr lang="en-GB"/>
          </a:p>
        </p:txBody>
      </p:sp>
      <p:graphicFrame>
        <p:nvGraphicFramePr>
          <p:cNvPr id="8" name="Content Placeholder 5">
            <a:extLst>
              <a:ext uri="{FF2B5EF4-FFF2-40B4-BE49-F238E27FC236}">
                <a16:creationId xmlns:a16="http://schemas.microsoft.com/office/drawing/2014/main" id="{0A18D6EB-7C79-AAAA-5487-54058A77767C}"/>
              </a:ext>
            </a:extLst>
          </p:cNvPr>
          <p:cNvGraphicFramePr>
            <a:graphicFrameLocks noGrp="1"/>
          </p:cNvGraphicFramePr>
          <p:nvPr>
            <p:ph idx="1"/>
            <p:extLst>
              <p:ext uri="{D42A27DB-BD31-4B8C-83A1-F6EECF244321}">
                <p14:modId xmlns:p14="http://schemas.microsoft.com/office/powerpoint/2010/main" val="2818654081"/>
              </p:ext>
            </p:extLst>
          </p:nvPr>
        </p:nvGraphicFramePr>
        <p:xfrm>
          <a:off x="612775" y="1808162"/>
          <a:ext cx="10964921" cy="4589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099347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807AFCD-C8C3-70E9-9FCB-7AB16BCCFD5F}"/>
              </a:ext>
            </a:extLst>
          </p:cNvPr>
          <p:cNvSpPr>
            <a:spLocks noGrp="1"/>
          </p:cNvSpPr>
          <p:nvPr>
            <p:ph type="title"/>
          </p:nvPr>
        </p:nvSpPr>
        <p:spPr>
          <a:xfrm>
            <a:off x="584512" y="281846"/>
            <a:ext cx="9733800" cy="792069"/>
          </a:xfrm>
        </p:spPr>
        <p:txBody>
          <a:bodyPr/>
          <a:lstStyle/>
          <a:p>
            <a:pPr algn="ctr"/>
            <a:r>
              <a:rPr lang="en-US" dirty="0"/>
              <a:t>Process </a:t>
            </a:r>
          </a:p>
        </p:txBody>
      </p:sp>
      <p:sp>
        <p:nvSpPr>
          <p:cNvPr id="9" name="Content Placeholder 8">
            <a:extLst>
              <a:ext uri="{FF2B5EF4-FFF2-40B4-BE49-F238E27FC236}">
                <a16:creationId xmlns:a16="http://schemas.microsoft.com/office/drawing/2014/main" id="{F47CBCA6-6B9E-D1AC-E246-4DCA3DD98E96}"/>
              </a:ext>
            </a:extLst>
          </p:cNvPr>
          <p:cNvSpPr>
            <a:spLocks noGrp="1"/>
          </p:cNvSpPr>
          <p:nvPr>
            <p:ph sz="half" idx="1"/>
          </p:nvPr>
        </p:nvSpPr>
        <p:spPr/>
        <p:txBody>
          <a:bodyPr/>
          <a:lstStyle/>
          <a:p>
            <a:r>
              <a:rPr lang="en-US" dirty="0">
                <a:latin typeface="+mn-lt"/>
              </a:rPr>
              <a:t>YOU WILL RECEIVE:-  </a:t>
            </a:r>
          </a:p>
          <a:p>
            <a:pPr marL="285750" indent="-285750">
              <a:buFont typeface="Arial" panose="020B0604020202020204" pitchFamily="34" charset="0"/>
              <a:buChar char="•"/>
            </a:pPr>
            <a:r>
              <a:rPr lang="en-US" dirty="0"/>
              <a:t>2 Delivery Observations a year by your trainer.</a:t>
            </a:r>
          </a:p>
          <a:p>
            <a:pPr marL="285750" indent="-285750">
              <a:buFont typeface="Arial" panose="020B0604020202020204" pitchFamily="34" charset="0"/>
              <a:buChar char="•"/>
            </a:pPr>
            <a:r>
              <a:rPr lang="en-US" dirty="0"/>
              <a:t>2 Peer Observations a year. </a:t>
            </a:r>
          </a:p>
          <a:p>
            <a:pPr marL="285750" indent="-285750">
              <a:buFont typeface="Arial" panose="020B0604020202020204" pitchFamily="34" charset="0"/>
              <a:buChar char="•"/>
            </a:pPr>
            <a:r>
              <a:rPr lang="en-US" dirty="0"/>
              <a:t>You will be expected to complete 2 self reflections a year.</a:t>
            </a:r>
          </a:p>
          <a:p>
            <a:pPr marL="285750" indent="-285750">
              <a:buFont typeface="Arial" panose="020B0604020202020204" pitchFamily="34" charset="0"/>
              <a:buChar char="•"/>
            </a:pPr>
            <a:r>
              <a:rPr lang="en-US" dirty="0"/>
              <a:t>All this will be collated and stored in a central folder structure that you and the department deploying you will have access to. </a:t>
            </a:r>
          </a:p>
        </p:txBody>
      </p:sp>
      <p:sp>
        <p:nvSpPr>
          <p:cNvPr id="4" name="Slide Number Placeholder 3">
            <a:extLst>
              <a:ext uri="{FF2B5EF4-FFF2-40B4-BE49-F238E27FC236}">
                <a16:creationId xmlns:a16="http://schemas.microsoft.com/office/drawing/2014/main" id="{97A5CB54-89F6-47A3-BF13-DD4CFCA91588}"/>
              </a:ext>
            </a:extLst>
          </p:cNvPr>
          <p:cNvSpPr>
            <a:spLocks noGrp="1"/>
          </p:cNvSpPr>
          <p:nvPr>
            <p:ph type="sldNum" sz="quarter" idx="12"/>
          </p:nvPr>
        </p:nvSpPr>
        <p:spPr/>
        <p:txBody>
          <a:bodyPr/>
          <a:lstStyle/>
          <a:p>
            <a:fld id="{BAA6B2A5-E06A-4B92-96F1-71D38C62F6A6}" type="slidenum">
              <a:rPr lang="en-GB" smtClean="0"/>
              <a:t>11</a:t>
            </a:fld>
            <a:endParaRPr lang="en-GB"/>
          </a:p>
        </p:txBody>
      </p:sp>
      <p:pic>
        <p:nvPicPr>
          <p:cNvPr id="10" name="Picture 9" descr="Diagram&#10;&#10;Description automatically generated">
            <a:extLst>
              <a:ext uri="{FF2B5EF4-FFF2-40B4-BE49-F238E27FC236}">
                <a16:creationId xmlns:a16="http://schemas.microsoft.com/office/drawing/2014/main" id="{17AEFB14-9312-9772-1F4D-75C624C228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3575" y="1606291"/>
            <a:ext cx="4912132" cy="4897578"/>
          </a:xfrm>
          <a:prstGeom prst="rect">
            <a:avLst/>
          </a:prstGeom>
        </p:spPr>
      </p:pic>
    </p:spTree>
    <p:extLst>
      <p:ext uri="{BB962C8B-B14F-4D97-AF65-F5344CB8AC3E}">
        <p14:creationId xmlns:p14="http://schemas.microsoft.com/office/powerpoint/2010/main" val="418712263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30C7B-FB7E-ED9C-FB0E-607EE6CE7CFC}"/>
              </a:ext>
            </a:extLst>
          </p:cNvPr>
          <p:cNvSpPr>
            <a:spLocks noGrp="1"/>
          </p:cNvSpPr>
          <p:nvPr>
            <p:ph type="title"/>
          </p:nvPr>
        </p:nvSpPr>
        <p:spPr>
          <a:xfrm>
            <a:off x="607810" y="2471405"/>
            <a:ext cx="5488190" cy="957595"/>
          </a:xfrm>
        </p:spPr>
        <p:txBody>
          <a:bodyPr/>
          <a:lstStyle/>
          <a:p>
            <a:r>
              <a:rPr lang="en-US" dirty="0"/>
              <a:t>Competency</a:t>
            </a:r>
          </a:p>
        </p:txBody>
      </p:sp>
      <p:sp>
        <p:nvSpPr>
          <p:cNvPr id="4" name="Slide Number Placeholder 3">
            <a:extLst>
              <a:ext uri="{FF2B5EF4-FFF2-40B4-BE49-F238E27FC236}">
                <a16:creationId xmlns:a16="http://schemas.microsoft.com/office/drawing/2014/main" id="{12328ACE-0153-A31A-A9F9-9A27F800368F}"/>
              </a:ext>
            </a:extLst>
          </p:cNvPr>
          <p:cNvSpPr>
            <a:spLocks noGrp="1"/>
          </p:cNvSpPr>
          <p:nvPr>
            <p:ph type="sldNum" sz="quarter" idx="12"/>
          </p:nvPr>
        </p:nvSpPr>
        <p:spPr/>
        <p:txBody>
          <a:bodyPr/>
          <a:lstStyle/>
          <a:p>
            <a:fld id="{BAA6B2A5-E06A-4B92-96F1-71D38C62F6A6}" type="slidenum">
              <a:rPr lang="en-GB" smtClean="0"/>
              <a:t>12</a:t>
            </a:fld>
            <a:endParaRPr lang="en-GB"/>
          </a:p>
        </p:txBody>
      </p:sp>
    </p:spTree>
    <p:extLst>
      <p:ext uri="{BB962C8B-B14F-4D97-AF65-F5344CB8AC3E}">
        <p14:creationId xmlns:p14="http://schemas.microsoft.com/office/powerpoint/2010/main" val="381183307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43BE6B-5E37-76FA-C524-0A94714EE467}"/>
              </a:ext>
            </a:extLst>
          </p:cNvPr>
          <p:cNvSpPr>
            <a:spLocks noGrp="1"/>
          </p:cNvSpPr>
          <p:nvPr>
            <p:ph type="title"/>
          </p:nvPr>
        </p:nvSpPr>
        <p:spPr>
          <a:xfrm>
            <a:off x="612775" y="460477"/>
            <a:ext cx="9733800" cy="792069"/>
          </a:xfrm>
        </p:spPr>
        <p:txBody>
          <a:bodyPr anchor="b">
            <a:noAutofit/>
          </a:bodyPr>
          <a:lstStyle/>
          <a:p>
            <a:pPr algn="ctr">
              <a:lnSpc>
                <a:spcPct val="100000"/>
              </a:lnSpc>
            </a:pPr>
            <a:r>
              <a:rPr lang="en-US" dirty="0"/>
              <a:t>Competencies</a:t>
            </a:r>
            <a:br>
              <a:rPr lang="en-US" dirty="0"/>
            </a:br>
            <a:r>
              <a:rPr lang="en-US" dirty="0"/>
              <a:t>What are they? why do we use them?</a:t>
            </a:r>
          </a:p>
        </p:txBody>
      </p:sp>
      <p:sp>
        <p:nvSpPr>
          <p:cNvPr id="6" name="Content Placeholder 5">
            <a:extLst>
              <a:ext uri="{FF2B5EF4-FFF2-40B4-BE49-F238E27FC236}">
                <a16:creationId xmlns:a16="http://schemas.microsoft.com/office/drawing/2014/main" id="{DB909DA8-920F-F427-9AB7-101A8375E2BE}"/>
              </a:ext>
            </a:extLst>
          </p:cNvPr>
          <p:cNvSpPr>
            <a:spLocks noGrp="1"/>
          </p:cNvSpPr>
          <p:nvPr>
            <p:ph sz="half" idx="1"/>
          </p:nvPr>
        </p:nvSpPr>
        <p:spPr>
          <a:xfrm>
            <a:off x="612775" y="1807200"/>
            <a:ext cx="10547312" cy="1144853"/>
          </a:xfrm>
        </p:spPr>
        <p:txBody>
          <a:bodyPr anchor="t">
            <a:normAutofit/>
          </a:bodyPr>
          <a:lstStyle/>
          <a:p>
            <a:pPr algn="ctr"/>
            <a:r>
              <a:rPr lang="en-GB" dirty="0"/>
              <a:t>C</a:t>
            </a:r>
            <a:r>
              <a:rPr lang="en-GB" i="0" strike="noStrike" dirty="0">
                <a:effectLst/>
              </a:rPr>
              <a:t>ompetencies are cluster of highly interrelated attributes, including knowledge, skills, and abilities that give rise to the behaviours needed to perform a given role effectively.</a:t>
            </a:r>
          </a:p>
          <a:p>
            <a:pPr algn="ctr"/>
            <a:r>
              <a:rPr lang="en-GB" dirty="0">
                <a:latin typeface="+mn-lt"/>
              </a:rPr>
              <a:t>At the WRU they help us:- </a:t>
            </a:r>
            <a:endParaRPr lang="en-GB" b="1" dirty="0">
              <a:latin typeface="+mn-lt"/>
            </a:endParaRPr>
          </a:p>
        </p:txBody>
      </p:sp>
      <p:sp>
        <p:nvSpPr>
          <p:cNvPr id="4" name="Slide Number Placeholder 3">
            <a:extLst>
              <a:ext uri="{FF2B5EF4-FFF2-40B4-BE49-F238E27FC236}">
                <a16:creationId xmlns:a16="http://schemas.microsoft.com/office/drawing/2014/main" id="{2A32031C-DAD8-5E20-8C6D-B8A2B9204351}"/>
              </a:ext>
            </a:extLst>
          </p:cNvPr>
          <p:cNvSpPr>
            <a:spLocks noGrp="1"/>
          </p:cNvSpPr>
          <p:nvPr>
            <p:ph type="sldNum" sz="quarter" idx="12"/>
          </p:nvPr>
        </p:nvSpPr>
        <p:spPr>
          <a:xfrm>
            <a:off x="11590800" y="6444000"/>
            <a:ext cx="601200" cy="205200"/>
          </a:xfrm>
        </p:spPr>
        <p:txBody>
          <a:bodyPr anchor="ctr">
            <a:normAutofit/>
          </a:bodyPr>
          <a:lstStyle/>
          <a:p>
            <a:pPr>
              <a:spcAft>
                <a:spcPts val="600"/>
              </a:spcAft>
            </a:pPr>
            <a:fld id="{BAA6B2A5-E06A-4B92-96F1-71D38C62F6A6}" type="slidenum">
              <a:rPr lang="en-GB" smtClean="0"/>
              <a:pPr>
                <a:spcAft>
                  <a:spcPts val="600"/>
                </a:spcAft>
              </a:pPr>
              <a:t>13</a:t>
            </a:fld>
            <a:endParaRPr lang="en-GB"/>
          </a:p>
        </p:txBody>
      </p:sp>
      <p:sp>
        <p:nvSpPr>
          <p:cNvPr id="2" name="Content Placeholder 5">
            <a:extLst>
              <a:ext uri="{FF2B5EF4-FFF2-40B4-BE49-F238E27FC236}">
                <a16:creationId xmlns:a16="http://schemas.microsoft.com/office/drawing/2014/main" id="{090B8747-4AAF-AFA7-1970-B715EC523BA3}"/>
              </a:ext>
            </a:extLst>
          </p:cNvPr>
          <p:cNvSpPr txBox="1">
            <a:spLocks/>
          </p:cNvSpPr>
          <p:nvPr/>
        </p:nvSpPr>
        <p:spPr>
          <a:xfrm>
            <a:off x="1105110" y="4465321"/>
            <a:ext cx="3164366" cy="442248"/>
          </a:xfrm>
          <a:prstGeom prst="rect">
            <a:avLst/>
          </a:prstGeom>
        </p:spPr>
        <p:txBody>
          <a:bodyPr vert="horz" lIns="0" tIns="0" rIns="0" bIns="0" rtlCol="0" anchor="t">
            <a:normAutofit lnSpcReduction="10000"/>
          </a:bodyPr>
          <a:lstStyle>
            <a:lvl1pPr marL="0" indent="0" algn="l" defTabSz="914400" rtl="0" eaLnBrk="1" latinLnBrk="0" hangingPunct="1">
              <a:lnSpc>
                <a:spcPct val="90000"/>
              </a:lnSpc>
              <a:spcBef>
                <a:spcPts val="0"/>
              </a:spcBef>
              <a:spcAft>
                <a:spcPts val="2040"/>
              </a:spcAft>
              <a:buFont typeface="Arial" panose="020B0604020202020204" pitchFamily="34" charset="0"/>
              <a:buNone/>
              <a:defRPr sz="1800" kern="1200">
                <a:solidFill>
                  <a:schemeClr val="accent1"/>
                </a:solidFill>
                <a:latin typeface="+mj-lt"/>
                <a:ea typeface="+mn-ea"/>
                <a:cs typeface="+mn-cs"/>
              </a:defRPr>
            </a:lvl1pPr>
            <a:lvl2pPr marL="0" indent="0" algn="l" defTabSz="914400" rtl="0" eaLnBrk="1" latinLnBrk="0" hangingPunct="1">
              <a:lnSpc>
                <a:spcPct val="90000"/>
              </a:lnSpc>
              <a:spcBef>
                <a:spcPts val="0"/>
              </a:spcBef>
              <a:spcAft>
                <a:spcPts val="2040"/>
              </a:spcAft>
              <a:buFont typeface="Arial" panose="020B0604020202020204" pitchFamily="34" charset="0"/>
              <a:buNone/>
              <a:defRPr sz="1800" kern="1200" cap="all" baseline="0">
                <a:solidFill>
                  <a:schemeClr val="accent1"/>
                </a:solidFill>
                <a:latin typeface="+mn-lt"/>
                <a:ea typeface="+mn-ea"/>
                <a:cs typeface="+mn-cs"/>
              </a:defRPr>
            </a:lvl2pPr>
            <a:lvl3pPr marL="162000" indent="-162000" algn="l" defTabSz="914400" rtl="0" eaLnBrk="1" latinLnBrk="0" hangingPunct="1">
              <a:lnSpc>
                <a:spcPct val="90000"/>
              </a:lnSpc>
              <a:spcBef>
                <a:spcPts val="0"/>
              </a:spcBef>
              <a:spcAft>
                <a:spcPts val="2040"/>
              </a:spcAft>
              <a:buFont typeface="Arial" panose="020B0604020202020204" pitchFamily="34" charset="0"/>
              <a:buChar char="•"/>
              <a:defRPr sz="1800" kern="1200">
                <a:solidFill>
                  <a:schemeClr val="accent1"/>
                </a:solidFill>
                <a:latin typeface="+mj-lt"/>
                <a:ea typeface="+mn-ea"/>
                <a:cs typeface="+mn-cs"/>
              </a:defRPr>
            </a:lvl3pPr>
            <a:lvl4pPr marL="324000" indent="-162000" algn="l" defTabSz="914400" rtl="0" eaLnBrk="1" latinLnBrk="0" hangingPunct="1">
              <a:lnSpc>
                <a:spcPct val="90000"/>
              </a:lnSpc>
              <a:spcBef>
                <a:spcPts val="0"/>
              </a:spcBef>
              <a:spcAft>
                <a:spcPts val="2040"/>
              </a:spcAft>
              <a:buFont typeface="Arial" panose="020B0604020202020204" pitchFamily="34" charset="0"/>
              <a:buChar char="•"/>
              <a:defRPr sz="1800" kern="1200">
                <a:solidFill>
                  <a:schemeClr val="accent1"/>
                </a:solidFill>
                <a:latin typeface="+mj-lt"/>
                <a:ea typeface="+mn-ea"/>
                <a:cs typeface="+mn-cs"/>
              </a:defRPr>
            </a:lvl4pPr>
            <a:lvl5pPr marL="486000" indent="-162000" algn="l" defTabSz="914400" rtl="0" eaLnBrk="1" latinLnBrk="0" hangingPunct="1">
              <a:lnSpc>
                <a:spcPct val="90000"/>
              </a:lnSpc>
              <a:spcBef>
                <a:spcPts val="0"/>
              </a:spcBef>
              <a:spcAft>
                <a:spcPts val="2040"/>
              </a:spcAft>
              <a:buFont typeface="Arial" panose="020B0604020202020204" pitchFamily="34" charset="0"/>
              <a:buChar char="•"/>
              <a:defRPr sz="1800" kern="1200">
                <a:solidFill>
                  <a:schemeClr val="accent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accent2"/>
                </a:solidFill>
                <a:latin typeface="+mn-lt"/>
              </a:rPr>
              <a:t>Communicate the purpose</a:t>
            </a:r>
          </a:p>
        </p:txBody>
      </p:sp>
      <p:sp>
        <p:nvSpPr>
          <p:cNvPr id="3" name="Content Placeholder 5">
            <a:extLst>
              <a:ext uri="{FF2B5EF4-FFF2-40B4-BE49-F238E27FC236}">
                <a16:creationId xmlns:a16="http://schemas.microsoft.com/office/drawing/2014/main" id="{47340B23-2891-B096-E44D-FCE98AC3C0B2}"/>
              </a:ext>
            </a:extLst>
          </p:cNvPr>
          <p:cNvSpPr txBox="1">
            <a:spLocks/>
          </p:cNvSpPr>
          <p:nvPr/>
        </p:nvSpPr>
        <p:spPr>
          <a:xfrm>
            <a:off x="5052851" y="4465322"/>
            <a:ext cx="2371763" cy="442248"/>
          </a:xfrm>
          <a:prstGeom prst="rect">
            <a:avLst/>
          </a:prstGeom>
        </p:spPr>
        <p:txBody>
          <a:bodyPr vert="horz" lIns="0" tIns="0" rIns="0" bIns="0" rtlCol="0" anchor="t">
            <a:normAutofit lnSpcReduction="10000"/>
          </a:bodyPr>
          <a:lstStyle>
            <a:lvl1pPr marL="0" indent="0" algn="l" defTabSz="914400" rtl="0" eaLnBrk="1" latinLnBrk="0" hangingPunct="1">
              <a:lnSpc>
                <a:spcPct val="90000"/>
              </a:lnSpc>
              <a:spcBef>
                <a:spcPts val="0"/>
              </a:spcBef>
              <a:spcAft>
                <a:spcPts val="2040"/>
              </a:spcAft>
              <a:buFont typeface="Arial" panose="020B0604020202020204" pitchFamily="34" charset="0"/>
              <a:buNone/>
              <a:defRPr sz="1800" kern="1200">
                <a:solidFill>
                  <a:schemeClr val="accent1"/>
                </a:solidFill>
                <a:latin typeface="+mj-lt"/>
                <a:ea typeface="+mn-ea"/>
                <a:cs typeface="+mn-cs"/>
              </a:defRPr>
            </a:lvl1pPr>
            <a:lvl2pPr marL="0" indent="0" algn="l" defTabSz="914400" rtl="0" eaLnBrk="1" latinLnBrk="0" hangingPunct="1">
              <a:lnSpc>
                <a:spcPct val="90000"/>
              </a:lnSpc>
              <a:spcBef>
                <a:spcPts val="0"/>
              </a:spcBef>
              <a:spcAft>
                <a:spcPts val="2040"/>
              </a:spcAft>
              <a:buFont typeface="Arial" panose="020B0604020202020204" pitchFamily="34" charset="0"/>
              <a:buNone/>
              <a:defRPr sz="1800" kern="1200" cap="all" baseline="0">
                <a:solidFill>
                  <a:schemeClr val="accent1"/>
                </a:solidFill>
                <a:latin typeface="+mn-lt"/>
                <a:ea typeface="+mn-ea"/>
                <a:cs typeface="+mn-cs"/>
              </a:defRPr>
            </a:lvl2pPr>
            <a:lvl3pPr marL="162000" indent="-162000" algn="l" defTabSz="914400" rtl="0" eaLnBrk="1" latinLnBrk="0" hangingPunct="1">
              <a:lnSpc>
                <a:spcPct val="90000"/>
              </a:lnSpc>
              <a:spcBef>
                <a:spcPts val="0"/>
              </a:spcBef>
              <a:spcAft>
                <a:spcPts val="2040"/>
              </a:spcAft>
              <a:buFont typeface="Arial" panose="020B0604020202020204" pitchFamily="34" charset="0"/>
              <a:buChar char="•"/>
              <a:defRPr sz="1800" kern="1200">
                <a:solidFill>
                  <a:schemeClr val="accent1"/>
                </a:solidFill>
                <a:latin typeface="+mj-lt"/>
                <a:ea typeface="+mn-ea"/>
                <a:cs typeface="+mn-cs"/>
              </a:defRPr>
            </a:lvl3pPr>
            <a:lvl4pPr marL="324000" indent="-162000" algn="l" defTabSz="914400" rtl="0" eaLnBrk="1" latinLnBrk="0" hangingPunct="1">
              <a:lnSpc>
                <a:spcPct val="90000"/>
              </a:lnSpc>
              <a:spcBef>
                <a:spcPts val="0"/>
              </a:spcBef>
              <a:spcAft>
                <a:spcPts val="2040"/>
              </a:spcAft>
              <a:buFont typeface="Arial" panose="020B0604020202020204" pitchFamily="34" charset="0"/>
              <a:buChar char="•"/>
              <a:defRPr sz="1800" kern="1200">
                <a:solidFill>
                  <a:schemeClr val="accent1"/>
                </a:solidFill>
                <a:latin typeface="+mj-lt"/>
                <a:ea typeface="+mn-ea"/>
                <a:cs typeface="+mn-cs"/>
              </a:defRPr>
            </a:lvl4pPr>
            <a:lvl5pPr marL="486000" indent="-162000" algn="l" defTabSz="914400" rtl="0" eaLnBrk="1" latinLnBrk="0" hangingPunct="1">
              <a:lnSpc>
                <a:spcPct val="90000"/>
              </a:lnSpc>
              <a:spcBef>
                <a:spcPts val="0"/>
              </a:spcBef>
              <a:spcAft>
                <a:spcPts val="2040"/>
              </a:spcAft>
              <a:buFont typeface="Arial" panose="020B0604020202020204" pitchFamily="34" charset="0"/>
              <a:buChar char="•"/>
              <a:defRPr sz="1800" kern="1200">
                <a:solidFill>
                  <a:schemeClr val="accent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accent2"/>
                </a:solidFill>
                <a:latin typeface="+mn-lt"/>
              </a:rPr>
              <a:t>Identify key themes</a:t>
            </a:r>
            <a:endParaRPr lang="en-US" dirty="0">
              <a:solidFill>
                <a:schemeClr val="accent2"/>
              </a:solidFill>
              <a:latin typeface="+mn-lt"/>
            </a:endParaRPr>
          </a:p>
        </p:txBody>
      </p:sp>
      <p:sp>
        <p:nvSpPr>
          <p:cNvPr id="7" name="Content Placeholder 5">
            <a:extLst>
              <a:ext uri="{FF2B5EF4-FFF2-40B4-BE49-F238E27FC236}">
                <a16:creationId xmlns:a16="http://schemas.microsoft.com/office/drawing/2014/main" id="{68ABACCA-933E-296D-E471-F0255FAFB47D}"/>
              </a:ext>
            </a:extLst>
          </p:cNvPr>
          <p:cNvSpPr txBox="1">
            <a:spLocks/>
          </p:cNvSpPr>
          <p:nvPr/>
        </p:nvSpPr>
        <p:spPr>
          <a:xfrm>
            <a:off x="8066247" y="4465322"/>
            <a:ext cx="2950619" cy="442248"/>
          </a:xfrm>
          <a:prstGeom prst="rect">
            <a:avLst/>
          </a:prstGeom>
        </p:spPr>
        <p:txBody>
          <a:bodyPr vert="horz" lIns="0" tIns="0" rIns="0" bIns="0" rtlCol="0" anchor="t">
            <a:normAutofit/>
          </a:bodyPr>
          <a:lstStyle>
            <a:lvl1pPr marL="0" indent="0" algn="l" defTabSz="914400" rtl="0" eaLnBrk="1" latinLnBrk="0" hangingPunct="1">
              <a:lnSpc>
                <a:spcPct val="90000"/>
              </a:lnSpc>
              <a:spcBef>
                <a:spcPts val="0"/>
              </a:spcBef>
              <a:spcAft>
                <a:spcPts val="2040"/>
              </a:spcAft>
              <a:buFont typeface="Arial" panose="020B0604020202020204" pitchFamily="34" charset="0"/>
              <a:buNone/>
              <a:defRPr sz="1800" kern="1200">
                <a:solidFill>
                  <a:schemeClr val="accent1"/>
                </a:solidFill>
                <a:latin typeface="+mj-lt"/>
                <a:ea typeface="+mn-ea"/>
                <a:cs typeface="+mn-cs"/>
              </a:defRPr>
            </a:lvl1pPr>
            <a:lvl2pPr marL="0" indent="0" algn="l" defTabSz="914400" rtl="0" eaLnBrk="1" latinLnBrk="0" hangingPunct="1">
              <a:lnSpc>
                <a:spcPct val="90000"/>
              </a:lnSpc>
              <a:spcBef>
                <a:spcPts val="0"/>
              </a:spcBef>
              <a:spcAft>
                <a:spcPts val="2040"/>
              </a:spcAft>
              <a:buFont typeface="Arial" panose="020B0604020202020204" pitchFamily="34" charset="0"/>
              <a:buNone/>
              <a:defRPr sz="1800" kern="1200" cap="all" baseline="0">
                <a:solidFill>
                  <a:schemeClr val="accent1"/>
                </a:solidFill>
                <a:latin typeface="+mn-lt"/>
                <a:ea typeface="+mn-ea"/>
                <a:cs typeface="+mn-cs"/>
              </a:defRPr>
            </a:lvl2pPr>
            <a:lvl3pPr marL="162000" indent="-162000" algn="l" defTabSz="914400" rtl="0" eaLnBrk="1" latinLnBrk="0" hangingPunct="1">
              <a:lnSpc>
                <a:spcPct val="90000"/>
              </a:lnSpc>
              <a:spcBef>
                <a:spcPts val="0"/>
              </a:spcBef>
              <a:spcAft>
                <a:spcPts val="2040"/>
              </a:spcAft>
              <a:buFont typeface="Arial" panose="020B0604020202020204" pitchFamily="34" charset="0"/>
              <a:buChar char="•"/>
              <a:defRPr sz="1800" kern="1200">
                <a:solidFill>
                  <a:schemeClr val="accent1"/>
                </a:solidFill>
                <a:latin typeface="+mj-lt"/>
                <a:ea typeface="+mn-ea"/>
                <a:cs typeface="+mn-cs"/>
              </a:defRPr>
            </a:lvl3pPr>
            <a:lvl4pPr marL="324000" indent="-162000" algn="l" defTabSz="914400" rtl="0" eaLnBrk="1" latinLnBrk="0" hangingPunct="1">
              <a:lnSpc>
                <a:spcPct val="90000"/>
              </a:lnSpc>
              <a:spcBef>
                <a:spcPts val="0"/>
              </a:spcBef>
              <a:spcAft>
                <a:spcPts val="2040"/>
              </a:spcAft>
              <a:buFont typeface="Arial" panose="020B0604020202020204" pitchFamily="34" charset="0"/>
              <a:buChar char="•"/>
              <a:defRPr sz="1800" kern="1200">
                <a:solidFill>
                  <a:schemeClr val="accent1"/>
                </a:solidFill>
                <a:latin typeface="+mj-lt"/>
                <a:ea typeface="+mn-ea"/>
                <a:cs typeface="+mn-cs"/>
              </a:defRPr>
            </a:lvl4pPr>
            <a:lvl5pPr marL="486000" indent="-162000" algn="l" defTabSz="914400" rtl="0" eaLnBrk="1" latinLnBrk="0" hangingPunct="1">
              <a:lnSpc>
                <a:spcPct val="90000"/>
              </a:lnSpc>
              <a:spcBef>
                <a:spcPts val="0"/>
              </a:spcBef>
              <a:spcAft>
                <a:spcPts val="2040"/>
              </a:spcAft>
              <a:buFont typeface="Arial" panose="020B0604020202020204" pitchFamily="34" charset="0"/>
              <a:buChar char="•"/>
              <a:defRPr sz="1800" kern="1200">
                <a:solidFill>
                  <a:schemeClr val="accent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accent2"/>
                </a:solidFill>
                <a:latin typeface="+mn-lt"/>
              </a:rPr>
              <a:t>Get conditions right</a:t>
            </a:r>
            <a:endParaRPr lang="en-US" dirty="0">
              <a:solidFill>
                <a:schemeClr val="accent2"/>
              </a:solidFill>
              <a:latin typeface="+mn-lt"/>
            </a:endParaRPr>
          </a:p>
        </p:txBody>
      </p:sp>
      <p:sp>
        <p:nvSpPr>
          <p:cNvPr id="9" name="Content Placeholder 5">
            <a:extLst>
              <a:ext uri="{FF2B5EF4-FFF2-40B4-BE49-F238E27FC236}">
                <a16:creationId xmlns:a16="http://schemas.microsoft.com/office/drawing/2014/main" id="{4E0E937E-B221-37B7-9105-21CBD696A433}"/>
              </a:ext>
            </a:extLst>
          </p:cNvPr>
          <p:cNvSpPr txBox="1">
            <a:spLocks/>
          </p:cNvSpPr>
          <p:nvPr/>
        </p:nvSpPr>
        <p:spPr>
          <a:xfrm>
            <a:off x="1117334" y="6333044"/>
            <a:ext cx="2651174" cy="442248"/>
          </a:xfrm>
          <a:prstGeom prst="rect">
            <a:avLst/>
          </a:prstGeom>
        </p:spPr>
        <p:txBody>
          <a:bodyPr vert="horz" lIns="0" tIns="0" rIns="0" bIns="0" rtlCol="0" anchor="t">
            <a:normAutofit/>
          </a:bodyPr>
          <a:lstStyle>
            <a:lvl1pPr marL="0" indent="0" algn="l" defTabSz="914400" rtl="0" eaLnBrk="1" latinLnBrk="0" hangingPunct="1">
              <a:lnSpc>
                <a:spcPct val="90000"/>
              </a:lnSpc>
              <a:spcBef>
                <a:spcPts val="0"/>
              </a:spcBef>
              <a:spcAft>
                <a:spcPts val="2040"/>
              </a:spcAft>
              <a:buFont typeface="Arial" panose="020B0604020202020204" pitchFamily="34" charset="0"/>
              <a:buNone/>
              <a:defRPr sz="1800" kern="1200">
                <a:solidFill>
                  <a:schemeClr val="accent1"/>
                </a:solidFill>
                <a:latin typeface="+mj-lt"/>
                <a:ea typeface="+mn-ea"/>
                <a:cs typeface="+mn-cs"/>
              </a:defRPr>
            </a:lvl1pPr>
            <a:lvl2pPr marL="0" indent="0" algn="l" defTabSz="914400" rtl="0" eaLnBrk="1" latinLnBrk="0" hangingPunct="1">
              <a:lnSpc>
                <a:spcPct val="90000"/>
              </a:lnSpc>
              <a:spcBef>
                <a:spcPts val="0"/>
              </a:spcBef>
              <a:spcAft>
                <a:spcPts val="2040"/>
              </a:spcAft>
              <a:buFont typeface="Arial" panose="020B0604020202020204" pitchFamily="34" charset="0"/>
              <a:buNone/>
              <a:defRPr sz="1800" kern="1200" cap="all" baseline="0">
                <a:solidFill>
                  <a:schemeClr val="accent1"/>
                </a:solidFill>
                <a:latin typeface="+mn-lt"/>
                <a:ea typeface="+mn-ea"/>
                <a:cs typeface="+mn-cs"/>
              </a:defRPr>
            </a:lvl2pPr>
            <a:lvl3pPr marL="162000" indent="-162000" algn="l" defTabSz="914400" rtl="0" eaLnBrk="1" latinLnBrk="0" hangingPunct="1">
              <a:lnSpc>
                <a:spcPct val="90000"/>
              </a:lnSpc>
              <a:spcBef>
                <a:spcPts val="0"/>
              </a:spcBef>
              <a:spcAft>
                <a:spcPts val="2040"/>
              </a:spcAft>
              <a:buFont typeface="Arial" panose="020B0604020202020204" pitchFamily="34" charset="0"/>
              <a:buChar char="•"/>
              <a:defRPr sz="1800" kern="1200">
                <a:solidFill>
                  <a:schemeClr val="accent1"/>
                </a:solidFill>
                <a:latin typeface="+mj-lt"/>
                <a:ea typeface="+mn-ea"/>
                <a:cs typeface="+mn-cs"/>
              </a:defRPr>
            </a:lvl3pPr>
            <a:lvl4pPr marL="324000" indent="-162000" algn="l" defTabSz="914400" rtl="0" eaLnBrk="1" latinLnBrk="0" hangingPunct="1">
              <a:lnSpc>
                <a:spcPct val="90000"/>
              </a:lnSpc>
              <a:spcBef>
                <a:spcPts val="0"/>
              </a:spcBef>
              <a:spcAft>
                <a:spcPts val="2040"/>
              </a:spcAft>
              <a:buFont typeface="Arial" panose="020B0604020202020204" pitchFamily="34" charset="0"/>
              <a:buChar char="•"/>
              <a:defRPr sz="1800" kern="1200">
                <a:solidFill>
                  <a:schemeClr val="accent1"/>
                </a:solidFill>
                <a:latin typeface="+mj-lt"/>
                <a:ea typeface="+mn-ea"/>
                <a:cs typeface="+mn-cs"/>
              </a:defRPr>
            </a:lvl4pPr>
            <a:lvl5pPr marL="486000" indent="-162000" algn="l" defTabSz="914400" rtl="0" eaLnBrk="1" latinLnBrk="0" hangingPunct="1">
              <a:lnSpc>
                <a:spcPct val="90000"/>
              </a:lnSpc>
              <a:spcBef>
                <a:spcPts val="0"/>
              </a:spcBef>
              <a:spcAft>
                <a:spcPts val="2040"/>
              </a:spcAft>
              <a:buFont typeface="Arial" panose="020B0604020202020204" pitchFamily="34" charset="0"/>
              <a:buChar char="•"/>
              <a:defRPr sz="1800" kern="1200">
                <a:solidFill>
                  <a:schemeClr val="accent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accent2"/>
                </a:solidFill>
                <a:latin typeface="+mn-lt"/>
              </a:rPr>
              <a:t>Tackle the root cause</a:t>
            </a:r>
            <a:endParaRPr lang="en-US" dirty="0">
              <a:solidFill>
                <a:schemeClr val="accent2"/>
              </a:solidFill>
              <a:latin typeface="+mn-lt"/>
            </a:endParaRPr>
          </a:p>
        </p:txBody>
      </p:sp>
      <p:sp>
        <p:nvSpPr>
          <p:cNvPr id="10" name="Content Placeholder 5">
            <a:extLst>
              <a:ext uri="{FF2B5EF4-FFF2-40B4-BE49-F238E27FC236}">
                <a16:creationId xmlns:a16="http://schemas.microsoft.com/office/drawing/2014/main" id="{D010AD94-CB23-5F6B-8A65-4A149E1E7A40}"/>
              </a:ext>
            </a:extLst>
          </p:cNvPr>
          <p:cNvSpPr txBox="1">
            <a:spLocks/>
          </p:cNvSpPr>
          <p:nvPr/>
        </p:nvSpPr>
        <p:spPr>
          <a:xfrm>
            <a:off x="5050864" y="6333044"/>
            <a:ext cx="2088287" cy="442248"/>
          </a:xfrm>
          <a:prstGeom prst="rect">
            <a:avLst/>
          </a:prstGeom>
        </p:spPr>
        <p:txBody>
          <a:bodyPr vert="horz" lIns="0" tIns="0" rIns="0" bIns="0" rtlCol="0" anchor="t">
            <a:normAutofit/>
          </a:bodyPr>
          <a:lstStyle>
            <a:lvl1pPr marL="0" indent="0" algn="l" defTabSz="914400" rtl="0" eaLnBrk="1" latinLnBrk="0" hangingPunct="1">
              <a:lnSpc>
                <a:spcPct val="90000"/>
              </a:lnSpc>
              <a:spcBef>
                <a:spcPts val="0"/>
              </a:spcBef>
              <a:spcAft>
                <a:spcPts val="2040"/>
              </a:spcAft>
              <a:buFont typeface="Arial" panose="020B0604020202020204" pitchFamily="34" charset="0"/>
              <a:buNone/>
              <a:defRPr sz="1800" kern="1200">
                <a:solidFill>
                  <a:schemeClr val="accent1"/>
                </a:solidFill>
                <a:latin typeface="+mj-lt"/>
                <a:ea typeface="+mn-ea"/>
                <a:cs typeface="+mn-cs"/>
              </a:defRPr>
            </a:lvl1pPr>
            <a:lvl2pPr marL="0" indent="0" algn="l" defTabSz="914400" rtl="0" eaLnBrk="1" latinLnBrk="0" hangingPunct="1">
              <a:lnSpc>
                <a:spcPct val="90000"/>
              </a:lnSpc>
              <a:spcBef>
                <a:spcPts val="0"/>
              </a:spcBef>
              <a:spcAft>
                <a:spcPts val="2040"/>
              </a:spcAft>
              <a:buFont typeface="Arial" panose="020B0604020202020204" pitchFamily="34" charset="0"/>
              <a:buNone/>
              <a:defRPr sz="1800" kern="1200" cap="all" baseline="0">
                <a:solidFill>
                  <a:schemeClr val="accent1"/>
                </a:solidFill>
                <a:latin typeface="+mn-lt"/>
                <a:ea typeface="+mn-ea"/>
                <a:cs typeface="+mn-cs"/>
              </a:defRPr>
            </a:lvl2pPr>
            <a:lvl3pPr marL="162000" indent="-162000" algn="l" defTabSz="914400" rtl="0" eaLnBrk="1" latinLnBrk="0" hangingPunct="1">
              <a:lnSpc>
                <a:spcPct val="90000"/>
              </a:lnSpc>
              <a:spcBef>
                <a:spcPts val="0"/>
              </a:spcBef>
              <a:spcAft>
                <a:spcPts val="2040"/>
              </a:spcAft>
              <a:buFont typeface="Arial" panose="020B0604020202020204" pitchFamily="34" charset="0"/>
              <a:buChar char="•"/>
              <a:defRPr sz="1800" kern="1200">
                <a:solidFill>
                  <a:schemeClr val="accent1"/>
                </a:solidFill>
                <a:latin typeface="+mj-lt"/>
                <a:ea typeface="+mn-ea"/>
                <a:cs typeface="+mn-cs"/>
              </a:defRPr>
            </a:lvl3pPr>
            <a:lvl4pPr marL="324000" indent="-162000" algn="l" defTabSz="914400" rtl="0" eaLnBrk="1" latinLnBrk="0" hangingPunct="1">
              <a:lnSpc>
                <a:spcPct val="90000"/>
              </a:lnSpc>
              <a:spcBef>
                <a:spcPts val="0"/>
              </a:spcBef>
              <a:spcAft>
                <a:spcPts val="2040"/>
              </a:spcAft>
              <a:buFont typeface="Arial" panose="020B0604020202020204" pitchFamily="34" charset="0"/>
              <a:buChar char="•"/>
              <a:defRPr sz="1800" kern="1200">
                <a:solidFill>
                  <a:schemeClr val="accent1"/>
                </a:solidFill>
                <a:latin typeface="+mj-lt"/>
                <a:ea typeface="+mn-ea"/>
                <a:cs typeface="+mn-cs"/>
              </a:defRPr>
            </a:lvl4pPr>
            <a:lvl5pPr marL="486000" indent="-162000" algn="l" defTabSz="914400" rtl="0" eaLnBrk="1" latinLnBrk="0" hangingPunct="1">
              <a:lnSpc>
                <a:spcPct val="90000"/>
              </a:lnSpc>
              <a:spcBef>
                <a:spcPts val="0"/>
              </a:spcBef>
              <a:spcAft>
                <a:spcPts val="2040"/>
              </a:spcAft>
              <a:buFont typeface="Arial" panose="020B0604020202020204" pitchFamily="34" charset="0"/>
              <a:buChar char="•"/>
              <a:defRPr sz="1800" kern="1200">
                <a:solidFill>
                  <a:schemeClr val="accent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accent2"/>
                </a:solidFill>
                <a:latin typeface="+mn-lt"/>
              </a:rPr>
              <a:t>Keep it simple  </a:t>
            </a:r>
            <a:endParaRPr lang="en-US" dirty="0">
              <a:solidFill>
                <a:schemeClr val="accent2"/>
              </a:solidFill>
              <a:latin typeface="+mn-lt"/>
            </a:endParaRPr>
          </a:p>
        </p:txBody>
      </p:sp>
      <p:sp>
        <p:nvSpPr>
          <p:cNvPr id="11" name="Content Placeholder 5">
            <a:extLst>
              <a:ext uri="{FF2B5EF4-FFF2-40B4-BE49-F238E27FC236}">
                <a16:creationId xmlns:a16="http://schemas.microsoft.com/office/drawing/2014/main" id="{BF6B7215-3DF1-13C9-D205-4CBDB9FF58FE}"/>
              </a:ext>
            </a:extLst>
          </p:cNvPr>
          <p:cNvSpPr txBox="1">
            <a:spLocks/>
          </p:cNvSpPr>
          <p:nvPr/>
        </p:nvSpPr>
        <p:spPr>
          <a:xfrm>
            <a:off x="8437141" y="6333044"/>
            <a:ext cx="2208827" cy="442248"/>
          </a:xfrm>
          <a:prstGeom prst="rect">
            <a:avLst/>
          </a:prstGeom>
        </p:spPr>
        <p:txBody>
          <a:bodyPr vert="horz" lIns="0" tIns="0" rIns="0" bIns="0" rtlCol="0" anchor="t">
            <a:normAutofit/>
          </a:bodyPr>
          <a:lstStyle>
            <a:lvl1pPr marL="0" indent="0" algn="l" defTabSz="914400" rtl="0" eaLnBrk="1" latinLnBrk="0" hangingPunct="1">
              <a:lnSpc>
                <a:spcPct val="90000"/>
              </a:lnSpc>
              <a:spcBef>
                <a:spcPts val="0"/>
              </a:spcBef>
              <a:spcAft>
                <a:spcPts val="2040"/>
              </a:spcAft>
              <a:buFont typeface="Arial" panose="020B0604020202020204" pitchFamily="34" charset="0"/>
              <a:buNone/>
              <a:defRPr sz="1800" kern="1200">
                <a:solidFill>
                  <a:schemeClr val="accent1"/>
                </a:solidFill>
                <a:latin typeface="+mj-lt"/>
                <a:ea typeface="+mn-ea"/>
                <a:cs typeface="+mn-cs"/>
              </a:defRPr>
            </a:lvl1pPr>
            <a:lvl2pPr marL="0" indent="0" algn="l" defTabSz="914400" rtl="0" eaLnBrk="1" latinLnBrk="0" hangingPunct="1">
              <a:lnSpc>
                <a:spcPct val="90000"/>
              </a:lnSpc>
              <a:spcBef>
                <a:spcPts val="0"/>
              </a:spcBef>
              <a:spcAft>
                <a:spcPts val="2040"/>
              </a:spcAft>
              <a:buFont typeface="Arial" panose="020B0604020202020204" pitchFamily="34" charset="0"/>
              <a:buNone/>
              <a:defRPr sz="1800" kern="1200" cap="all" baseline="0">
                <a:solidFill>
                  <a:schemeClr val="accent1"/>
                </a:solidFill>
                <a:latin typeface="+mn-lt"/>
                <a:ea typeface="+mn-ea"/>
                <a:cs typeface="+mn-cs"/>
              </a:defRPr>
            </a:lvl2pPr>
            <a:lvl3pPr marL="162000" indent="-162000" algn="l" defTabSz="914400" rtl="0" eaLnBrk="1" latinLnBrk="0" hangingPunct="1">
              <a:lnSpc>
                <a:spcPct val="90000"/>
              </a:lnSpc>
              <a:spcBef>
                <a:spcPts val="0"/>
              </a:spcBef>
              <a:spcAft>
                <a:spcPts val="2040"/>
              </a:spcAft>
              <a:buFont typeface="Arial" panose="020B0604020202020204" pitchFamily="34" charset="0"/>
              <a:buChar char="•"/>
              <a:defRPr sz="1800" kern="1200">
                <a:solidFill>
                  <a:schemeClr val="accent1"/>
                </a:solidFill>
                <a:latin typeface="+mj-lt"/>
                <a:ea typeface="+mn-ea"/>
                <a:cs typeface="+mn-cs"/>
              </a:defRPr>
            </a:lvl3pPr>
            <a:lvl4pPr marL="324000" indent="-162000" algn="l" defTabSz="914400" rtl="0" eaLnBrk="1" latinLnBrk="0" hangingPunct="1">
              <a:lnSpc>
                <a:spcPct val="90000"/>
              </a:lnSpc>
              <a:spcBef>
                <a:spcPts val="0"/>
              </a:spcBef>
              <a:spcAft>
                <a:spcPts val="2040"/>
              </a:spcAft>
              <a:buFont typeface="Arial" panose="020B0604020202020204" pitchFamily="34" charset="0"/>
              <a:buChar char="•"/>
              <a:defRPr sz="1800" kern="1200">
                <a:solidFill>
                  <a:schemeClr val="accent1"/>
                </a:solidFill>
                <a:latin typeface="+mj-lt"/>
                <a:ea typeface="+mn-ea"/>
                <a:cs typeface="+mn-cs"/>
              </a:defRPr>
            </a:lvl4pPr>
            <a:lvl5pPr marL="486000" indent="-162000" algn="l" defTabSz="914400" rtl="0" eaLnBrk="1" latinLnBrk="0" hangingPunct="1">
              <a:lnSpc>
                <a:spcPct val="90000"/>
              </a:lnSpc>
              <a:spcBef>
                <a:spcPts val="0"/>
              </a:spcBef>
              <a:spcAft>
                <a:spcPts val="2040"/>
              </a:spcAft>
              <a:buFont typeface="Arial" panose="020B0604020202020204" pitchFamily="34" charset="0"/>
              <a:buChar char="•"/>
              <a:defRPr sz="1800" kern="1200">
                <a:solidFill>
                  <a:schemeClr val="accent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accent2"/>
                </a:solidFill>
                <a:latin typeface="+mn-lt"/>
              </a:rPr>
              <a:t>Train, don’t blame  </a:t>
            </a:r>
            <a:endParaRPr lang="en-US" dirty="0">
              <a:solidFill>
                <a:schemeClr val="accent2"/>
              </a:solidFill>
              <a:latin typeface="+mn-lt"/>
            </a:endParaRPr>
          </a:p>
        </p:txBody>
      </p:sp>
      <p:pic>
        <p:nvPicPr>
          <p:cNvPr id="13" name="Picture 12" descr="Icon&#10;&#10;Description automatically generated">
            <a:extLst>
              <a:ext uri="{FF2B5EF4-FFF2-40B4-BE49-F238E27FC236}">
                <a16:creationId xmlns:a16="http://schemas.microsoft.com/office/drawing/2014/main" id="{88A44D8F-A2A1-4C14-1F8B-0583F1B5AB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495" y="3137825"/>
            <a:ext cx="1144853" cy="1144853"/>
          </a:xfrm>
          <a:prstGeom prst="rect">
            <a:avLst/>
          </a:prstGeom>
        </p:spPr>
      </p:pic>
      <p:pic>
        <p:nvPicPr>
          <p:cNvPr id="15" name="Picture 14">
            <a:extLst>
              <a:ext uri="{FF2B5EF4-FFF2-40B4-BE49-F238E27FC236}">
                <a16:creationId xmlns:a16="http://schemas.microsoft.com/office/drawing/2014/main" id="{F96260CC-269E-15E9-6175-88993BDEA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9129" y="3109681"/>
            <a:ext cx="1144853" cy="1144853"/>
          </a:xfrm>
          <a:prstGeom prst="rect">
            <a:avLst/>
          </a:prstGeom>
        </p:spPr>
      </p:pic>
      <p:pic>
        <p:nvPicPr>
          <p:cNvPr id="17" name="Picture 16" descr="Icon&#10;&#10;Description automatically generated">
            <a:extLst>
              <a:ext uri="{FF2B5EF4-FFF2-40B4-BE49-F238E27FC236}">
                <a16:creationId xmlns:a16="http://schemas.microsoft.com/office/drawing/2014/main" id="{E84E83ED-F16A-F824-01C2-E574CF4D22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5217" y="3062221"/>
            <a:ext cx="1144853" cy="1144853"/>
          </a:xfrm>
          <a:prstGeom prst="rect">
            <a:avLst/>
          </a:prstGeom>
        </p:spPr>
      </p:pic>
      <p:pic>
        <p:nvPicPr>
          <p:cNvPr id="19" name="Picture 18" descr="Icon&#10;&#10;Description automatically generated">
            <a:extLst>
              <a:ext uri="{FF2B5EF4-FFF2-40B4-BE49-F238E27FC236}">
                <a16:creationId xmlns:a16="http://schemas.microsoft.com/office/drawing/2014/main" id="{7B26AAC1-A1E8-D770-C9D0-1E5787AF2D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1381" y="5005546"/>
            <a:ext cx="1144853" cy="1144853"/>
          </a:xfrm>
          <a:prstGeom prst="rect">
            <a:avLst/>
          </a:prstGeom>
        </p:spPr>
      </p:pic>
      <p:pic>
        <p:nvPicPr>
          <p:cNvPr id="21" name="Picture 20" descr="Icon&#10;&#10;Description automatically generated">
            <a:extLst>
              <a:ext uri="{FF2B5EF4-FFF2-40B4-BE49-F238E27FC236}">
                <a16:creationId xmlns:a16="http://schemas.microsoft.com/office/drawing/2014/main" id="{BC2FCA90-9859-DD02-37B2-45D7C6D8BF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0495" y="5005545"/>
            <a:ext cx="1144853" cy="1144853"/>
          </a:xfrm>
          <a:prstGeom prst="rect">
            <a:avLst/>
          </a:prstGeom>
        </p:spPr>
      </p:pic>
      <p:pic>
        <p:nvPicPr>
          <p:cNvPr id="23" name="Picture 22" descr="Icon&#10;&#10;Description automatically generated">
            <a:extLst>
              <a:ext uri="{FF2B5EF4-FFF2-40B4-BE49-F238E27FC236}">
                <a16:creationId xmlns:a16="http://schemas.microsoft.com/office/drawing/2014/main" id="{7A3CB340-9E8C-FC57-2CAA-91D1E5F61E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69129" y="4977403"/>
            <a:ext cx="1144853" cy="1144853"/>
          </a:xfrm>
          <a:prstGeom prst="rect">
            <a:avLst/>
          </a:prstGeom>
        </p:spPr>
      </p:pic>
    </p:spTree>
    <p:extLst>
      <p:ext uri="{BB962C8B-B14F-4D97-AF65-F5344CB8AC3E}">
        <p14:creationId xmlns:p14="http://schemas.microsoft.com/office/powerpoint/2010/main" val="108765610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grpSp>
        <p:nvGrpSpPr>
          <p:cNvPr id="846" name="Google Shape;846;p31"/>
          <p:cNvGrpSpPr/>
          <p:nvPr/>
        </p:nvGrpSpPr>
        <p:grpSpPr>
          <a:xfrm>
            <a:off x="7768032" y="4133742"/>
            <a:ext cx="3984257" cy="1862282"/>
            <a:chOff x="5826025" y="3100305"/>
            <a:chExt cx="2988193" cy="1396711"/>
          </a:xfrm>
        </p:grpSpPr>
        <p:sp>
          <p:nvSpPr>
            <p:cNvPr id="847" name="Google Shape;847;p31"/>
            <p:cNvSpPr txBox="1"/>
            <p:nvPr/>
          </p:nvSpPr>
          <p:spPr>
            <a:xfrm>
              <a:off x="6303285" y="3100305"/>
              <a:ext cx="1944239" cy="429600"/>
            </a:xfrm>
            <a:prstGeom prst="rect">
              <a:avLst/>
            </a:prstGeom>
            <a:noFill/>
            <a:ln>
              <a:noFill/>
            </a:ln>
          </p:spPr>
          <p:txBody>
            <a:bodyPr spcFirstLastPara="1" wrap="square" lIns="121900" tIns="121900" rIns="121900" bIns="121900" anchor="ctr" anchorCtr="0">
              <a:noAutofit/>
            </a:bodyPr>
            <a:lstStyle/>
            <a:p>
              <a:r>
                <a:rPr lang="es" sz="2267" dirty="0">
                  <a:solidFill>
                    <a:srgbClr val="C00000"/>
                  </a:solidFill>
                  <a:latin typeface="+mj-lt"/>
                  <a:ea typeface="Fira Sans Extra Condensed Medium"/>
                  <a:cs typeface="Fira Sans Extra Condensed Medium"/>
                  <a:sym typeface="Fira Sans Extra Condensed Medium"/>
                </a:rPr>
                <a:t>Encourage Participation</a:t>
              </a:r>
              <a:endParaRPr sz="2267" dirty="0">
                <a:solidFill>
                  <a:srgbClr val="C00000"/>
                </a:solidFill>
                <a:latin typeface="+mj-lt"/>
                <a:ea typeface="Fira Sans Extra Condensed Medium"/>
                <a:cs typeface="Fira Sans Extra Condensed Medium"/>
                <a:sym typeface="Fira Sans Extra Condensed Medium"/>
              </a:endParaRPr>
            </a:p>
          </p:txBody>
        </p:sp>
        <p:sp>
          <p:nvSpPr>
            <p:cNvPr id="848" name="Google Shape;848;p31"/>
            <p:cNvSpPr txBox="1"/>
            <p:nvPr/>
          </p:nvSpPr>
          <p:spPr>
            <a:xfrm>
              <a:off x="6437258" y="3962116"/>
              <a:ext cx="2376960" cy="534900"/>
            </a:xfrm>
            <a:prstGeom prst="rect">
              <a:avLst/>
            </a:prstGeom>
            <a:noFill/>
            <a:ln>
              <a:noFill/>
            </a:ln>
          </p:spPr>
          <p:txBody>
            <a:bodyPr spcFirstLastPara="1" wrap="square" lIns="121900" tIns="121900" rIns="121900" bIns="121900" anchor="ctr" anchorCtr="0">
              <a:noAutofit/>
            </a:bodyPr>
            <a:lstStyle/>
            <a:p>
              <a:pPr marL="285750" indent="-285750">
                <a:buFont typeface="Arial" panose="020B0604020202020204" pitchFamily="34" charset="0"/>
                <a:buChar char="•"/>
              </a:pPr>
              <a:r>
                <a:rPr lang="en-GB" sz="1400" dirty="0">
                  <a:latin typeface="+mj-lt"/>
                  <a:ea typeface="Fira Sans"/>
                  <a:cs typeface="Fira Sans"/>
                  <a:sym typeface="Fira Sans"/>
                </a:rPr>
                <a:t>Use open ended questions</a:t>
              </a:r>
            </a:p>
            <a:p>
              <a:pPr marL="285750" indent="-285750">
                <a:buFont typeface="Arial" panose="020B0604020202020204" pitchFamily="34" charset="0"/>
                <a:buChar char="•"/>
              </a:pPr>
              <a:r>
                <a:rPr lang="en-GB" sz="1400" dirty="0">
                  <a:latin typeface="+mj-lt"/>
                  <a:ea typeface="Fira Sans"/>
                  <a:cs typeface="Fira Sans"/>
                  <a:sym typeface="Fira Sans"/>
                </a:rPr>
                <a:t>Build Rapport with the group</a:t>
              </a:r>
            </a:p>
            <a:p>
              <a:pPr marL="285750" indent="-285750">
                <a:buFont typeface="Arial" panose="020B0604020202020204" pitchFamily="34" charset="0"/>
                <a:buChar char="•"/>
              </a:pPr>
              <a:r>
                <a:rPr lang="en-GB" sz="1400" dirty="0">
                  <a:latin typeface="+mj-lt"/>
                  <a:ea typeface="Fira Sans"/>
                  <a:cs typeface="Fira Sans"/>
                  <a:sym typeface="Fira Sans"/>
                </a:rPr>
                <a:t>Listen to what they have to say and acknowledge their answers</a:t>
              </a:r>
              <a:endParaRPr sz="1400" dirty="0">
                <a:latin typeface="+mj-lt"/>
                <a:ea typeface="Fira Sans"/>
                <a:cs typeface="Fira Sans"/>
                <a:sym typeface="Fira Sans"/>
              </a:endParaRPr>
            </a:p>
          </p:txBody>
        </p:sp>
        <p:cxnSp>
          <p:nvCxnSpPr>
            <p:cNvPr id="849" name="Google Shape;849;p31"/>
            <p:cNvCxnSpPr/>
            <p:nvPr/>
          </p:nvCxnSpPr>
          <p:spPr>
            <a:xfrm rot="10800000">
              <a:off x="5826025" y="3586350"/>
              <a:ext cx="2466900" cy="0"/>
            </a:xfrm>
            <a:prstGeom prst="straightConnector1">
              <a:avLst/>
            </a:prstGeom>
            <a:noFill/>
            <a:ln w="19050" cap="flat" cmpd="sng">
              <a:solidFill>
                <a:schemeClr val="dk2"/>
              </a:solidFill>
              <a:prstDash val="solid"/>
              <a:round/>
              <a:headEnd type="oval" w="med" len="med"/>
              <a:tailEnd type="none" w="med" len="med"/>
            </a:ln>
          </p:spPr>
        </p:cxnSp>
      </p:grpSp>
      <p:grpSp>
        <p:nvGrpSpPr>
          <p:cNvPr id="850" name="Google Shape;850;p31"/>
          <p:cNvGrpSpPr/>
          <p:nvPr/>
        </p:nvGrpSpPr>
        <p:grpSpPr>
          <a:xfrm>
            <a:off x="7559903" y="1869412"/>
            <a:ext cx="4312307" cy="1722309"/>
            <a:chOff x="5595326" y="2034588"/>
            <a:chExt cx="3234231" cy="1291731"/>
          </a:xfrm>
        </p:grpSpPr>
        <p:cxnSp>
          <p:nvCxnSpPr>
            <p:cNvPr id="851" name="Google Shape;851;p31"/>
            <p:cNvCxnSpPr>
              <a:cxnSpLocks/>
            </p:cNvCxnSpPr>
            <p:nvPr/>
          </p:nvCxnSpPr>
          <p:spPr>
            <a:xfrm flipH="1">
              <a:off x="5595326" y="2554225"/>
              <a:ext cx="2622998" cy="0"/>
            </a:xfrm>
            <a:prstGeom prst="straightConnector1">
              <a:avLst/>
            </a:prstGeom>
            <a:noFill/>
            <a:ln w="19050" cap="flat" cmpd="sng">
              <a:solidFill>
                <a:schemeClr val="accent1"/>
              </a:solidFill>
              <a:prstDash val="solid"/>
              <a:round/>
              <a:headEnd type="oval" w="med" len="med"/>
              <a:tailEnd type="none" w="med" len="med"/>
            </a:ln>
          </p:spPr>
        </p:cxnSp>
        <p:sp>
          <p:nvSpPr>
            <p:cNvPr id="852" name="Google Shape;852;p31"/>
            <p:cNvSpPr txBox="1"/>
            <p:nvPr/>
          </p:nvSpPr>
          <p:spPr>
            <a:xfrm>
              <a:off x="5958102" y="2034588"/>
              <a:ext cx="2762422" cy="429600"/>
            </a:xfrm>
            <a:prstGeom prst="rect">
              <a:avLst/>
            </a:prstGeom>
            <a:noFill/>
            <a:ln>
              <a:noFill/>
            </a:ln>
          </p:spPr>
          <p:txBody>
            <a:bodyPr spcFirstLastPara="1" wrap="square" lIns="121900" tIns="121900" rIns="121900" bIns="121900" anchor="ctr" anchorCtr="0">
              <a:noAutofit/>
            </a:bodyPr>
            <a:lstStyle/>
            <a:p>
              <a:r>
                <a:rPr lang="es" sz="2267" dirty="0">
                  <a:solidFill>
                    <a:srgbClr val="C00000"/>
                  </a:solidFill>
                  <a:latin typeface="+mj-lt"/>
                  <a:ea typeface="Fira Sans Extra Condensed Medium"/>
                  <a:cs typeface="Fira Sans Extra Condensed Medium"/>
                  <a:sym typeface="Fira Sans Extra Condensed Medium"/>
                </a:rPr>
                <a:t>Draw on experience of group</a:t>
              </a:r>
              <a:endParaRPr sz="2267" dirty="0">
                <a:solidFill>
                  <a:srgbClr val="C00000"/>
                </a:solidFill>
                <a:latin typeface="+mj-lt"/>
                <a:ea typeface="Fira Sans Extra Condensed Medium"/>
                <a:cs typeface="Fira Sans Extra Condensed Medium"/>
                <a:sym typeface="Fira Sans Extra Condensed Medium"/>
              </a:endParaRPr>
            </a:p>
          </p:txBody>
        </p:sp>
        <p:sp>
          <p:nvSpPr>
            <p:cNvPr id="853" name="Google Shape;853;p31"/>
            <p:cNvSpPr txBox="1"/>
            <p:nvPr/>
          </p:nvSpPr>
          <p:spPr>
            <a:xfrm>
              <a:off x="6362656" y="2791419"/>
              <a:ext cx="2466901" cy="534900"/>
            </a:xfrm>
            <a:prstGeom prst="rect">
              <a:avLst/>
            </a:prstGeom>
            <a:noFill/>
            <a:ln>
              <a:noFill/>
            </a:ln>
          </p:spPr>
          <p:txBody>
            <a:bodyPr spcFirstLastPara="1" wrap="square" lIns="121900" tIns="121900" rIns="121900" bIns="121900" anchor="ctr" anchorCtr="0">
              <a:noAutofit/>
            </a:bodyPr>
            <a:lstStyle/>
            <a:p>
              <a:pPr marL="285750" indent="-285750">
                <a:buFont typeface="Arial" panose="020B0604020202020204" pitchFamily="34" charset="0"/>
                <a:buChar char="•"/>
              </a:pPr>
              <a:r>
                <a:rPr lang="es" sz="1400" dirty="0">
                  <a:latin typeface="Choplin ExtraLight" pitchFamily="2" charset="77"/>
                  <a:ea typeface="Fira Sans"/>
                  <a:cs typeface="Fira Sans"/>
                  <a:sym typeface="Fira Sans"/>
                </a:rPr>
                <a:t>Ask for examples on the subject</a:t>
              </a:r>
            </a:p>
            <a:p>
              <a:pPr marL="285750" indent="-285750">
                <a:buFont typeface="Arial" panose="020B0604020202020204" pitchFamily="34" charset="0"/>
                <a:buChar char="•"/>
              </a:pPr>
              <a:r>
                <a:rPr lang="es" sz="1400" dirty="0">
                  <a:latin typeface="Choplin ExtraLight" pitchFamily="2" charset="77"/>
                  <a:ea typeface="Fira Sans"/>
                  <a:cs typeface="Fira Sans"/>
                  <a:sym typeface="Fira Sans"/>
                </a:rPr>
                <a:t>Respect the information given</a:t>
              </a:r>
            </a:p>
            <a:p>
              <a:pPr marL="285750" indent="-285750">
                <a:buFont typeface="Arial" panose="020B0604020202020204" pitchFamily="34" charset="0"/>
                <a:buChar char="•"/>
              </a:pPr>
              <a:r>
                <a:rPr lang="es" sz="1400" dirty="0">
                  <a:latin typeface="Choplin ExtraLight" pitchFamily="2" charset="77"/>
                  <a:ea typeface="Fira Sans"/>
                  <a:cs typeface="Fira Sans"/>
                  <a:sym typeface="Fira Sans"/>
                </a:rPr>
                <a:t>Question the experiences</a:t>
              </a:r>
              <a:endParaRPr sz="1400" dirty="0">
                <a:latin typeface="Choplin ExtraLight" pitchFamily="2" charset="77"/>
                <a:ea typeface="Fira Sans"/>
                <a:cs typeface="Fira Sans"/>
                <a:sym typeface="Fira Sans"/>
              </a:endParaRPr>
            </a:p>
          </p:txBody>
        </p:sp>
      </p:grpSp>
      <p:grpSp>
        <p:nvGrpSpPr>
          <p:cNvPr id="854" name="Google Shape;854;p31"/>
          <p:cNvGrpSpPr/>
          <p:nvPr/>
        </p:nvGrpSpPr>
        <p:grpSpPr>
          <a:xfrm>
            <a:off x="532115" y="5001772"/>
            <a:ext cx="5145664" cy="1320638"/>
            <a:chOff x="178706" y="3813544"/>
            <a:chExt cx="3859248" cy="990478"/>
          </a:xfrm>
        </p:grpSpPr>
        <p:sp>
          <p:nvSpPr>
            <p:cNvPr id="855" name="Google Shape;855;p31"/>
            <p:cNvSpPr txBox="1"/>
            <p:nvPr/>
          </p:nvSpPr>
          <p:spPr>
            <a:xfrm>
              <a:off x="178706" y="4373212"/>
              <a:ext cx="2925768" cy="430810"/>
            </a:xfrm>
            <a:prstGeom prst="rect">
              <a:avLst/>
            </a:prstGeom>
            <a:noFill/>
            <a:ln>
              <a:noFill/>
            </a:ln>
          </p:spPr>
          <p:txBody>
            <a:bodyPr spcFirstLastPara="1" wrap="square" lIns="121900" tIns="121900" rIns="121900" bIns="121900" anchor="ctr" anchorCtr="0">
              <a:noAutofit/>
            </a:bodyPr>
            <a:lstStyle/>
            <a:p>
              <a:pPr marL="285750" indent="-285750">
                <a:buFont typeface="Arial" panose="020B0604020202020204" pitchFamily="34" charset="0"/>
                <a:buChar char="•"/>
              </a:pPr>
              <a:r>
                <a:rPr lang="en-GB" sz="1400" dirty="0">
                  <a:latin typeface="+mj-lt"/>
                  <a:ea typeface="Fira Sans"/>
                  <a:cs typeface="Fira Sans"/>
                  <a:sym typeface="Fira Sans"/>
                </a:rPr>
                <a:t>Give the learners feedback</a:t>
              </a:r>
            </a:p>
            <a:p>
              <a:pPr marL="285750" indent="-285750">
                <a:buFont typeface="Arial" panose="020B0604020202020204" pitchFamily="34" charset="0"/>
                <a:buChar char="•"/>
              </a:pPr>
              <a:r>
                <a:rPr lang="en-GB" sz="1400" dirty="0">
                  <a:latin typeface="+mj-lt"/>
                  <a:ea typeface="Fira Sans"/>
                  <a:cs typeface="Fira Sans"/>
                  <a:sym typeface="Fira Sans"/>
                </a:rPr>
                <a:t>Use positive affirmation</a:t>
              </a:r>
            </a:p>
            <a:p>
              <a:pPr marL="285750" indent="-285750">
                <a:buFont typeface="Arial" panose="020B0604020202020204" pitchFamily="34" charset="0"/>
                <a:buChar char="•"/>
              </a:pPr>
              <a:r>
                <a:rPr lang="en-GB" sz="1400" dirty="0">
                  <a:latin typeface="+mj-lt"/>
                  <a:ea typeface="Fira Sans"/>
                  <a:cs typeface="Fira Sans"/>
                  <a:sym typeface="Fira Sans"/>
                </a:rPr>
                <a:t>Provide positive challenge and encourage them to find alternative answers</a:t>
              </a:r>
              <a:endParaRPr sz="1400" dirty="0">
                <a:latin typeface="+mj-lt"/>
                <a:ea typeface="Fira Sans"/>
                <a:cs typeface="Fira Sans"/>
                <a:sym typeface="Fira Sans"/>
              </a:endParaRPr>
            </a:p>
          </p:txBody>
        </p:sp>
        <p:sp>
          <p:nvSpPr>
            <p:cNvPr id="856" name="Google Shape;856;p31"/>
            <p:cNvSpPr txBox="1"/>
            <p:nvPr/>
          </p:nvSpPr>
          <p:spPr>
            <a:xfrm>
              <a:off x="419629" y="3813544"/>
              <a:ext cx="2306105" cy="429600"/>
            </a:xfrm>
            <a:prstGeom prst="rect">
              <a:avLst/>
            </a:prstGeom>
            <a:noFill/>
            <a:ln>
              <a:noFill/>
            </a:ln>
          </p:spPr>
          <p:txBody>
            <a:bodyPr spcFirstLastPara="1" wrap="square" lIns="121900" tIns="121900" rIns="121900" bIns="121900" anchor="ctr" anchorCtr="0">
              <a:noAutofit/>
            </a:bodyPr>
            <a:lstStyle/>
            <a:p>
              <a:r>
                <a:rPr lang="es" sz="2267" dirty="0">
                  <a:solidFill>
                    <a:srgbClr val="C00000"/>
                  </a:solidFill>
                  <a:latin typeface="+mj-lt"/>
                  <a:ea typeface="Fira Sans Extra Condensed Medium"/>
                  <a:cs typeface="Fira Sans Extra Condensed Medium"/>
                  <a:sym typeface="Fira Sans Extra Condensed Medium"/>
                </a:rPr>
                <a:t>Provide Feedback</a:t>
              </a:r>
              <a:endParaRPr sz="2267" dirty="0">
                <a:solidFill>
                  <a:srgbClr val="C00000"/>
                </a:solidFill>
                <a:latin typeface="+mj-lt"/>
                <a:ea typeface="Fira Sans Extra Condensed Medium"/>
                <a:cs typeface="Fira Sans Extra Condensed Medium"/>
                <a:sym typeface="Fira Sans Extra Condensed Medium"/>
              </a:endParaRPr>
            </a:p>
          </p:txBody>
        </p:sp>
        <p:cxnSp>
          <p:nvCxnSpPr>
            <p:cNvPr id="857" name="Google Shape;857;p31"/>
            <p:cNvCxnSpPr/>
            <p:nvPr/>
          </p:nvCxnSpPr>
          <p:spPr>
            <a:xfrm rot="10800000">
              <a:off x="452354" y="4136047"/>
              <a:ext cx="3585600" cy="0"/>
            </a:xfrm>
            <a:prstGeom prst="straightConnector1">
              <a:avLst/>
            </a:prstGeom>
            <a:noFill/>
            <a:ln w="19050" cap="flat" cmpd="sng">
              <a:solidFill>
                <a:schemeClr val="accent5"/>
              </a:solidFill>
              <a:prstDash val="solid"/>
              <a:round/>
              <a:headEnd type="none" w="med" len="med"/>
              <a:tailEnd type="oval" w="med" len="med"/>
            </a:ln>
          </p:spPr>
        </p:cxnSp>
      </p:grpSp>
      <p:grpSp>
        <p:nvGrpSpPr>
          <p:cNvPr id="858" name="Google Shape;858;p31"/>
          <p:cNvGrpSpPr/>
          <p:nvPr/>
        </p:nvGrpSpPr>
        <p:grpSpPr>
          <a:xfrm>
            <a:off x="516833" y="3235648"/>
            <a:ext cx="3725829" cy="1592700"/>
            <a:chOff x="250648" y="2431727"/>
            <a:chExt cx="2794372" cy="1194524"/>
          </a:xfrm>
        </p:grpSpPr>
        <p:sp>
          <p:nvSpPr>
            <p:cNvPr id="859" name="Google Shape;859;p31"/>
            <p:cNvSpPr txBox="1"/>
            <p:nvPr/>
          </p:nvSpPr>
          <p:spPr>
            <a:xfrm>
              <a:off x="492918" y="2431727"/>
              <a:ext cx="2301818" cy="429600"/>
            </a:xfrm>
            <a:prstGeom prst="rect">
              <a:avLst/>
            </a:prstGeom>
            <a:noFill/>
            <a:ln>
              <a:noFill/>
            </a:ln>
          </p:spPr>
          <p:txBody>
            <a:bodyPr spcFirstLastPara="1" wrap="square" lIns="121900" tIns="121900" rIns="121900" bIns="121900" anchor="ctr" anchorCtr="0">
              <a:noAutofit/>
            </a:bodyPr>
            <a:lstStyle/>
            <a:p>
              <a:r>
                <a:rPr lang="es" sz="2267" dirty="0">
                  <a:solidFill>
                    <a:srgbClr val="C00000"/>
                  </a:solidFill>
                  <a:latin typeface="+mj-lt"/>
                  <a:ea typeface="Fira Sans Extra Condensed Medium"/>
                  <a:cs typeface="Fira Sans Extra Condensed Medium"/>
                  <a:sym typeface="Fira Sans Extra Condensed Medium"/>
                </a:rPr>
                <a:t>Foster Collaboration</a:t>
              </a:r>
              <a:endParaRPr sz="2267" dirty="0">
                <a:solidFill>
                  <a:srgbClr val="C00000"/>
                </a:solidFill>
                <a:latin typeface="+mj-lt"/>
                <a:ea typeface="Fira Sans Extra Condensed Medium"/>
                <a:cs typeface="Fira Sans Extra Condensed Medium"/>
                <a:sym typeface="Fira Sans Extra Condensed Medium"/>
              </a:endParaRPr>
            </a:p>
          </p:txBody>
        </p:sp>
        <p:sp>
          <p:nvSpPr>
            <p:cNvPr id="860" name="Google Shape;860;p31"/>
            <p:cNvSpPr txBox="1"/>
            <p:nvPr/>
          </p:nvSpPr>
          <p:spPr>
            <a:xfrm>
              <a:off x="250648" y="3091351"/>
              <a:ext cx="2523697" cy="534900"/>
            </a:xfrm>
            <a:prstGeom prst="rect">
              <a:avLst/>
            </a:prstGeom>
            <a:noFill/>
            <a:ln>
              <a:noFill/>
            </a:ln>
          </p:spPr>
          <p:txBody>
            <a:bodyPr spcFirstLastPara="1" wrap="square" lIns="121900" tIns="121900" rIns="121900" bIns="121900" anchor="ctr" anchorCtr="0">
              <a:noAutofit/>
            </a:bodyPr>
            <a:lstStyle/>
            <a:p>
              <a:pPr marL="285750" indent="-285750">
                <a:buFont typeface="Arial" panose="020B0604020202020204" pitchFamily="34" charset="0"/>
                <a:buChar char="•"/>
              </a:pPr>
              <a:r>
                <a:rPr lang="es" sz="1400" dirty="0">
                  <a:latin typeface="+mj-lt"/>
                  <a:ea typeface="Fira Sans"/>
                  <a:cs typeface="Fira Sans"/>
                  <a:sym typeface="Fira Sans"/>
                </a:rPr>
                <a:t>Give them time to discuss with others</a:t>
              </a:r>
            </a:p>
            <a:p>
              <a:pPr marL="285750" indent="-285750">
                <a:buFont typeface="Arial" panose="020B0604020202020204" pitchFamily="34" charset="0"/>
                <a:buChar char="•"/>
              </a:pPr>
              <a:r>
                <a:rPr lang="es" sz="1400" dirty="0">
                  <a:latin typeface="+mj-lt"/>
                  <a:ea typeface="Fira Sans"/>
                  <a:cs typeface="Fira Sans"/>
                  <a:sym typeface="Fira Sans"/>
                </a:rPr>
                <a:t>All and encourage cross conversations</a:t>
              </a:r>
            </a:p>
            <a:p>
              <a:pPr marL="285750" indent="-285750">
                <a:buFont typeface="Arial" panose="020B0604020202020204" pitchFamily="34" charset="0"/>
                <a:buChar char="•"/>
              </a:pPr>
              <a:r>
                <a:rPr lang="es" sz="1400" dirty="0">
                  <a:latin typeface="+mj-lt"/>
                  <a:ea typeface="Fira Sans"/>
                  <a:cs typeface="Fira Sans"/>
                  <a:sym typeface="Fira Sans"/>
                </a:rPr>
                <a:t>Share conversations </a:t>
              </a:r>
              <a:endParaRPr sz="1400" dirty="0">
                <a:latin typeface="+mj-lt"/>
                <a:ea typeface="Fira Sans"/>
                <a:cs typeface="Fira Sans"/>
                <a:sym typeface="Fira Sans"/>
              </a:endParaRPr>
            </a:p>
          </p:txBody>
        </p:sp>
        <p:cxnSp>
          <p:nvCxnSpPr>
            <p:cNvPr id="861" name="Google Shape;861;p31"/>
            <p:cNvCxnSpPr/>
            <p:nvPr/>
          </p:nvCxnSpPr>
          <p:spPr>
            <a:xfrm rot="10800000">
              <a:off x="507320" y="2896407"/>
              <a:ext cx="2537700" cy="0"/>
            </a:xfrm>
            <a:prstGeom prst="straightConnector1">
              <a:avLst/>
            </a:prstGeom>
            <a:noFill/>
            <a:ln w="19050" cap="flat" cmpd="sng">
              <a:solidFill>
                <a:schemeClr val="accent3"/>
              </a:solidFill>
              <a:prstDash val="solid"/>
              <a:round/>
              <a:headEnd type="none" w="med" len="med"/>
              <a:tailEnd type="oval" w="med" len="med"/>
            </a:ln>
          </p:spPr>
        </p:cxnSp>
      </p:grpSp>
      <p:grpSp>
        <p:nvGrpSpPr>
          <p:cNvPr id="862" name="Google Shape;862;p31"/>
          <p:cNvGrpSpPr/>
          <p:nvPr/>
        </p:nvGrpSpPr>
        <p:grpSpPr>
          <a:xfrm>
            <a:off x="532115" y="1531692"/>
            <a:ext cx="4588661" cy="1469367"/>
            <a:chOff x="399086" y="1148766"/>
            <a:chExt cx="3441496" cy="1102024"/>
          </a:xfrm>
        </p:grpSpPr>
        <p:cxnSp>
          <p:nvCxnSpPr>
            <p:cNvPr id="863" name="Google Shape;863;p31"/>
            <p:cNvCxnSpPr>
              <a:cxnSpLocks/>
            </p:cNvCxnSpPr>
            <p:nvPr/>
          </p:nvCxnSpPr>
          <p:spPr>
            <a:xfrm flipH="1">
              <a:off x="672735" y="1526105"/>
              <a:ext cx="3167847" cy="0"/>
            </a:xfrm>
            <a:prstGeom prst="straightConnector1">
              <a:avLst/>
            </a:prstGeom>
            <a:noFill/>
            <a:ln w="19050" cap="flat" cmpd="sng">
              <a:solidFill>
                <a:schemeClr val="accent4"/>
              </a:solidFill>
              <a:prstDash val="solid"/>
              <a:round/>
              <a:headEnd type="none" w="med" len="med"/>
              <a:tailEnd type="oval" w="med" len="med"/>
            </a:ln>
          </p:spPr>
        </p:cxnSp>
        <p:sp>
          <p:nvSpPr>
            <p:cNvPr id="864" name="Google Shape;864;p31"/>
            <p:cNvSpPr txBox="1"/>
            <p:nvPr/>
          </p:nvSpPr>
          <p:spPr>
            <a:xfrm>
              <a:off x="640009" y="1148766"/>
              <a:ext cx="2230369" cy="429600"/>
            </a:xfrm>
            <a:prstGeom prst="rect">
              <a:avLst/>
            </a:prstGeom>
            <a:noFill/>
            <a:ln>
              <a:noFill/>
            </a:ln>
          </p:spPr>
          <p:txBody>
            <a:bodyPr spcFirstLastPara="1" wrap="square" lIns="121900" tIns="121900" rIns="121900" bIns="121900" anchor="ctr" anchorCtr="0">
              <a:noAutofit/>
            </a:bodyPr>
            <a:lstStyle/>
            <a:p>
              <a:r>
                <a:rPr lang="es" sz="2267" dirty="0">
                  <a:solidFill>
                    <a:srgbClr val="C00000"/>
                  </a:solidFill>
                  <a:latin typeface="+mj-lt"/>
                  <a:ea typeface="Fira Sans Extra Condensed Medium"/>
                  <a:cs typeface="Fira Sans Extra Condensed Medium"/>
                  <a:sym typeface="Fira Sans Extra Condensed Medium"/>
                </a:rPr>
                <a:t>Keep it relevant</a:t>
              </a:r>
              <a:endParaRPr sz="2267" dirty="0">
                <a:solidFill>
                  <a:srgbClr val="C00000"/>
                </a:solidFill>
                <a:latin typeface="+mj-lt"/>
                <a:ea typeface="Fira Sans Extra Condensed Medium"/>
                <a:cs typeface="Fira Sans Extra Condensed Medium"/>
                <a:sym typeface="Fira Sans Extra Condensed Medium"/>
              </a:endParaRPr>
            </a:p>
          </p:txBody>
        </p:sp>
        <p:sp>
          <p:nvSpPr>
            <p:cNvPr id="865" name="Google Shape;865;p31"/>
            <p:cNvSpPr txBox="1"/>
            <p:nvPr/>
          </p:nvSpPr>
          <p:spPr>
            <a:xfrm>
              <a:off x="399086" y="1715890"/>
              <a:ext cx="2663834" cy="534900"/>
            </a:xfrm>
            <a:prstGeom prst="rect">
              <a:avLst/>
            </a:prstGeom>
            <a:noFill/>
            <a:ln>
              <a:noFill/>
            </a:ln>
          </p:spPr>
          <p:txBody>
            <a:bodyPr spcFirstLastPara="1" wrap="square" lIns="121900" tIns="121900" rIns="121900" bIns="121900" anchor="ctr" anchorCtr="0">
              <a:noAutofit/>
            </a:bodyPr>
            <a:lstStyle/>
            <a:p>
              <a:pPr marL="285750" indent="-285750">
                <a:buFont typeface="Arial" panose="020B0604020202020204" pitchFamily="34" charset="0"/>
                <a:buChar char="•"/>
              </a:pPr>
              <a:r>
                <a:rPr lang="en-GB" sz="1400" dirty="0">
                  <a:latin typeface="+mj-lt"/>
                  <a:ea typeface="Fira Sans"/>
                  <a:cs typeface="Fira Sans"/>
                  <a:sym typeface="Fira Sans"/>
                </a:rPr>
                <a:t>Emphasise the importance</a:t>
              </a:r>
            </a:p>
            <a:p>
              <a:pPr marL="285750" indent="-285750">
                <a:buFont typeface="Arial" panose="020B0604020202020204" pitchFamily="34" charset="0"/>
                <a:buChar char="•"/>
              </a:pPr>
              <a:r>
                <a:rPr lang="en-GB" sz="1400" dirty="0">
                  <a:latin typeface="+mj-lt"/>
                  <a:ea typeface="Fira Sans"/>
                  <a:cs typeface="Fira Sans"/>
                  <a:sym typeface="Fira Sans"/>
                </a:rPr>
                <a:t>Keep conversations focus on the subject</a:t>
              </a:r>
            </a:p>
            <a:p>
              <a:pPr marL="285750" indent="-285750">
                <a:buFont typeface="Arial" panose="020B0604020202020204" pitchFamily="34" charset="0"/>
                <a:buChar char="•"/>
              </a:pPr>
              <a:r>
                <a:rPr lang="en-GB" sz="1400" dirty="0">
                  <a:latin typeface="+mj-lt"/>
                  <a:ea typeface="Fira Sans"/>
                  <a:cs typeface="Fira Sans"/>
                  <a:sym typeface="Fira Sans"/>
                </a:rPr>
                <a:t>Why will the subject help them</a:t>
              </a:r>
              <a:endParaRPr sz="1400" dirty="0">
                <a:latin typeface="+mj-lt"/>
                <a:ea typeface="Fira Sans"/>
                <a:cs typeface="Fira Sans"/>
                <a:sym typeface="Fira Sans"/>
              </a:endParaRPr>
            </a:p>
          </p:txBody>
        </p:sp>
      </p:grpSp>
      <p:sp>
        <p:nvSpPr>
          <p:cNvPr id="866" name="Google Shape;866;p31"/>
          <p:cNvSpPr txBox="1">
            <a:spLocks noGrp="1"/>
          </p:cNvSpPr>
          <p:nvPr>
            <p:ph type="title"/>
          </p:nvPr>
        </p:nvSpPr>
        <p:spPr>
          <a:xfrm>
            <a:off x="1042534" y="459995"/>
            <a:ext cx="9733800" cy="792069"/>
          </a:xfrm>
          <a:prstGeom prst="rect">
            <a:avLst/>
          </a:prstGeom>
        </p:spPr>
        <p:txBody>
          <a:bodyPr spcFirstLastPara="1" vert="horz" wrap="square" lIns="121900" tIns="121900" rIns="121900" bIns="121900" rtlCol="0" anchor="t" anchorCtr="0">
            <a:noAutofit/>
          </a:bodyPr>
          <a:lstStyle/>
          <a:p>
            <a:pPr algn="ctr">
              <a:spcBef>
                <a:spcPts val="0"/>
              </a:spcBef>
            </a:pPr>
            <a:r>
              <a:rPr lang="en-GB" dirty="0">
                <a:latin typeface="Choplin ExtraLight" pitchFamily="2" charset="77"/>
              </a:rPr>
              <a:t>Delivery Competencies </a:t>
            </a:r>
            <a:endParaRPr dirty="0">
              <a:latin typeface="Choplin ExtraLight" pitchFamily="2" charset="77"/>
            </a:endParaRPr>
          </a:p>
          <a:p>
            <a:pPr algn="ctr">
              <a:spcBef>
                <a:spcPts val="0"/>
              </a:spcBef>
            </a:pPr>
            <a:endParaRPr dirty="0">
              <a:latin typeface="Choplin ExtraLight" pitchFamily="2" charset="77"/>
            </a:endParaRPr>
          </a:p>
        </p:txBody>
      </p:sp>
      <p:grpSp>
        <p:nvGrpSpPr>
          <p:cNvPr id="867" name="Google Shape;867;p31"/>
          <p:cNvGrpSpPr/>
          <p:nvPr/>
        </p:nvGrpSpPr>
        <p:grpSpPr>
          <a:xfrm>
            <a:off x="3726877" y="1520917"/>
            <a:ext cx="4677501" cy="4668537"/>
            <a:chOff x="2661050" y="961026"/>
            <a:chExt cx="3821904" cy="3814579"/>
          </a:xfrm>
        </p:grpSpPr>
        <p:sp>
          <p:nvSpPr>
            <p:cNvPr id="868" name="Google Shape;868;p31"/>
            <p:cNvSpPr/>
            <p:nvPr/>
          </p:nvSpPr>
          <p:spPr>
            <a:xfrm>
              <a:off x="3448475" y="3677834"/>
              <a:ext cx="2277973" cy="1097771"/>
            </a:xfrm>
            <a:custGeom>
              <a:avLst/>
              <a:gdLst/>
              <a:ahLst/>
              <a:cxnLst/>
              <a:rect l="l" t="t" r="r" b="b"/>
              <a:pathLst>
                <a:path w="16802" h="8097" extrusionOk="0">
                  <a:moveTo>
                    <a:pt x="6471" y="0"/>
                  </a:moveTo>
                  <a:lnTo>
                    <a:pt x="0" y="927"/>
                  </a:lnTo>
                  <a:lnTo>
                    <a:pt x="1117" y="7379"/>
                  </a:lnTo>
                  <a:lnTo>
                    <a:pt x="1930" y="6262"/>
                  </a:lnTo>
                  <a:cubicBezTo>
                    <a:pt x="3937" y="7434"/>
                    <a:pt x="6262" y="8096"/>
                    <a:pt x="8759" y="8096"/>
                  </a:cubicBezTo>
                  <a:cubicBezTo>
                    <a:pt x="11770" y="8096"/>
                    <a:pt x="14549" y="7129"/>
                    <a:pt x="16801" y="5467"/>
                  </a:cubicBezTo>
                  <a:lnTo>
                    <a:pt x="11902" y="4768"/>
                  </a:lnTo>
                  <a:lnTo>
                    <a:pt x="12619" y="622"/>
                  </a:lnTo>
                  <a:lnTo>
                    <a:pt x="12619" y="622"/>
                  </a:lnTo>
                  <a:cubicBezTo>
                    <a:pt x="11507" y="1322"/>
                    <a:pt x="10181" y="1739"/>
                    <a:pt x="8759" y="1739"/>
                  </a:cubicBezTo>
                  <a:cubicBezTo>
                    <a:pt x="7665" y="1739"/>
                    <a:pt x="6625" y="1494"/>
                    <a:pt x="5694" y="1058"/>
                  </a:cubicBezTo>
                  <a:lnTo>
                    <a:pt x="6471" y="0"/>
                  </a:lnTo>
                  <a:close/>
                </a:path>
              </a:pathLst>
            </a:custGeom>
            <a:solidFill>
              <a:schemeClr val="accent2"/>
            </a:solidFill>
            <a:ln>
              <a:noFill/>
            </a:ln>
            <a:effectLst>
              <a:outerShdw blurRad="342900" dist="114300" dir="5400000" algn="bl" rotWithShape="0">
                <a:srgbClr val="000000">
                  <a:alpha val="12000"/>
                </a:srgbClr>
              </a:outerShdw>
            </a:effectLst>
          </p:spPr>
          <p:txBody>
            <a:bodyPr spcFirstLastPara="1" wrap="square" lIns="121900" tIns="121900" rIns="121900" bIns="121900" anchor="ctr" anchorCtr="0">
              <a:noAutofit/>
            </a:bodyPr>
            <a:lstStyle/>
            <a:p>
              <a:endParaRPr sz="2400"/>
            </a:p>
          </p:txBody>
        </p:sp>
        <p:sp>
          <p:nvSpPr>
            <p:cNvPr id="869" name="Google Shape;869;p31"/>
            <p:cNvSpPr/>
            <p:nvPr/>
          </p:nvSpPr>
          <p:spPr>
            <a:xfrm>
              <a:off x="5061966" y="2302551"/>
              <a:ext cx="1420988" cy="2147412"/>
            </a:xfrm>
            <a:custGeom>
              <a:avLst/>
              <a:gdLst/>
              <a:ahLst/>
              <a:cxnLst/>
              <a:rect l="l" t="t" r="r" b="b"/>
              <a:pathLst>
                <a:path w="10481" h="15839" extrusionOk="0">
                  <a:moveTo>
                    <a:pt x="9686" y="0"/>
                  </a:moveTo>
                  <a:lnTo>
                    <a:pt x="7343" y="4768"/>
                  </a:lnTo>
                  <a:lnTo>
                    <a:pt x="3937" y="2970"/>
                  </a:lnTo>
                  <a:lnTo>
                    <a:pt x="3937" y="2970"/>
                  </a:lnTo>
                  <a:cubicBezTo>
                    <a:pt x="4051" y="3501"/>
                    <a:pt x="4124" y="4051"/>
                    <a:pt x="4124" y="4618"/>
                  </a:cubicBezTo>
                  <a:cubicBezTo>
                    <a:pt x="4124" y="6603"/>
                    <a:pt x="3329" y="8401"/>
                    <a:pt x="2026" y="9708"/>
                  </a:cubicBezTo>
                  <a:lnTo>
                    <a:pt x="1118" y="8478"/>
                  </a:lnTo>
                  <a:lnTo>
                    <a:pt x="1" y="14912"/>
                  </a:lnTo>
                  <a:lnTo>
                    <a:pt x="6471" y="15838"/>
                  </a:lnTo>
                  <a:lnTo>
                    <a:pt x="5790" y="14889"/>
                  </a:lnTo>
                  <a:cubicBezTo>
                    <a:pt x="8664" y="12392"/>
                    <a:pt x="10481" y="8723"/>
                    <a:pt x="10481" y="4618"/>
                  </a:cubicBezTo>
                  <a:cubicBezTo>
                    <a:pt x="10481" y="2993"/>
                    <a:pt x="10199" y="1440"/>
                    <a:pt x="9686" y="0"/>
                  </a:cubicBezTo>
                  <a:close/>
                </a:path>
              </a:pathLst>
            </a:custGeom>
            <a:solidFill>
              <a:schemeClr val="accent3"/>
            </a:solidFill>
            <a:ln>
              <a:noFill/>
            </a:ln>
            <a:effectLst>
              <a:outerShdw blurRad="342900" dist="114300" dir="5400000" algn="bl" rotWithShape="0">
                <a:srgbClr val="000000">
                  <a:alpha val="12000"/>
                </a:srgbClr>
              </a:outerShdw>
            </a:effectLst>
          </p:spPr>
          <p:txBody>
            <a:bodyPr spcFirstLastPara="1" wrap="square" lIns="121900" tIns="121900" rIns="121900" bIns="121900" anchor="ctr" anchorCtr="0">
              <a:noAutofit/>
            </a:bodyPr>
            <a:lstStyle/>
            <a:p>
              <a:endParaRPr sz="2400"/>
            </a:p>
          </p:txBody>
        </p:sp>
        <p:sp>
          <p:nvSpPr>
            <p:cNvPr id="870" name="Google Shape;870;p31"/>
            <p:cNvSpPr/>
            <p:nvPr/>
          </p:nvSpPr>
          <p:spPr>
            <a:xfrm>
              <a:off x="4566253" y="1094110"/>
              <a:ext cx="1903644" cy="1869885"/>
            </a:xfrm>
            <a:custGeom>
              <a:avLst/>
              <a:gdLst/>
              <a:ahLst/>
              <a:cxnLst/>
              <a:rect l="l" t="t" r="r" b="b"/>
              <a:pathLst>
                <a:path w="14041" h="13792" extrusionOk="0">
                  <a:moveTo>
                    <a:pt x="681" y="1"/>
                  </a:moveTo>
                  <a:cubicBezTo>
                    <a:pt x="454" y="1"/>
                    <a:pt x="227" y="19"/>
                    <a:pt x="0" y="19"/>
                  </a:cubicBezTo>
                  <a:lnTo>
                    <a:pt x="1004" y="6376"/>
                  </a:lnTo>
                  <a:cubicBezTo>
                    <a:pt x="3633" y="6490"/>
                    <a:pt x="5885" y="8002"/>
                    <a:pt x="7079" y="10199"/>
                  </a:cubicBezTo>
                  <a:lnTo>
                    <a:pt x="5377" y="10744"/>
                  </a:lnTo>
                  <a:lnTo>
                    <a:pt x="11166" y="13791"/>
                  </a:lnTo>
                  <a:lnTo>
                    <a:pt x="14040" y="7929"/>
                  </a:lnTo>
                  <a:lnTo>
                    <a:pt x="13191" y="8210"/>
                  </a:lnTo>
                  <a:cubicBezTo>
                    <a:pt x="11071" y="3388"/>
                    <a:pt x="6267" y="1"/>
                    <a:pt x="681" y="1"/>
                  </a:cubicBezTo>
                  <a:close/>
                </a:path>
              </a:pathLst>
            </a:custGeom>
            <a:solidFill>
              <a:schemeClr val="accent2"/>
            </a:solidFill>
            <a:ln>
              <a:noFill/>
            </a:ln>
            <a:effectLst>
              <a:outerShdw blurRad="342900" dist="114300" dir="5400000" algn="bl" rotWithShape="0">
                <a:srgbClr val="000000">
                  <a:alpha val="12000"/>
                </a:srgbClr>
              </a:outerShdw>
            </a:effectLst>
          </p:spPr>
          <p:txBody>
            <a:bodyPr spcFirstLastPara="1" wrap="square" lIns="121900" tIns="121900" rIns="121900" bIns="121900" anchor="ctr" anchorCtr="0">
              <a:noAutofit/>
            </a:bodyPr>
            <a:lstStyle/>
            <a:p>
              <a:endParaRPr sz="2400" dirty="0"/>
            </a:p>
          </p:txBody>
        </p:sp>
        <p:sp>
          <p:nvSpPr>
            <p:cNvPr id="871" name="Google Shape;871;p31"/>
            <p:cNvSpPr/>
            <p:nvPr/>
          </p:nvSpPr>
          <p:spPr>
            <a:xfrm>
              <a:off x="2861160" y="961026"/>
              <a:ext cx="2196084" cy="1664892"/>
            </a:xfrm>
            <a:custGeom>
              <a:avLst/>
              <a:gdLst/>
              <a:ahLst/>
              <a:cxnLst/>
              <a:rect l="l" t="t" r="r" b="b"/>
              <a:pathLst>
                <a:path w="16198" h="12280" extrusionOk="0">
                  <a:moveTo>
                    <a:pt x="11502" y="1"/>
                  </a:moveTo>
                  <a:lnTo>
                    <a:pt x="11502" y="968"/>
                  </a:lnTo>
                  <a:cubicBezTo>
                    <a:pt x="5999" y="1608"/>
                    <a:pt x="1494" y="5545"/>
                    <a:pt x="0" y="10731"/>
                  </a:cubicBezTo>
                  <a:lnTo>
                    <a:pt x="4296" y="8460"/>
                  </a:lnTo>
                  <a:lnTo>
                    <a:pt x="6167" y="12279"/>
                  </a:lnTo>
                  <a:cubicBezTo>
                    <a:pt x="6961" y="9859"/>
                    <a:pt x="8987" y="7984"/>
                    <a:pt x="11502" y="7416"/>
                  </a:cubicBezTo>
                  <a:lnTo>
                    <a:pt x="11502" y="9119"/>
                  </a:lnTo>
                  <a:lnTo>
                    <a:pt x="16197" y="4560"/>
                  </a:lnTo>
                  <a:lnTo>
                    <a:pt x="11502" y="1"/>
                  </a:lnTo>
                  <a:close/>
                </a:path>
              </a:pathLst>
            </a:custGeom>
            <a:solidFill>
              <a:srgbClr val="C00000"/>
            </a:solidFill>
            <a:ln>
              <a:solidFill>
                <a:schemeClr val="accent1"/>
              </a:solidFill>
            </a:ln>
            <a:effectLst>
              <a:outerShdw blurRad="342900" dist="114300" dir="5400000" algn="bl" rotWithShape="0">
                <a:srgbClr val="000000">
                  <a:alpha val="12000"/>
                </a:srgbClr>
              </a:outerShdw>
            </a:effectLst>
          </p:spPr>
          <p:txBody>
            <a:bodyPr spcFirstLastPara="1" wrap="square" lIns="121900" tIns="121900" rIns="121900" bIns="121900" anchor="ctr" anchorCtr="0">
              <a:noAutofit/>
            </a:bodyPr>
            <a:lstStyle/>
            <a:p>
              <a:endParaRPr sz="2400"/>
            </a:p>
          </p:txBody>
        </p:sp>
        <p:sp>
          <p:nvSpPr>
            <p:cNvPr id="872" name="Google Shape;872;p31"/>
            <p:cNvSpPr/>
            <p:nvPr/>
          </p:nvSpPr>
          <p:spPr>
            <a:xfrm>
              <a:off x="2661050" y="2107999"/>
              <a:ext cx="1387771" cy="2318511"/>
            </a:xfrm>
            <a:custGeom>
              <a:avLst/>
              <a:gdLst/>
              <a:ahLst/>
              <a:cxnLst/>
              <a:rect l="l" t="t" r="r" b="b"/>
              <a:pathLst>
                <a:path w="10236" h="17101" extrusionOk="0">
                  <a:moveTo>
                    <a:pt x="5772" y="0"/>
                  </a:moveTo>
                  <a:lnTo>
                    <a:pt x="1" y="3043"/>
                  </a:lnTo>
                  <a:lnTo>
                    <a:pt x="1195" y="3442"/>
                  </a:lnTo>
                  <a:cubicBezTo>
                    <a:pt x="1022" y="4273"/>
                    <a:pt x="945" y="5163"/>
                    <a:pt x="945" y="6053"/>
                  </a:cubicBezTo>
                  <a:cubicBezTo>
                    <a:pt x="945" y="10594"/>
                    <a:pt x="3179" y="14622"/>
                    <a:pt x="6603" y="17101"/>
                  </a:cubicBezTo>
                  <a:lnTo>
                    <a:pt x="5808" y="12506"/>
                  </a:lnTo>
                  <a:lnTo>
                    <a:pt x="10236" y="11879"/>
                  </a:lnTo>
                  <a:cubicBezTo>
                    <a:pt x="8460" y="10558"/>
                    <a:pt x="7302" y="8437"/>
                    <a:pt x="7302" y="6053"/>
                  </a:cubicBezTo>
                  <a:cubicBezTo>
                    <a:pt x="7302" y="5844"/>
                    <a:pt x="7302" y="5635"/>
                    <a:pt x="7325" y="5427"/>
                  </a:cubicBezTo>
                  <a:lnTo>
                    <a:pt x="8646" y="5863"/>
                  </a:lnTo>
                  <a:lnTo>
                    <a:pt x="8646" y="5863"/>
                  </a:lnTo>
                  <a:lnTo>
                    <a:pt x="5772" y="0"/>
                  </a:lnTo>
                  <a:close/>
                </a:path>
              </a:pathLst>
            </a:custGeom>
            <a:solidFill>
              <a:schemeClr val="accent3"/>
            </a:solidFill>
            <a:ln>
              <a:noFill/>
            </a:ln>
            <a:effectLst>
              <a:outerShdw blurRad="342900" dist="114300" dir="5400000" algn="bl" rotWithShape="0">
                <a:srgbClr val="000000">
                  <a:alpha val="12000"/>
                </a:srgbClr>
              </a:outerShdw>
            </a:effectLst>
          </p:spPr>
          <p:txBody>
            <a:bodyPr spcFirstLastPara="1" wrap="square" lIns="121900" tIns="121900" rIns="121900" bIns="121900" anchor="ctr" anchorCtr="0">
              <a:noAutofit/>
            </a:bodyPr>
            <a:lstStyle/>
            <a:p>
              <a:endParaRPr sz="2400"/>
            </a:p>
          </p:txBody>
        </p:sp>
        <p:sp>
          <p:nvSpPr>
            <p:cNvPr id="879" name="Google Shape;879;p31"/>
            <p:cNvSpPr/>
            <p:nvPr/>
          </p:nvSpPr>
          <p:spPr>
            <a:xfrm>
              <a:off x="5398216" y="1696861"/>
              <a:ext cx="198589" cy="185735"/>
            </a:xfrm>
            <a:custGeom>
              <a:avLst/>
              <a:gdLst/>
              <a:ahLst/>
              <a:cxnLst/>
              <a:rect l="l" t="t" r="r" b="b"/>
              <a:pathLst>
                <a:path w="927" h="867" extrusionOk="0">
                  <a:moveTo>
                    <a:pt x="463" y="1"/>
                  </a:moveTo>
                  <a:cubicBezTo>
                    <a:pt x="350" y="1"/>
                    <a:pt x="236" y="43"/>
                    <a:pt x="150" y="127"/>
                  </a:cubicBezTo>
                  <a:cubicBezTo>
                    <a:pt x="0" y="299"/>
                    <a:pt x="0" y="563"/>
                    <a:pt x="150" y="731"/>
                  </a:cubicBezTo>
                  <a:cubicBezTo>
                    <a:pt x="242" y="823"/>
                    <a:pt x="352" y="866"/>
                    <a:pt x="462" y="866"/>
                  </a:cubicBezTo>
                  <a:cubicBezTo>
                    <a:pt x="537" y="866"/>
                    <a:pt x="612" y="846"/>
                    <a:pt x="681" y="808"/>
                  </a:cubicBezTo>
                  <a:lnTo>
                    <a:pt x="622" y="753"/>
                  </a:lnTo>
                  <a:cubicBezTo>
                    <a:pt x="576" y="773"/>
                    <a:pt x="524" y="783"/>
                    <a:pt x="472" y="783"/>
                  </a:cubicBezTo>
                  <a:cubicBezTo>
                    <a:pt x="378" y="783"/>
                    <a:pt x="282" y="749"/>
                    <a:pt x="209" y="676"/>
                  </a:cubicBezTo>
                  <a:cubicBezTo>
                    <a:pt x="77" y="544"/>
                    <a:pt x="77" y="317"/>
                    <a:pt x="209" y="186"/>
                  </a:cubicBezTo>
                  <a:cubicBezTo>
                    <a:pt x="284" y="118"/>
                    <a:pt x="374" y="83"/>
                    <a:pt x="463" y="83"/>
                  </a:cubicBezTo>
                  <a:cubicBezTo>
                    <a:pt x="553" y="83"/>
                    <a:pt x="643" y="118"/>
                    <a:pt x="718" y="186"/>
                  </a:cubicBezTo>
                  <a:cubicBezTo>
                    <a:pt x="813" y="299"/>
                    <a:pt x="849" y="449"/>
                    <a:pt x="777" y="581"/>
                  </a:cubicBezTo>
                  <a:lnTo>
                    <a:pt x="831" y="640"/>
                  </a:lnTo>
                  <a:cubicBezTo>
                    <a:pt x="927" y="485"/>
                    <a:pt x="908" y="258"/>
                    <a:pt x="777" y="127"/>
                  </a:cubicBezTo>
                  <a:cubicBezTo>
                    <a:pt x="690" y="43"/>
                    <a:pt x="577" y="1"/>
                    <a:pt x="463"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pic>
        <p:nvPicPr>
          <p:cNvPr id="3" name="Picture 2" descr="Icon&#10;&#10;Description automatically generated">
            <a:extLst>
              <a:ext uri="{FF2B5EF4-FFF2-40B4-BE49-F238E27FC236}">
                <a16:creationId xmlns:a16="http://schemas.microsoft.com/office/drawing/2014/main" id="{9F5245B2-FD0D-B624-BF11-C65340474A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4188" y="2016916"/>
            <a:ext cx="960635" cy="960635"/>
          </a:xfrm>
          <a:prstGeom prst="rect">
            <a:avLst/>
          </a:prstGeom>
        </p:spPr>
      </p:pic>
      <p:pic>
        <p:nvPicPr>
          <p:cNvPr id="5" name="Picture 4" descr="Icon&#10;&#10;Description automatically generated">
            <a:extLst>
              <a:ext uri="{FF2B5EF4-FFF2-40B4-BE49-F238E27FC236}">
                <a16:creationId xmlns:a16="http://schemas.microsoft.com/office/drawing/2014/main" id="{2BD93642-C28A-B384-7A44-0E446E3EE9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556288" y="5301985"/>
            <a:ext cx="663935" cy="663935"/>
          </a:xfrm>
          <a:prstGeom prst="rect">
            <a:avLst/>
          </a:prstGeom>
        </p:spPr>
      </p:pic>
      <p:pic>
        <p:nvPicPr>
          <p:cNvPr id="7" name="Picture 6" descr="A picture containing icon&#10;&#10;Description automatically generated">
            <a:extLst>
              <a:ext uri="{FF2B5EF4-FFF2-40B4-BE49-F238E27FC236}">
                <a16:creationId xmlns:a16="http://schemas.microsoft.com/office/drawing/2014/main" id="{BF270E82-0473-FC1E-14E4-FAC42F4493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893" y="3812747"/>
            <a:ext cx="818179" cy="818179"/>
          </a:xfrm>
          <a:prstGeom prst="rect">
            <a:avLst/>
          </a:prstGeom>
        </p:spPr>
      </p:pic>
      <p:pic>
        <p:nvPicPr>
          <p:cNvPr id="9" name="Picture 8" descr="A picture containing icon&#10;&#10;Description automatically generated">
            <a:extLst>
              <a:ext uri="{FF2B5EF4-FFF2-40B4-BE49-F238E27FC236}">
                <a16:creationId xmlns:a16="http://schemas.microsoft.com/office/drawing/2014/main" id="{431F813D-A4EC-4011-3CF0-BA14FCD7A2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6874" y="4101571"/>
            <a:ext cx="798475" cy="798475"/>
          </a:xfrm>
          <a:prstGeom prst="rect">
            <a:avLst/>
          </a:prstGeom>
        </p:spPr>
      </p:pic>
      <p:pic>
        <p:nvPicPr>
          <p:cNvPr id="11" name="Picture 10" descr="Icon&#10;&#10;Description automatically generated">
            <a:extLst>
              <a:ext uri="{FF2B5EF4-FFF2-40B4-BE49-F238E27FC236}">
                <a16:creationId xmlns:a16="http://schemas.microsoft.com/office/drawing/2014/main" id="{C8015C85-4788-ABD0-9F24-449AFD0B9D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21545" y="2327094"/>
            <a:ext cx="403779" cy="532669"/>
          </a:xfrm>
          <a:prstGeom prst="rect">
            <a:avLst/>
          </a:prstGeom>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CAFD106-1C81-4479-947E-5EBFE938C681}"/>
              </a:ext>
            </a:extLst>
          </p:cNvPr>
          <p:cNvGrpSpPr/>
          <p:nvPr/>
        </p:nvGrpSpPr>
        <p:grpSpPr>
          <a:xfrm>
            <a:off x="10565877" y="2708920"/>
            <a:ext cx="1624536" cy="4149080"/>
            <a:chOff x="11330109" y="2204864"/>
            <a:chExt cx="1624536" cy="4653136"/>
          </a:xfrm>
        </p:grpSpPr>
        <p:sp>
          <p:nvSpPr>
            <p:cNvPr id="45" name="Rectangle 44">
              <a:extLst>
                <a:ext uri="{FF2B5EF4-FFF2-40B4-BE49-F238E27FC236}">
                  <a16:creationId xmlns:a16="http://schemas.microsoft.com/office/drawing/2014/main" id="{5E6B2A1C-F64C-40AB-A760-F5B53A2BC471}"/>
                </a:ext>
              </a:extLst>
            </p:cNvPr>
            <p:cNvSpPr/>
            <p:nvPr/>
          </p:nvSpPr>
          <p:spPr>
            <a:xfrm>
              <a:off x="11330109" y="2204864"/>
              <a:ext cx="549797" cy="465313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Rectangle 45">
              <a:extLst>
                <a:ext uri="{FF2B5EF4-FFF2-40B4-BE49-F238E27FC236}">
                  <a16:creationId xmlns:a16="http://schemas.microsoft.com/office/drawing/2014/main" id="{B5F3DE06-562C-4862-A73F-E69630567AD8}"/>
                </a:ext>
              </a:extLst>
            </p:cNvPr>
            <p:cNvSpPr/>
            <p:nvPr/>
          </p:nvSpPr>
          <p:spPr>
            <a:xfrm>
              <a:off x="11639028" y="2204864"/>
              <a:ext cx="1315617" cy="46531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7" name="Freeform 6">
            <a:extLst>
              <a:ext uri="{FF2B5EF4-FFF2-40B4-BE49-F238E27FC236}">
                <a16:creationId xmlns:a16="http://schemas.microsoft.com/office/drawing/2014/main" id="{8B2CE2D2-02C9-4335-9FB6-E6FDD31A7236}"/>
              </a:ext>
            </a:extLst>
          </p:cNvPr>
          <p:cNvSpPr>
            <a:spLocks/>
          </p:cNvSpPr>
          <p:nvPr/>
        </p:nvSpPr>
        <p:spPr bwMode="auto">
          <a:xfrm>
            <a:off x="3251890" y="3643367"/>
            <a:ext cx="5181537" cy="3217863"/>
          </a:xfrm>
          <a:custGeom>
            <a:avLst/>
            <a:gdLst>
              <a:gd name="T0" fmla="*/ 4363 w 4363"/>
              <a:gd name="T1" fmla="*/ 0 h 2027"/>
              <a:gd name="T2" fmla="*/ 3267 w 4363"/>
              <a:gd name="T3" fmla="*/ 0 h 2027"/>
              <a:gd name="T4" fmla="*/ 3267 w 4363"/>
              <a:gd name="T5" fmla="*/ 416 h 2027"/>
              <a:gd name="T6" fmla="*/ 2172 w 4363"/>
              <a:gd name="T7" fmla="*/ 416 h 2027"/>
              <a:gd name="T8" fmla="*/ 2172 w 4363"/>
              <a:gd name="T9" fmla="*/ 828 h 2027"/>
              <a:gd name="T10" fmla="*/ 1099 w 4363"/>
              <a:gd name="T11" fmla="*/ 828 h 2027"/>
              <a:gd name="T12" fmla="*/ 1099 w 4363"/>
              <a:gd name="T13" fmla="*/ 1251 h 2027"/>
              <a:gd name="T14" fmla="*/ 0 w 4363"/>
              <a:gd name="T15" fmla="*/ 1251 h 2027"/>
              <a:gd name="T16" fmla="*/ 0 w 4363"/>
              <a:gd name="T17" fmla="*/ 2027 h 2027"/>
              <a:gd name="T18" fmla="*/ 1099 w 4363"/>
              <a:gd name="T19" fmla="*/ 2027 h 2027"/>
              <a:gd name="T20" fmla="*/ 1617 w 4363"/>
              <a:gd name="T21" fmla="*/ 2027 h 2027"/>
              <a:gd name="T22" fmla="*/ 2172 w 4363"/>
              <a:gd name="T23" fmla="*/ 2027 h 2027"/>
              <a:gd name="T24" fmla="*/ 2716 w 4363"/>
              <a:gd name="T25" fmla="*/ 2027 h 2027"/>
              <a:gd name="T26" fmla="*/ 3789 w 4363"/>
              <a:gd name="T27" fmla="*/ 2027 h 2027"/>
              <a:gd name="T28" fmla="*/ 3789 w 4363"/>
              <a:gd name="T29" fmla="*/ 2023 h 2027"/>
              <a:gd name="T30" fmla="*/ 4363 w 4363"/>
              <a:gd name="T31" fmla="*/ 2023 h 2027"/>
              <a:gd name="T32" fmla="*/ 4363 w 4363"/>
              <a:gd name="T33" fmla="*/ 0 h 2027"/>
              <a:gd name="connsiteX0" fmla="*/ 10000 w 10000"/>
              <a:gd name="connsiteY0" fmla="*/ 0 h 10000"/>
              <a:gd name="connsiteX1" fmla="*/ 7488 w 10000"/>
              <a:gd name="connsiteY1" fmla="*/ 0 h 10000"/>
              <a:gd name="connsiteX2" fmla="*/ 7488 w 10000"/>
              <a:gd name="connsiteY2" fmla="*/ 2052 h 10000"/>
              <a:gd name="connsiteX3" fmla="*/ 4978 w 10000"/>
              <a:gd name="connsiteY3" fmla="*/ 2052 h 10000"/>
              <a:gd name="connsiteX4" fmla="*/ 4978 w 10000"/>
              <a:gd name="connsiteY4" fmla="*/ 4085 h 10000"/>
              <a:gd name="connsiteX5" fmla="*/ 2519 w 10000"/>
              <a:gd name="connsiteY5" fmla="*/ 4085 h 10000"/>
              <a:gd name="connsiteX6" fmla="*/ 2519 w 10000"/>
              <a:gd name="connsiteY6" fmla="*/ 6172 h 10000"/>
              <a:gd name="connsiteX7" fmla="*/ 0 w 10000"/>
              <a:gd name="connsiteY7" fmla="*/ 10000 h 10000"/>
              <a:gd name="connsiteX8" fmla="*/ 2519 w 10000"/>
              <a:gd name="connsiteY8" fmla="*/ 10000 h 10000"/>
              <a:gd name="connsiteX9" fmla="*/ 3706 w 10000"/>
              <a:gd name="connsiteY9" fmla="*/ 10000 h 10000"/>
              <a:gd name="connsiteX10" fmla="*/ 4978 w 10000"/>
              <a:gd name="connsiteY10" fmla="*/ 10000 h 10000"/>
              <a:gd name="connsiteX11" fmla="*/ 6225 w 10000"/>
              <a:gd name="connsiteY11" fmla="*/ 10000 h 10000"/>
              <a:gd name="connsiteX12" fmla="*/ 8684 w 10000"/>
              <a:gd name="connsiteY12" fmla="*/ 10000 h 10000"/>
              <a:gd name="connsiteX13" fmla="*/ 8684 w 10000"/>
              <a:gd name="connsiteY13" fmla="*/ 9980 h 10000"/>
              <a:gd name="connsiteX14" fmla="*/ 10000 w 10000"/>
              <a:gd name="connsiteY14" fmla="*/ 9980 h 10000"/>
              <a:gd name="connsiteX15" fmla="*/ 10000 w 10000"/>
              <a:gd name="connsiteY15" fmla="*/ 0 h 10000"/>
              <a:gd name="connsiteX0" fmla="*/ 7481 w 7481"/>
              <a:gd name="connsiteY0" fmla="*/ 0 h 10000"/>
              <a:gd name="connsiteX1" fmla="*/ 4969 w 7481"/>
              <a:gd name="connsiteY1" fmla="*/ 0 h 10000"/>
              <a:gd name="connsiteX2" fmla="*/ 4969 w 7481"/>
              <a:gd name="connsiteY2" fmla="*/ 2052 h 10000"/>
              <a:gd name="connsiteX3" fmla="*/ 2459 w 7481"/>
              <a:gd name="connsiteY3" fmla="*/ 2052 h 10000"/>
              <a:gd name="connsiteX4" fmla="*/ 2459 w 7481"/>
              <a:gd name="connsiteY4" fmla="*/ 4085 h 10000"/>
              <a:gd name="connsiteX5" fmla="*/ 0 w 7481"/>
              <a:gd name="connsiteY5" fmla="*/ 4085 h 10000"/>
              <a:gd name="connsiteX6" fmla="*/ 0 w 7481"/>
              <a:gd name="connsiteY6" fmla="*/ 6172 h 10000"/>
              <a:gd name="connsiteX7" fmla="*/ 0 w 7481"/>
              <a:gd name="connsiteY7" fmla="*/ 10000 h 10000"/>
              <a:gd name="connsiteX8" fmla="*/ 1187 w 7481"/>
              <a:gd name="connsiteY8" fmla="*/ 10000 h 10000"/>
              <a:gd name="connsiteX9" fmla="*/ 2459 w 7481"/>
              <a:gd name="connsiteY9" fmla="*/ 10000 h 10000"/>
              <a:gd name="connsiteX10" fmla="*/ 3706 w 7481"/>
              <a:gd name="connsiteY10" fmla="*/ 10000 h 10000"/>
              <a:gd name="connsiteX11" fmla="*/ 6165 w 7481"/>
              <a:gd name="connsiteY11" fmla="*/ 10000 h 10000"/>
              <a:gd name="connsiteX12" fmla="*/ 6165 w 7481"/>
              <a:gd name="connsiteY12" fmla="*/ 9980 h 10000"/>
              <a:gd name="connsiteX13" fmla="*/ 7481 w 7481"/>
              <a:gd name="connsiteY13" fmla="*/ 9980 h 10000"/>
              <a:gd name="connsiteX14" fmla="*/ 7481 w 7481"/>
              <a:gd name="connsiteY14"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81" h="10000">
                <a:moveTo>
                  <a:pt x="7481" y="0"/>
                </a:moveTo>
                <a:lnTo>
                  <a:pt x="4969" y="0"/>
                </a:lnTo>
                <a:lnTo>
                  <a:pt x="4969" y="2052"/>
                </a:lnTo>
                <a:lnTo>
                  <a:pt x="2459" y="2052"/>
                </a:lnTo>
                <a:lnTo>
                  <a:pt x="2459" y="4085"/>
                </a:lnTo>
                <a:lnTo>
                  <a:pt x="0" y="4085"/>
                </a:lnTo>
                <a:lnTo>
                  <a:pt x="0" y="6172"/>
                </a:lnTo>
                <a:lnTo>
                  <a:pt x="0" y="10000"/>
                </a:lnTo>
                <a:lnTo>
                  <a:pt x="1187" y="10000"/>
                </a:lnTo>
                <a:lnTo>
                  <a:pt x="2459" y="10000"/>
                </a:lnTo>
                <a:lnTo>
                  <a:pt x="3706" y="10000"/>
                </a:lnTo>
                <a:lnTo>
                  <a:pt x="6165" y="10000"/>
                </a:lnTo>
                <a:lnTo>
                  <a:pt x="6165" y="9980"/>
                </a:lnTo>
                <a:lnTo>
                  <a:pt x="7481" y="9980"/>
                </a:lnTo>
                <a:lnTo>
                  <a:pt x="7481"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8" name="Freeform 7">
            <a:extLst>
              <a:ext uri="{FF2B5EF4-FFF2-40B4-BE49-F238E27FC236}">
                <a16:creationId xmlns:a16="http://schemas.microsoft.com/office/drawing/2014/main" id="{6E79AD39-84F5-4394-BC2C-64DE94166B1A}"/>
              </a:ext>
            </a:extLst>
          </p:cNvPr>
          <p:cNvSpPr>
            <a:spLocks/>
          </p:cNvSpPr>
          <p:nvPr/>
        </p:nvSpPr>
        <p:spPr bwMode="auto">
          <a:xfrm>
            <a:off x="3561053" y="3643367"/>
            <a:ext cx="5180349" cy="3217863"/>
          </a:xfrm>
          <a:custGeom>
            <a:avLst/>
            <a:gdLst>
              <a:gd name="T0" fmla="*/ 4362 w 4362"/>
              <a:gd name="T1" fmla="*/ 0 h 2027"/>
              <a:gd name="T2" fmla="*/ 3267 w 4362"/>
              <a:gd name="T3" fmla="*/ 0 h 2027"/>
              <a:gd name="T4" fmla="*/ 3267 w 4362"/>
              <a:gd name="T5" fmla="*/ 416 h 2027"/>
              <a:gd name="T6" fmla="*/ 2172 w 4362"/>
              <a:gd name="T7" fmla="*/ 416 h 2027"/>
              <a:gd name="T8" fmla="*/ 2172 w 4362"/>
              <a:gd name="T9" fmla="*/ 828 h 2027"/>
              <a:gd name="T10" fmla="*/ 1099 w 4362"/>
              <a:gd name="T11" fmla="*/ 828 h 2027"/>
              <a:gd name="T12" fmla="*/ 1099 w 4362"/>
              <a:gd name="T13" fmla="*/ 1251 h 2027"/>
              <a:gd name="T14" fmla="*/ 0 w 4362"/>
              <a:gd name="T15" fmla="*/ 1251 h 2027"/>
              <a:gd name="T16" fmla="*/ 0 w 4362"/>
              <a:gd name="T17" fmla="*/ 2027 h 2027"/>
              <a:gd name="T18" fmla="*/ 1099 w 4362"/>
              <a:gd name="T19" fmla="*/ 2027 h 2027"/>
              <a:gd name="T20" fmla="*/ 1617 w 4362"/>
              <a:gd name="T21" fmla="*/ 2027 h 2027"/>
              <a:gd name="T22" fmla="*/ 2172 w 4362"/>
              <a:gd name="T23" fmla="*/ 2027 h 2027"/>
              <a:gd name="T24" fmla="*/ 2716 w 4362"/>
              <a:gd name="T25" fmla="*/ 2027 h 2027"/>
              <a:gd name="T26" fmla="*/ 3789 w 4362"/>
              <a:gd name="T27" fmla="*/ 2027 h 2027"/>
              <a:gd name="T28" fmla="*/ 3789 w 4362"/>
              <a:gd name="T29" fmla="*/ 2023 h 2027"/>
              <a:gd name="T30" fmla="*/ 4362 w 4362"/>
              <a:gd name="T31" fmla="*/ 2023 h 2027"/>
              <a:gd name="T32" fmla="*/ 4362 w 4362"/>
              <a:gd name="T33" fmla="*/ 0 h 2027"/>
              <a:gd name="connsiteX0" fmla="*/ 10000 w 10000"/>
              <a:gd name="connsiteY0" fmla="*/ 0 h 10000"/>
              <a:gd name="connsiteX1" fmla="*/ 7490 w 10000"/>
              <a:gd name="connsiteY1" fmla="*/ 0 h 10000"/>
              <a:gd name="connsiteX2" fmla="*/ 7490 w 10000"/>
              <a:gd name="connsiteY2" fmla="*/ 2052 h 10000"/>
              <a:gd name="connsiteX3" fmla="*/ 4979 w 10000"/>
              <a:gd name="connsiteY3" fmla="*/ 2052 h 10000"/>
              <a:gd name="connsiteX4" fmla="*/ 4979 w 10000"/>
              <a:gd name="connsiteY4" fmla="*/ 4085 h 10000"/>
              <a:gd name="connsiteX5" fmla="*/ 2519 w 10000"/>
              <a:gd name="connsiteY5" fmla="*/ 4085 h 10000"/>
              <a:gd name="connsiteX6" fmla="*/ 2519 w 10000"/>
              <a:gd name="connsiteY6" fmla="*/ 6172 h 10000"/>
              <a:gd name="connsiteX7" fmla="*/ 0 w 10000"/>
              <a:gd name="connsiteY7" fmla="*/ 10000 h 10000"/>
              <a:gd name="connsiteX8" fmla="*/ 2519 w 10000"/>
              <a:gd name="connsiteY8" fmla="*/ 10000 h 10000"/>
              <a:gd name="connsiteX9" fmla="*/ 3707 w 10000"/>
              <a:gd name="connsiteY9" fmla="*/ 10000 h 10000"/>
              <a:gd name="connsiteX10" fmla="*/ 4979 w 10000"/>
              <a:gd name="connsiteY10" fmla="*/ 10000 h 10000"/>
              <a:gd name="connsiteX11" fmla="*/ 6227 w 10000"/>
              <a:gd name="connsiteY11" fmla="*/ 10000 h 10000"/>
              <a:gd name="connsiteX12" fmla="*/ 8686 w 10000"/>
              <a:gd name="connsiteY12" fmla="*/ 10000 h 10000"/>
              <a:gd name="connsiteX13" fmla="*/ 8686 w 10000"/>
              <a:gd name="connsiteY13" fmla="*/ 9980 h 10000"/>
              <a:gd name="connsiteX14" fmla="*/ 10000 w 10000"/>
              <a:gd name="connsiteY14" fmla="*/ 9980 h 10000"/>
              <a:gd name="connsiteX15" fmla="*/ 10000 w 10000"/>
              <a:gd name="connsiteY15" fmla="*/ 0 h 10000"/>
              <a:gd name="connsiteX0" fmla="*/ 7481 w 7481"/>
              <a:gd name="connsiteY0" fmla="*/ 0 h 10000"/>
              <a:gd name="connsiteX1" fmla="*/ 4971 w 7481"/>
              <a:gd name="connsiteY1" fmla="*/ 0 h 10000"/>
              <a:gd name="connsiteX2" fmla="*/ 4971 w 7481"/>
              <a:gd name="connsiteY2" fmla="*/ 2052 h 10000"/>
              <a:gd name="connsiteX3" fmla="*/ 2460 w 7481"/>
              <a:gd name="connsiteY3" fmla="*/ 2052 h 10000"/>
              <a:gd name="connsiteX4" fmla="*/ 2460 w 7481"/>
              <a:gd name="connsiteY4" fmla="*/ 4085 h 10000"/>
              <a:gd name="connsiteX5" fmla="*/ 0 w 7481"/>
              <a:gd name="connsiteY5" fmla="*/ 4085 h 10000"/>
              <a:gd name="connsiteX6" fmla="*/ 0 w 7481"/>
              <a:gd name="connsiteY6" fmla="*/ 6172 h 10000"/>
              <a:gd name="connsiteX7" fmla="*/ 0 w 7481"/>
              <a:gd name="connsiteY7" fmla="*/ 10000 h 10000"/>
              <a:gd name="connsiteX8" fmla="*/ 1188 w 7481"/>
              <a:gd name="connsiteY8" fmla="*/ 10000 h 10000"/>
              <a:gd name="connsiteX9" fmla="*/ 2460 w 7481"/>
              <a:gd name="connsiteY9" fmla="*/ 10000 h 10000"/>
              <a:gd name="connsiteX10" fmla="*/ 3708 w 7481"/>
              <a:gd name="connsiteY10" fmla="*/ 10000 h 10000"/>
              <a:gd name="connsiteX11" fmla="*/ 6167 w 7481"/>
              <a:gd name="connsiteY11" fmla="*/ 10000 h 10000"/>
              <a:gd name="connsiteX12" fmla="*/ 6167 w 7481"/>
              <a:gd name="connsiteY12" fmla="*/ 9980 h 10000"/>
              <a:gd name="connsiteX13" fmla="*/ 7481 w 7481"/>
              <a:gd name="connsiteY13" fmla="*/ 9980 h 10000"/>
              <a:gd name="connsiteX14" fmla="*/ 7481 w 7481"/>
              <a:gd name="connsiteY14"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81" h="10000">
                <a:moveTo>
                  <a:pt x="7481" y="0"/>
                </a:moveTo>
                <a:lnTo>
                  <a:pt x="4971" y="0"/>
                </a:lnTo>
                <a:lnTo>
                  <a:pt x="4971" y="2052"/>
                </a:lnTo>
                <a:lnTo>
                  <a:pt x="2460" y="2052"/>
                </a:lnTo>
                <a:lnTo>
                  <a:pt x="2460" y="4085"/>
                </a:lnTo>
                <a:lnTo>
                  <a:pt x="0" y="4085"/>
                </a:lnTo>
                <a:lnTo>
                  <a:pt x="0" y="6172"/>
                </a:lnTo>
                <a:lnTo>
                  <a:pt x="0" y="10000"/>
                </a:lnTo>
                <a:lnTo>
                  <a:pt x="1188" y="10000"/>
                </a:lnTo>
                <a:lnTo>
                  <a:pt x="2460" y="10000"/>
                </a:lnTo>
                <a:lnTo>
                  <a:pt x="3708" y="10000"/>
                </a:lnTo>
                <a:lnTo>
                  <a:pt x="6167" y="10000"/>
                </a:lnTo>
                <a:lnTo>
                  <a:pt x="6167" y="9980"/>
                </a:lnTo>
                <a:lnTo>
                  <a:pt x="7481" y="9980"/>
                </a:lnTo>
                <a:lnTo>
                  <a:pt x="7481"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31" name="TextBox 30">
            <a:extLst>
              <a:ext uri="{FF2B5EF4-FFF2-40B4-BE49-F238E27FC236}">
                <a16:creationId xmlns:a16="http://schemas.microsoft.com/office/drawing/2014/main" id="{34F68D0D-6B72-4ADE-A5D5-A71D4A63264D}"/>
              </a:ext>
            </a:extLst>
          </p:cNvPr>
          <p:cNvSpPr txBox="1"/>
          <p:nvPr/>
        </p:nvSpPr>
        <p:spPr>
          <a:xfrm>
            <a:off x="436903" y="1427663"/>
            <a:ext cx="3744416" cy="1436291"/>
          </a:xfrm>
          <a:prstGeom prst="rect">
            <a:avLst/>
          </a:prstGeom>
          <a:noFill/>
        </p:spPr>
        <p:txBody>
          <a:bodyPr wrap="square" lIns="0" tIns="0" rIns="0" bIns="0" rtlCol="0" anchor="ctr">
            <a:spAutoFit/>
          </a:bodyPr>
          <a:lstStyle/>
          <a:p>
            <a:pPr>
              <a:lnSpc>
                <a:spcPct val="150000"/>
              </a:lnSpc>
            </a:pPr>
            <a:r>
              <a:rPr lang="en-US" sz="1600" dirty="0">
                <a:solidFill>
                  <a:schemeClr val="bg1"/>
                </a:solidFill>
                <a:latin typeface="+mj-lt"/>
                <a:ea typeface="Calibri Light" charset="0"/>
                <a:cs typeface="Segoe UI" panose="020B0502040204020203" pitchFamily="34" charset="0"/>
              </a:rPr>
              <a:t>Speak to the Coach and Referee Development officer and Integrity Officer to see what opportunities are available to you </a:t>
            </a:r>
          </a:p>
        </p:txBody>
      </p:sp>
      <p:sp>
        <p:nvSpPr>
          <p:cNvPr id="40" name="TextBox 39">
            <a:extLst>
              <a:ext uri="{FF2B5EF4-FFF2-40B4-BE49-F238E27FC236}">
                <a16:creationId xmlns:a16="http://schemas.microsoft.com/office/drawing/2014/main" id="{B7924E66-119F-4676-9883-4F78E631619F}"/>
              </a:ext>
            </a:extLst>
          </p:cNvPr>
          <p:cNvSpPr txBox="1"/>
          <p:nvPr/>
        </p:nvSpPr>
        <p:spPr>
          <a:xfrm rot="16200000">
            <a:off x="9756814" y="4658653"/>
            <a:ext cx="3456385" cy="276999"/>
          </a:xfrm>
          <a:prstGeom prst="rect">
            <a:avLst/>
          </a:prstGeom>
          <a:noFill/>
        </p:spPr>
        <p:txBody>
          <a:bodyPr wrap="square" lIns="0" tIns="0" rIns="0" bIns="0" rtlCol="0" anchor="ctr">
            <a:spAutoFit/>
          </a:bodyPr>
          <a:lstStyle/>
          <a:p>
            <a:pPr algn="ctr"/>
            <a:r>
              <a:rPr lang="en-US" dirty="0">
                <a:solidFill>
                  <a:schemeClr val="bg1"/>
                </a:solidFill>
              </a:rPr>
              <a:t>Opportunities</a:t>
            </a:r>
            <a:endParaRPr lang="en-IN" dirty="0">
              <a:solidFill>
                <a:schemeClr val="bg1"/>
              </a:solidFill>
            </a:endParaRPr>
          </a:p>
        </p:txBody>
      </p:sp>
      <p:grpSp>
        <p:nvGrpSpPr>
          <p:cNvPr id="73" name="Group 72">
            <a:extLst>
              <a:ext uri="{FF2B5EF4-FFF2-40B4-BE49-F238E27FC236}">
                <a16:creationId xmlns:a16="http://schemas.microsoft.com/office/drawing/2014/main" id="{F65082E6-E437-44A0-8DAD-CD9861D4DEA5}"/>
              </a:ext>
            </a:extLst>
          </p:cNvPr>
          <p:cNvGrpSpPr/>
          <p:nvPr/>
        </p:nvGrpSpPr>
        <p:grpSpPr>
          <a:xfrm>
            <a:off x="1041997" y="4594548"/>
            <a:ext cx="1646260" cy="2263452"/>
            <a:chOff x="4006850" y="-881063"/>
            <a:chExt cx="8464551" cy="11637964"/>
          </a:xfrm>
        </p:grpSpPr>
        <p:sp>
          <p:nvSpPr>
            <p:cNvPr id="74" name="Freeform 6">
              <a:extLst>
                <a:ext uri="{FF2B5EF4-FFF2-40B4-BE49-F238E27FC236}">
                  <a16:creationId xmlns:a16="http://schemas.microsoft.com/office/drawing/2014/main" id="{53A5AE18-A6A3-41DD-9E06-EFE1D90C8674}"/>
                </a:ext>
              </a:extLst>
            </p:cNvPr>
            <p:cNvSpPr>
              <a:spLocks/>
            </p:cNvSpPr>
            <p:nvPr/>
          </p:nvSpPr>
          <p:spPr bwMode="auto">
            <a:xfrm>
              <a:off x="11485563" y="2006600"/>
              <a:ext cx="985838" cy="749300"/>
            </a:xfrm>
            <a:custGeom>
              <a:avLst/>
              <a:gdLst>
                <a:gd name="T0" fmla="*/ 378 w 621"/>
                <a:gd name="T1" fmla="*/ 0 h 472"/>
                <a:gd name="T2" fmla="*/ 405 w 621"/>
                <a:gd name="T3" fmla="*/ 7 h 472"/>
                <a:gd name="T4" fmla="*/ 425 w 621"/>
                <a:gd name="T5" fmla="*/ 27 h 472"/>
                <a:gd name="T6" fmla="*/ 445 w 621"/>
                <a:gd name="T7" fmla="*/ 51 h 472"/>
                <a:gd name="T8" fmla="*/ 449 w 621"/>
                <a:gd name="T9" fmla="*/ 49 h 472"/>
                <a:gd name="T10" fmla="*/ 458 w 621"/>
                <a:gd name="T11" fmla="*/ 42 h 472"/>
                <a:gd name="T12" fmla="*/ 472 w 621"/>
                <a:gd name="T13" fmla="*/ 34 h 472"/>
                <a:gd name="T14" fmla="*/ 487 w 621"/>
                <a:gd name="T15" fmla="*/ 25 h 472"/>
                <a:gd name="T16" fmla="*/ 505 w 621"/>
                <a:gd name="T17" fmla="*/ 18 h 472"/>
                <a:gd name="T18" fmla="*/ 523 w 621"/>
                <a:gd name="T19" fmla="*/ 18 h 472"/>
                <a:gd name="T20" fmla="*/ 538 w 621"/>
                <a:gd name="T21" fmla="*/ 25 h 472"/>
                <a:gd name="T22" fmla="*/ 556 w 621"/>
                <a:gd name="T23" fmla="*/ 47 h 472"/>
                <a:gd name="T24" fmla="*/ 576 w 621"/>
                <a:gd name="T25" fmla="*/ 76 h 472"/>
                <a:gd name="T26" fmla="*/ 594 w 621"/>
                <a:gd name="T27" fmla="*/ 114 h 472"/>
                <a:gd name="T28" fmla="*/ 612 w 621"/>
                <a:gd name="T29" fmla="*/ 156 h 472"/>
                <a:gd name="T30" fmla="*/ 616 w 621"/>
                <a:gd name="T31" fmla="*/ 167 h 472"/>
                <a:gd name="T32" fmla="*/ 619 w 621"/>
                <a:gd name="T33" fmla="*/ 187 h 472"/>
                <a:gd name="T34" fmla="*/ 621 w 621"/>
                <a:gd name="T35" fmla="*/ 209 h 472"/>
                <a:gd name="T36" fmla="*/ 619 w 621"/>
                <a:gd name="T37" fmla="*/ 236 h 472"/>
                <a:gd name="T38" fmla="*/ 614 w 621"/>
                <a:gd name="T39" fmla="*/ 263 h 472"/>
                <a:gd name="T40" fmla="*/ 605 w 621"/>
                <a:gd name="T41" fmla="*/ 287 h 472"/>
                <a:gd name="T42" fmla="*/ 587 w 621"/>
                <a:gd name="T43" fmla="*/ 307 h 472"/>
                <a:gd name="T44" fmla="*/ 565 w 621"/>
                <a:gd name="T45" fmla="*/ 320 h 472"/>
                <a:gd name="T46" fmla="*/ 552 w 621"/>
                <a:gd name="T47" fmla="*/ 329 h 472"/>
                <a:gd name="T48" fmla="*/ 543 w 621"/>
                <a:gd name="T49" fmla="*/ 332 h 472"/>
                <a:gd name="T50" fmla="*/ 536 w 621"/>
                <a:gd name="T51" fmla="*/ 334 h 472"/>
                <a:gd name="T52" fmla="*/ 527 w 621"/>
                <a:gd name="T53" fmla="*/ 336 h 472"/>
                <a:gd name="T54" fmla="*/ 494 w 621"/>
                <a:gd name="T55" fmla="*/ 349 h 472"/>
                <a:gd name="T56" fmla="*/ 458 w 621"/>
                <a:gd name="T57" fmla="*/ 363 h 472"/>
                <a:gd name="T58" fmla="*/ 425 w 621"/>
                <a:gd name="T59" fmla="*/ 376 h 472"/>
                <a:gd name="T60" fmla="*/ 394 w 621"/>
                <a:gd name="T61" fmla="*/ 387 h 472"/>
                <a:gd name="T62" fmla="*/ 367 w 621"/>
                <a:gd name="T63" fmla="*/ 396 h 472"/>
                <a:gd name="T64" fmla="*/ 349 w 621"/>
                <a:gd name="T65" fmla="*/ 398 h 472"/>
                <a:gd name="T66" fmla="*/ 325 w 621"/>
                <a:gd name="T67" fmla="*/ 398 h 472"/>
                <a:gd name="T68" fmla="*/ 305 w 621"/>
                <a:gd name="T69" fmla="*/ 401 h 472"/>
                <a:gd name="T70" fmla="*/ 289 w 621"/>
                <a:gd name="T71" fmla="*/ 401 h 472"/>
                <a:gd name="T72" fmla="*/ 285 w 621"/>
                <a:gd name="T73" fmla="*/ 403 h 472"/>
                <a:gd name="T74" fmla="*/ 113 w 621"/>
                <a:gd name="T75" fmla="*/ 472 h 472"/>
                <a:gd name="T76" fmla="*/ 0 w 621"/>
                <a:gd name="T77" fmla="*/ 247 h 472"/>
                <a:gd name="T78" fmla="*/ 107 w 621"/>
                <a:gd name="T79" fmla="*/ 196 h 472"/>
                <a:gd name="T80" fmla="*/ 196 w 621"/>
                <a:gd name="T81" fmla="*/ 169 h 472"/>
                <a:gd name="T82" fmla="*/ 196 w 621"/>
                <a:gd name="T83" fmla="*/ 163 h 472"/>
                <a:gd name="T84" fmla="*/ 200 w 621"/>
                <a:gd name="T85" fmla="*/ 145 h 472"/>
                <a:gd name="T86" fmla="*/ 209 w 621"/>
                <a:gd name="T87" fmla="*/ 122 h 472"/>
                <a:gd name="T88" fmla="*/ 220 w 621"/>
                <a:gd name="T89" fmla="*/ 94 h 472"/>
                <a:gd name="T90" fmla="*/ 233 w 621"/>
                <a:gd name="T91" fmla="*/ 67 h 472"/>
                <a:gd name="T92" fmla="*/ 249 w 621"/>
                <a:gd name="T93" fmla="*/ 45 h 472"/>
                <a:gd name="T94" fmla="*/ 269 w 621"/>
                <a:gd name="T95" fmla="*/ 31 h 472"/>
                <a:gd name="T96" fmla="*/ 296 w 621"/>
                <a:gd name="T97" fmla="*/ 18 h 472"/>
                <a:gd name="T98" fmla="*/ 325 w 621"/>
                <a:gd name="T99" fmla="*/ 9 h 472"/>
                <a:gd name="T100" fmla="*/ 351 w 621"/>
                <a:gd name="T101" fmla="*/ 0 h 472"/>
                <a:gd name="T102" fmla="*/ 378 w 621"/>
                <a:gd name="T103"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1" h="472">
                  <a:moveTo>
                    <a:pt x="378" y="0"/>
                  </a:moveTo>
                  <a:lnTo>
                    <a:pt x="405" y="7"/>
                  </a:lnTo>
                  <a:lnTo>
                    <a:pt x="425" y="27"/>
                  </a:lnTo>
                  <a:lnTo>
                    <a:pt x="445" y="51"/>
                  </a:lnTo>
                  <a:lnTo>
                    <a:pt x="449" y="49"/>
                  </a:lnTo>
                  <a:lnTo>
                    <a:pt x="458" y="42"/>
                  </a:lnTo>
                  <a:lnTo>
                    <a:pt x="472" y="34"/>
                  </a:lnTo>
                  <a:lnTo>
                    <a:pt x="487" y="25"/>
                  </a:lnTo>
                  <a:lnTo>
                    <a:pt x="505" y="18"/>
                  </a:lnTo>
                  <a:lnTo>
                    <a:pt x="523" y="18"/>
                  </a:lnTo>
                  <a:lnTo>
                    <a:pt x="538" y="25"/>
                  </a:lnTo>
                  <a:lnTo>
                    <a:pt x="556" y="47"/>
                  </a:lnTo>
                  <a:lnTo>
                    <a:pt x="576" y="76"/>
                  </a:lnTo>
                  <a:lnTo>
                    <a:pt x="594" y="114"/>
                  </a:lnTo>
                  <a:lnTo>
                    <a:pt x="612" y="156"/>
                  </a:lnTo>
                  <a:lnTo>
                    <a:pt x="616" y="167"/>
                  </a:lnTo>
                  <a:lnTo>
                    <a:pt x="619" y="187"/>
                  </a:lnTo>
                  <a:lnTo>
                    <a:pt x="621" y="209"/>
                  </a:lnTo>
                  <a:lnTo>
                    <a:pt x="619" y="236"/>
                  </a:lnTo>
                  <a:lnTo>
                    <a:pt x="614" y="263"/>
                  </a:lnTo>
                  <a:lnTo>
                    <a:pt x="605" y="287"/>
                  </a:lnTo>
                  <a:lnTo>
                    <a:pt x="587" y="307"/>
                  </a:lnTo>
                  <a:lnTo>
                    <a:pt x="565" y="320"/>
                  </a:lnTo>
                  <a:lnTo>
                    <a:pt x="552" y="329"/>
                  </a:lnTo>
                  <a:lnTo>
                    <a:pt x="543" y="332"/>
                  </a:lnTo>
                  <a:lnTo>
                    <a:pt x="536" y="334"/>
                  </a:lnTo>
                  <a:lnTo>
                    <a:pt x="527" y="336"/>
                  </a:lnTo>
                  <a:lnTo>
                    <a:pt x="494" y="349"/>
                  </a:lnTo>
                  <a:lnTo>
                    <a:pt x="458" y="363"/>
                  </a:lnTo>
                  <a:lnTo>
                    <a:pt x="425" y="376"/>
                  </a:lnTo>
                  <a:lnTo>
                    <a:pt x="394" y="387"/>
                  </a:lnTo>
                  <a:lnTo>
                    <a:pt x="367" y="396"/>
                  </a:lnTo>
                  <a:lnTo>
                    <a:pt x="349" y="398"/>
                  </a:lnTo>
                  <a:lnTo>
                    <a:pt x="325" y="398"/>
                  </a:lnTo>
                  <a:lnTo>
                    <a:pt x="305" y="401"/>
                  </a:lnTo>
                  <a:lnTo>
                    <a:pt x="289" y="401"/>
                  </a:lnTo>
                  <a:lnTo>
                    <a:pt x="285" y="403"/>
                  </a:lnTo>
                  <a:lnTo>
                    <a:pt x="113" y="472"/>
                  </a:lnTo>
                  <a:lnTo>
                    <a:pt x="0" y="247"/>
                  </a:lnTo>
                  <a:lnTo>
                    <a:pt x="107" y="196"/>
                  </a:lnTo>
                  <a:lnTo>
                    <a:pt x="196" y="169"/>
                  </a:lnTo>
                  <a:lnTo>
                    <a:pt x="196" y="163"/>
                  </a:lnTo>
                  <a:lnTo>
                    <a:pt x="200" y="145"/>
                  </a:lnTo>
                  <a:lnTo>
                    <a:pt x="209" y="122"/>
                  </a:lnTo>
                  <a:lnTo>
                    <a:pt x="220" y="94"/>
                  </a:lnTo>
                  <a:lnTo>
                    <a:pt x="233" y="67"/>
                  </a:lnTo>
                  <a:lnTo>
                    <a:pt x="249" y="45"/>
                  </a:lnTo>
                  <a:lnTo>
                    <a:pt x="269" y="31"/>
                  </a:lnTo>
                  <a:lnTo>
                    <a:pt x="296" y="18"/>
                  </a:lnTo>
                  <a:lnTo>
                    <a:pt x="325" y="9"/>
                  </a:lnTo>
                  <a:lnTo>
                    <a:pt x="351" y="0"/>
                  </a:lnTo>
                  <a:lnTo>
                    <a:pt x="378" y="0"/>
                  </a:lnTo>
                  <a:close/>
                </a:path>
              </a:pathLst>
            </a:custGeom>
            <a:solidFill>
              <a:srgbClr val="C58C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5" name="Freeform 7">
              <a:extLst>
                <a:ext uri="{FF2B5EF4-FFF2-40B4-BE49-F238E27FC236}">
                  <a16:creationId xmlns:a16="http://schemas.microsoft.com/office/drawing/2014/main" id="{C720D727-4A31-40D9-B4F2-F51A38638F6C}"/>
                </a:ext>
              </a:extLst>
            </p:cNvPr>
            <p:cNvSpPr>
              <a:spLocks/>
            </p:cNvSpPr>
            <p:nvPr/>
          </p:nvSpPr>
          <p:spPr bwMode="auto">
            <a:xfrm>
              <a:off x="8001000" y="7737475"/>
              <a:ext cx="1639888" cy="1458913"/>
            </a:xfrm>
            <a:custGeom>
              <a:avLst/>
              <a:gdLst>
                <a:gd name="T0" fmla="*/ 387 w 1033"/>
                <a:gd name="T1" fmla="*/ 9 h 919"/>
                <a:gd name="T2" fmla="*/ 465 w 1033"/>
                <a:gd name="T3" fmla="*/ 49 h 919"/>
                <a:gd name="T4" fmla="*/ 521 w 1033"/>
                <a:gd name="T5" fmla="*/ 125 h 919"/>
                <a:gd name="T6" fmla="*/ 547 w 1033"/>
                <a:gd name="T7" fmla="*/ 236 h 919"/>
                <a:gd name="T8" fmla="*/ 581 w 1033"/>
                <a:gd name="T9" fmla="*/ 321 h 919"/>
                <a:gd name="T10" fmla="*/ 652 w 1033"/>
                <a:gd name="T11" fmla="*/ 398 h 919"/>
                <a:gd name="T12" fmla="*/ 748 w 1033"/>
                <a:gd name="T13" fmla="*/ 472 h 919"/>
                <a:gd name="T14" fmla="*/ 848 w 1033"/>
                <a:gd name="T15" fmla="*/ 545 h 919"/>
                <a:gd name="T16" fmla="*/ 939 w 1033"/>
                <a:gd name="T17" fmla="*/ 614 h 919"/>
                <a:gd name="T18" fmla="*/ 1001 w 1033"/>
                <a:gd name="T19" fmla="*/ 683 h 919"/>
                <a:gd name="T20" fmla="*/ 1033 w 1033"/>
                <a:gd name="T21" fmla="*/ 761 h 919"/>
                <a:gd name="T22" fmla="*/ 1028 w 1033"/>
                <a:gd name="T23" fmla="*/ 825 h 919"/>
                <a:gd name="T24" fmla="*/ 1004 w 1033"/>
                <a:gd name="T25" fmla="*/ 877 h 919"/>
                <a:gd name="T26" fmla="*/ 977 w 1033"/>
                <a:gd name="T27" fmla="*/ 908 h 919"/>
                <a:gd name="T28" fmla="*/ 964 w 1033"/>
                <a:gd name="T29" fmla="*/ 919 h 919"/>
                <a:gd name="T30" fmla="*/ 739 w 1033"/>
                <a:gd name="T31" fmla="*/ 845 h 919"/>
                <a:gd name="T32" fmla="*/ 570 w 1033"/>
                <a:gd name="T33" fmla="*/ 779 h 919"/>
                <a:gd name="T34" fmla="*/ 449 w 1033"/>
                <a:gd name="T35" fmla="*/ 721 h 919"/>
                <a:gd name="T36" fmla="*/ 369 w 1033"/>
                <a:gd name="T37" fmla="*/ 670 h 919"/>
                <a:gd name="T38" fmla="*/ 320 w 1033"/>
                <a:gd name="T39" fmla="*/ 632 h 919"/>
                <a:gd name="T40" fmla="*/ 291 w 1033"/>
                <a:gd name="T41" fmla="*/ 605 h 919"/>
                <a:gd name="T42" fmla="*/ 278 w 1033"/>
                <a:gd name="T43" fmla="*/ 594 h 919"/>
                <a:gd name="T44" fmla="*/ 245 w 1033"/>
                <a:gd name="T45" fmla="*/ 599 h 919"/>
                <a:gd name="T46" fmla="*/ 231 w 1033"/>
                <a:gd name="T47" fmla="*/ 607 h 919"/>
                <a:gd name="T48" fmla="*/ 2 w 1033"/>
                <a:gd name="T49" fmla="*/ 463 h 919"/>
                <a:gd name="T50" fmla="*/ 22 w 1033"/>
                <a:gd name="T51" fmla="*/ 425 h 919"/>
                <a:gd name="T52" fmla="*/ 55 w 1033"/>
                <a:gd name="T53" fmla="*/ 354 h 919"/>
                <a:gd name="T54" fmla="*/ 104 w 1033"/>
                <a:gd name="T55" fmla="*/ 254 h 919"/>
                <a:gd name="T56" fmla="*/ 153 w 1033"/>
                <a:gd name="T57" fmla="*/ 169 h 919"/>
                <a:gd name="T58" fmla="*/ 191 w 1033"/>
                <a:gd name="T59" fmla="*/ 125 h 919"/>
                <a:gd name="T60" fmla="*/ 211 w 1033"/>
                <a:gd name="T61" fmla="*/ 111 h 919"/>
                <a:gd name="T62" fmla="*/ 218 w 1033"/>
                <a:gd name="T63" fmla="*/ 96 h 919"/>
                <a:gd name="T64" fmla="*/ 238 w 1033"/>
                <a:gd name="T65" fmla="*/ 60 h 919"/>
                <a:gd name="T66" fmla="*/ 262 w 1033"/>
                <a:gd name="T67" fmla="*/ 27 h 919"/>
                <a:gd name="T68" fmla="*/ 282 w 1033"/>
                <a:gd name="T69" fmla="*/ 5 h 919"/>
                <a:gd name="T70" fmla="*/ 338 w 1033"/>
                <a:gd name="T71" fmla="*/ 0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3" h="919">
                  <a:moveTo>
                    <a:pt x="338" y="0"/>
                  </a:moveTo>
                  <a:lnTo>
                    <a:pt x="387" y="9"/>
                  </a:lnTo>
                  <a:lnTo>
                    <a:pt x="429" y="25"/>
                  </a:lnTo>
                  <a:lnTo>
                    <a:pt x="465" y="49"/>
                  </a:lnTo>
                  <a:lnTo>
                    <a:pt x="496" y="83"/>
                  </a:lnTo>
                  <a:lnTo>
                    <a:pt x="521" y="125"/>
                  </a:lnTo>
                  <a:lnTo>
                    <a:pt x="536" y="176"/>
                  </a:lnTo>
                  <a:lnTo>
                    <a:pt x="547" y="236"/>
                  </a:lnTo>
                  <a:lnTo>
                    <a:pt x="558" y="278"/>
                  </a:lnTo>
                  <a:lnTo>
                    <a:pt x="581" y="321"/>
                  </a:lnTo>
                  <a:lnTo>
                    <a:pt x="612" y="361"/>
                  </a:lnTo>
                  <a:lnTo>
                    <a:pt x="652" y="398"/>
                  </a:lnTo>
                  <a:lnTo>
                    <a:pt x="699" y="436"/>
                  </a:lnTo>
                  <a:lnTo>
                    <a:pt x="748" y="472"/>
                  </a:lnTo>
                  <a:lnTo>
                    <a:pt x="799" y="510"/>
                  </a:lnTo>
                  <a:lnTo>
                    <a:pt x="848" y="545"/>
                  </a:lnTo>
                  <a:lnTo>
                    <a:pt x="897" y="579"/>
                  </a:lnTo>
                  <a:lnTo>
                    <a:pt x="939" y="614"/>
                  </a:lnTo>
                  <a:lnTo>
                    <a:pt x="975" y="647"/>
                  </a:lnTo>
                  <a:lnTo>
                    <a:pt x="1001" y="683"/>
                  </a:lnTo>
                  <a:lnTo>
                    <a:pt x="1024" y="723"/>
                  </a:lnTo>
                  <a:lnTo>
                    <a:pt x="1033" y="761"/>
                  </a:lnTo>
                  <a:lnTo>
                    <a:pt x="1033" y="794"/>
                  </a:lnTo>
                  <a:lnTo>
                    <a:pt x="1028" y="825"/>
                  </a:lnTo>
                  <a:lnTo>
                    <a:pt x="1017" y="852"/>
                  </a:lnTo>
                  <a:lnTo>
                    <a:pt x="1004" y="877"/>
                  </a:lnTo>
                  <a:lnTo>
                    <a:pt x="990" y="894"/>
                  </a:lnTo>
                  <a:lnTo>
                    <a:pt x="977" y="908"/>
                  </a:lnTo>
                  <a:lnTo>
                    <a:pt x="968" y="917"/>
                  </a:lnTo>
                  <a:lnTo>
                    <a:pt x="964" y="919"/>
                  </a:lnTo>
                  <a:lnTo>
                    <a:pt x="843" y="881"/>
                  </a:lnTo>
                  <a:lnTo>
                    <a:pt x="739" y="845"/>
                  </a:lnTo>
                  <a:lnTo>
                    <a:pt x="647" y="812"/>
                  </a:lnTo>
                  <a:lnTo>
                    <a:pt x="570" y="779"/>
                  </a:lnTo>
                  <a:lnTo>
                    <a:pt x="503" y="748"/>
                  </a:lnTo>
                  <a:lnTo>
                    <a:pt x="449" y="721"/>
                  </a:lnTo>
                  <a:lnTo>
                    <a:pt x="405" y="694"/>
                  </a:lnTo>
                  <a:lnTo>
                    <a:pt x="369" y="670"/>
                  </a:lnTo>
                  <a:lnTo>
                    <a:pt x="340" y="650"/>
                  </a:lnTo>
                  <a:lnTo>
                    <a:pt x="320" y="632"/>
                  </a:lnTo>
                  <a:lnTo>
                    <a:pt x="302" y="616"/>
                  </a:lnTo>
                  <a:lnTo>
                    <a:pt x="291" y="605"/>
                  </a:lnTo>
                  <a:lnTo>
                    <a:pt x="285" y="599"/>
                  </a:lnTo>
                  <a:lnTo>
                    <a:pt x="278" y="594"/>
                  </a:lnTo>
                  <a:lnTo>
                    <a:pt x="260" y="594"/>
                  </a:lnTo>
                  <a:lnTo>
                    <a:pt x="245" y="599"/>
                  </a:lnTo>
                  <a:lnTo>
                    <a:pt x="236" y="605"/>
                  </a:lnTo>
                  <a:lnTo>
                    <a:pt x="231" y="607"/>
                  </a:lnTo>
                  <a:lnTo>
                    <a:pt x="0" y="470"/>
                  </a:lnTo>
                  <a:lnTo>
                    <a:pt x="2" y="463"/>
                  </a:lnTo>
                  <a:lnTo>
                    <a:pt x="9" y="450"/>
                  </a:lnTo>
                  <a:lnTo>
                    <a:pt x="22" y="425"/>
                  </a:lnTo>
                  <a:lnTo>
                    <a:pt x="37" y="394"/>
                  </a:lnTo>
                  <a:lnTo>
                    <a:pt x="55" y="354"/>
                  </a:lnTo>
                  <a:lnTo>
                    <a:pt x="80" y="307"/>
                  </a:lnTo>
                  <a:lnTo>
                    <a:pt x="104" y="254"/>
                  </a:lnTo>
                  <a:lnTo>
                    <a:pt x="131" y="205"/>
                  </a:lnTo>
                  <a:lnTo>
                    <a:pt x="153" y="169"/>
                  </a:lnTo>
                  <a:lnTo>
                    <a:pt x="173" y="143"/>
                  </a:lnTo>
                  <a:lnTo>
                    <a:pt x="191" y="125"/>
                  </a:lnTo>
                  <a:lnTo>
                    <a:pt x="204" y="116"/>
                  </a:lnTo>
                  <a:lnTo>
                    <a:pt x="211" y="111"/>
                  </a:lnTo>
                  <a:lnTo>
                    <a:pt x="213" y="111"/>
                  </a:lnTo>
                  <a:lnTo>
                    <a:pt x="218" y="96"/>
                  </a:lnTo>
                  <a:lnTo>
                    <a:pt x="224" y="80"/>
                  </a:lnTo>
                  <a:lnTo>
                    <a:pt x="238" y="60"/>
                  </a:lnTo>
                  <a:lnTo>
                    <a:pt x="251" y="42"/>
                  </a:lnTo>
                  <a:lnTo>
                    <a:pt x="262" y="27"/>
                  </a:lnTo>
                  <a:lnTo>
                    <a:pt x="276" y="14"/>
                  </a:lnTo>
                  <a:lnTo>
                    <a:pt x="282" y="5"/>
                  </a:lnTo>
                  <a:lnTo>
                    <a:pt x="287" y="0"/>
                  </a:lnTo>
                  <a:lnTo>
                    <a:pt x="338"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6" name="Freeform 8">
              <a:extLst>
                <a:ext uri="{FF2B5EF4-FFF2-40B4-BE49-F238E27FC236}">
                  <a16:creationId xmlns:a16="http://schemas.microsoft.com/office/drawing/2014/main" id="{42A0926E-4BB2-4287-9487-013E4773ADCB}"/>
                </a:ext>
              </a:extLst>
            </p:cNvPr>
            <p:cNvSpPr>
              <a:spLocks/>
            </p:cNvSpPr>
            <p:nvPr/>
          </p:nvSpPr>
          <p:spPr bwMode="auto">
            <a:xfrm>
              <a:off x="4006850" y="9415463"/>
              <a:ext cx="1536700" cy="1341438"/>
            </a:xfrm>
            <a:custGeom>
              <a:avLst/>
              <a:gdLst>
                <a:gd name="T0" fmla="*/ 365 w 968"/>
                <a:gd name="T1" fmla="*/ 0 h 845"/>
                <a:gd name="T2" fmla="*/ 612 w 968"/>
                <a:gd name="T3" fmla="*/ 273 h 845"/>
                <a:gd name="T4" fmla="*/ 585 w 968"/>
                <a:gd name="T5" fmla="*/ 340 h 845"/>
                <a:gd name="T6" fmla="*/ 588 w 968"/>
                <a:gd name="T7" fmla="*/ 345 h 845"/>
                <a:gd name="T8" fmla="*/ 597 w 968"/>
                <a:gd name="T9" fmla="*/ 360 h 845"/>
                <a:gd name="T10" fmla="*/ 606 w 968"/>
                <a:gd name="T11" fmla="*/ 385 h 845"/>
                <a:gd name="T12" fmla="*/ 621 w 968"/>
                <a:gd name="T13" fmla="*/ 413 h 845"/>
                <a:gd name="T14" fmla="*/ 637 w 968"/>
                <a:gd name="T15" fmla="*/ 447 h 845"/>
                <a:gd name="T16" fmla="*/ 652 w 968"/>
                <a:gd name="T17" fmla="*/ 480 h 845"/>
                <a:gd name="T18" fmla="*/ 670 w 968"/>
                <a:gd name="T19" fmla="*/ 511 h 845"/>
                <a:gd name="T20" fmla="*/ 686 w 968"/>
                <a:gd name="T21" fmla="*/ 540 h 845"/>
                <a:gd name="T22" fmla="*/ 699 w 968"/>
                <a:gd name="T23" fmla="*/ 565 h 845"/>
                <a:gd name="T24" fmla="*/ 719 w 968"/>
                <a:gd name="T25" fmla="*/ 587 h 845"/>
                <a:gd name="T26" fmla="*/ 744 w 968"/>
                <a:gd name="T27" fmla="*/ 600 h 845"/>
                <a:gd name="T28" fmla="*/ 772 w 968"/>
                <a:gd name="T29" fmla="*/ 611 h 845"/>
                <a:gd name="T30" fmla="*/ 799 w 968"/>
                <a:gd name="T31" fmla="*/ 616 h 845"/>
                <a:gd name="T32" fmla="*/ 826 w 968"/>
                <a:gd name="T33" fmla="*/ 620 h 845"/>
                <a:gd name="T34" fmla="*/ 848 w 968"/>
                <a:gd name="T35" fmla="*/ 625 h 845"/>
                <a:gd name="T36" fmla="*/ 866 w 968"/>
                <a:gd name="T37" fmla="*/ 629 h 845"/>
                <a:gd name="T38" fmla="*/ 877 w 968"/>
                <a:gd name="T39" fmla="*/ 636 h 845"/>
                <a:gd name="T40" fmla="*/ 888 w 968"/>
                <a:gd name="T41" fmla="*/ 643 h 845"/>
                <a:gd name="T42" fmla="*/ 904 w 968"/>
                <a:gd name="T43" fmla="*/ 651 h 845"/>
                <a:gd name="T44" fmla="*/ 919 w 968"/>
                <a:gd name="T45" fmla="*/ 665 h 845"/>
                <a:gd name="T46" fmla="*/ 933 w 968"/>
                <a:gd name="T47" fmla="*/ 680 h 845"/>
                <a:gd name="T48" fmla="*/ 946 w 968"/>
                <a:gd name="T49" fmla="*/ 700 h 845"/>
                <a:gd name="T50" fmla="*/ 957 w 968"/>
                <a:gd name="T51" fmla="*/ 727 h 845"/>
                <a:gd name="T52" fmla="*/ 964 w 968"/>
                <a:gd name="T53" fmla="*/ 758 h 845"/>
                <a:gd name="T54" fmla="*/ 968 w 968"/>
                <a:gd name="T55" fmla="*/ 798 h 845"/>
                <a:gd name="T56" fmla="*/ 964 w 968"/>
                <a:gd name="T57" fmla="*/ 845 h 845"/>
                <a:gd name="T58" fmla="*/ 577 w 968"/>
                <a:gd name="T59" fmla="*/ 845 h 845"/>
                <a:gd name="T60" fmla="*/ 240 w 968"/>
                <a:gd name="T61" fmla="*/ 502 h 845"/>
                <a:gd name="T62" fmla="*/ 236 w 968"/>
                <a:gd name="T63" fmla="*/ 502 h 845"/>
                <a:gd name="T64" fmla="*/ 227 w 968"/>
                <a:gd name="T65" fmla="*/ 505 h 845"/>
                <a:gd name="T66" fmla="*/ 211 w 968"/>
                <a:gd name="T67" fmla="*/ 511 h 845"/>
                <a:gd name="T68" fmla="*/ 189 w 968"/>
                <a:gd name="T69" fmla="*/ 525 h 845"/>
                <a:gd name="T70" fmla="*/ 0 w 968"/>
                <a:gd name="T71" fmla="*/ 382 h 845"/>
                <a:gd name="T72" fmla="*/ 2 w 968"/>
                <a:gd name="T73" fmla="*/ 376 h 845"/>
                <a:gd name="T74" fmla="*/ 7 w 968"/>
                <a:gd name="T75" fmla="*/ 360 h 845"/>
                <a:gd name="T76" fmla="*/ 16 w 968"/>
                <a:gd name="T77" fmla="*/ 338 h 845"/>
                <a:gd name="T78" fmla="*/ 29 w 968"/>
                <a:gd name="T79" fmla="*/ 309 h 845"/>
                <a:gd name="T80" fmla="*/ 47 w 968"/>
                <a:gd name="T81" fmla="*/ 276 h 845"/>
                <a:gd name="T82" fmla="*/ 67 w 968"/>
                <a:gd name="T83" fmla="*/ 240 h 845"/>
                <a:gd name="T84" fmla="*/ 91 w 968"/>
                <a:gd name="T85" fmla="*/ 204 h 845"/>
                <a:gd name="T86" fmla="*/ 122 w 968"/>
                <a:gd name="T87" fmla="*/ 171 h 845"/>
                <a:gd name="T88" fmla="*/ 156 w 968"/>
                <a:gd name="T89" fmla="*/ 142 h 845"/>
                <a:gd name="T90" fmla="*/ 196 w 968"/>
                <a:gd name="T91" fmla="*/ 120 h 845"/>
                <a:gd name="T92" fmla="*/ 249 w 968"/>
                <a:gd name="T93" fmla="*/ 91 h 845"/>
                <a:gd name="T94" fmla="*/ 289 w 968"/>
                <a:gd name="T95" fmla="*/ 66 h 845"/>
                <a:gd name="T96" fmla="*/ 321 w 968"/>
                <a:gd name="T97" fmla="*/ 44 h 845"/>
                <a:gd name="T98" fmla="*/ 343 w 968"/>
                <a:gd name="T99" fmla="*/ 26 h 845"/>
                <a:gd name="T100" fmla="*/ 356 w 968"/>
                <a:gd name="T101" fmla="*/ 11 h 845"/>
                <a:gd name="T102" fmla="*/ 363 w 968"/>
                <a:gd name="T103" fmla="*/ 2 h 845"/>
                <a:gd name="T104" fmla="*/ 365 w 968"/>
                <a:gd name="T105"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8" h="845">
                  <a:moveTo>
                    <a:pt x="365" y="0"/>
                  </a:moveTo>
                  <a:lnTo>
                    <a:pt x="612" y="273"/>
                  </a:lnTo>
                  <a:lnTo>
                    <a:pt x="585" y="340"/>
                  </a:lnTo>
                  <a:lnTo>
                    <a:pt x="588" y="345"/>
                  </a:lnTo>
                  <a:lnTo>
                    <a:pt x="597" y="360"/>
                  </a:lnTo>
                  <a:lnTo>
                    <a:pt x="606" y="385"/>
                  </a:lnTo>
                  <a:lnTo>
                    <a:pt x="621" y="413"/>
                  </a:lnTo>
                  <a:lnTo>
                    <a:pt x="637" y="447"/>
                  </a:lnTo>
                  <a:lnTo>
                    <a:pt x="652" y="480"/>
                  </a:lnTo>
                  <a:lnTo>
                    <a:pt x="670" y="511"/>
                  </a:lnTo>
                  <a:lnTo>
                    <a:pt x="686" y="540"/>
                  </a:lnTo>
                  <a:lnTo>
                    <a:pt x="699" y="565"/>
                  </a:lnTo>
                  <a:lnTo>
                    <a:pt x="719" y="587"/>
                  </a:lnTo>
                  <a:lnTo>
                    <a:pt x="744" y="600"/>
                  </a:lnTo>
                  <a:lnTo>
                    <a:pt x="772" y="611"/>
                  </a:lnTo>
                  <a:lnTo>
                    <a:pt x="799" y="616"/>
                  </a:lnTo>
                  <a:lnTo>
                    <a:pt x="826" y="620"/>
                  </a:lnTo>
                  <a:lnTo>
                    <a:pt x="848" y="625"/>
                  </a:lnTo>
                  <a:lnTo>
                    <a:pt x="866" y="629"/>
                  </a:lnTo>
                  <a:lnTo>
                    <a:pt x="877" y="636"/>
                  </a:lnTo>
                  <a:lnTo>
                    <a:pt x="888" y="643"/>
                  </a:lnTo>
                  <a:lnTo>
                    <a:pt x="904" y="651"/>
                  </a:lnTo>
                  <a:lnTo>
                    <a:pt x="919" y="665"/>
                  </a:lnTo>
                  <a:lnTo>
                    <a:pt x="933" y="680"/>
                  </a:lnTo>
                  <a:lnTo>
                    <a:pt x="946" y="700"/>
                  </a:lnTo>
                  <a:lnTo>
                    <a:pt x="957" y="727"/>
                  </a:lnTo>
                  <a:lnTo>
                    <a:pt x="964" y="758"/>
                  </a:lnTo>
                  <a:lnTo>
                    <a:pt x="968" y="798"/>
                  </a:lnTo>
                  <a:lnTo>
                    <a:pt x="964" y="845"/>
                  </a:lnTo>
                  <a:lnTo>
                    <a:pt x="577" y="845"/>
                  </a:lnTo>
                  <a:lnTo>
                    <a:pt x="240" y="502"/>
                  </a:lnTo>
                  <a:lnTo>
                    <a:pt x="236" y="502"/>
                  </a:lnTo>
                  <a:lnTo>
                    <a:pt x="227" y="505"/>
                  </a:lnTo>
                  <a:lnTo>
                    <a:pt x="211" y="511"/>
                  </a:lnTo>
                  <a:lnTo>
                    <a:pt x="189" y="525"/>
                  </a:lnTo>
                  <a:lnTo>
                    <a:pt x="0" y="382"/>
                  </a:lnTo>
                  <a:lnTo>
                    <a:pt x="2" y="376"/>
                  </a:lnTo>
                  <a:lnTo>
                    <a:pt x="7" y="360"/>
                  </a:lnTo>
                  <a:lnTo>
                    <a:pt x="16" y="338"/>
                  </a:lnTo>
                  <a:lnTo>
                    <a:pt x="29" y="309"/>
                  </a:lnTo>
                  <a:lnTo>
                    <a:pt x="47" y="276"/>
                  </a:lnTo>
                  <a:lnTo>
                    <a:pt x="67" y="240"/>
                  </a:lnTo>
                  <a:lnTo>
                    <a:pt x="91" y="204"/>
                  </a:lnTo>
                  <a:lnTo>
                    <a:pt x="122" y="171"/>
                  </a:lnTo>
                  <a:lnTo>
                    <a:pt x="156" y="142"/>
                  </a:lnTo>
                  <a:lnTo>
                    <a:pt x="196" y="120"/>
                  </a:lnTo>
                  <a:lnTo>
                    <a:pt x="249" y="91"/>
                  </a:lnTo>
                  <a:lnTo>
                    <a:pt x="289" y="66"/>
                  </a:lnTo>
                  <a:lnTo>
                    <a:pt x="321" y="44"/>
                  </a:lnTo>
                  <a:lnTo>
                    <a:pt x="343" y="26"/>
                  </a:lnTo>
                  <a:lnTo>
                    <a:pt x="356" y="11"/>
                  </a:lnTo>
                  <a:lnTo>
                    <a:pt x="363" y="2"/>
                  </a:lnTo>
                  <a:lnTo>
                    <a:pt x="365" y="0"/>
                  </a:lnTo>
                  <a:close/>
                </a:path>
              </a:pathLst>
            </a:custGeom>
            <a:solidFill>
              <a:schemeClr val="tx1">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7" name="Freeform 9">
              <a:extLst>
                <a:ext uri="{FF2B5EF4-FFF2-40B4-BE49-F238E27FC236}">
                  <a16:creationId xmlns:a16="http://schemas.microsoft.com/office/drawing/2014/main" id="{CA455300-A40C-4DF3-A67A-61B791D93322}"/>
                </a:ext>
              </a:extLst>
            </p:cNvPr>
            <p:cNvSpPr>
              <a:spLocks/>
            </p:cNvSpPr>
            <p:nvPr/>
          </p:nvSpPr>
          <p:spPr bwMode="auto">
            <a:xfrm>
              <a:off x="4448175" y="4230688"/>
              <a:ext cx="3948113" cy="5788025"/>
            </a:xfrm>
            <a:custGeom>
              <a:avLst/>
              <a:gdLst>
                <a:gd name="T0" fmla="*/ 2487 w 2487"/>
                <a:gd name="T1" fmla="*/ 454 h 3646"/>
                <a:gd name="T2" fmla="*/ 2478 w 2487"/>
                <a:gd name="T3" fmla="*/ 479 h 3646"/>
                <a:gd name="T4" fmla="*/ 2456 w 2487"/>
                <a:gd name="T5" fmla="*/ 545 h 3646"/>
                <a:gd name="T6" fmla="*/ 2420 w 2487"/>
                <a:gd name="T7" fmla="*/ 648 h 3646"/>
                <a:gd name="T8" fmla="*/ 2378 w 2487"/>
                <a:gd name="T9" fmla="*/ 781 h 3646"/>
                <a:gd name="T10" fmla="*/ 2327 w 2487"/>
                <a:gd name="T11" fmla="*/ 935 h 3646"/>
                <a:gd name="T12" fmla="*/ 2273 w 2487"/>
                <a:gd name="T13" fmla="*/ 1106 h 3646"/>
                <a:gd name="T14" fmla="*/ 2218 w 2487"/>
                <a:gd name="T15" fmla="*/ 1284 h 3646"/>
                <a:gd name="T16" fmla="*/ 2162 w 2487"/>
                <a:gd name="T17" fmla="*/ 1464 h 3646"/>
                <a:gd name="T18" fmla="*/ 2111 w 2487"/>
                <a:gd name="T19" fmla="*/ 1640 h 3646"/>
                <a:gd name="T20" fmla="*/ 2066 w 2487"/>
                <a:gd name="T21" fmla="*/ 1802 h 3646"/>
                <a:gd name="T22" fmla="*/ 2022 w 2487"/>
                <a:gd name="T23" fmla="*/ 1973 h 3646"/>
                <a:gd name="T24" fmla="*/ 1959 w 2487"/>
                <a:gd name="T25" fmla="*/ 2129 h 3646"/>
                <a:gd name="T26" fmla="*/ 1884 w 2487"/>
                <a:gd name="T27" fmla="*/ 2254 h 3646"/>
                <a:gd name="T28" fmla="*/ 1801 w 2487"/>
                <a:gd name="T29" fmla="*/ 2352 h 3646"/>
                <a:gd name="T30" fmla="*/ 1708 w 2487"/>
                <a:gd name="T31" fmla="*/ 2436 h 3646"/>
                <a:gd name="T32" fmla="*/ 1605 w 2487"/>
                <a:gd name="T33" fmla="*/ 2516 h 3646"/>
                <a:gd name="T34" fmla="*/ 1496 w 2487"/>
                <a:gd name="T35" fmla="*/ 2605 h 3646"/>
                <a:gd name="T36" fmla="*/ 1383 w 2487"/>
                <a:gd name="T37" fmla="*/ 2712 h 3646"/>
                <a:gd name="T38" fmla="*/ 1291 w 2487"/>
                <a:gd name="T39" fmla="*/ 2799 h 3646"/>
                <a:gd name="T40" fmla="*/ 1185 w 2487"/>
                <a:gd name="T41" fmla="*/ 2901 h 3646"/>
                <a:gd name="T42" fmla="*/ 1067 w 2487"/>
                <a:gd name="T43" fmla="*/ 3010 h 3646"/>
                <a:gd name="T44" fmla="*/ 942 w 2487"/>
                <a:gd name="T45" fmla="*/ 3121 h 3646"/>
                <a:gd name="T46" fmla="*/ 817 w 2487"/>
                <a:gd name="T47" fmla="*/ 3235 h 3646"/>
                <a:gd name="T48" fmla="*/ 699 w 2487"/>
                <a:gd name="T49" fmla="*/ 3341 h 3646"/>
                <a:gd name="T50" fmla="*/ 588 w 2487"/>
                <a:gd name="T51" fmla="*/ 3439 h 3646"/>
                <a:gd name="T52" fmla="*/ 494 w 2487"/>
                <a:gd name="T53" fmla="*/ 3524 h 3646"/>
                <a:gd name="T54" fmla="*/ 419 w 2487"/>
                <a:gd name="T55" fmla="*/ 3588 h 3646"/>
                <a:gd name="T56" fmla="*/ 372 w 2487"/>
                <a:gd name="T57" fmla="*/ 3631 h 3646"/>
                <a:gd name="T58" fmla="*/ 354 w 2487"/>
                <a:gd name="T59" fmla="*/ 3646 h 3646"/>
                <a:gd name="T60" fmla="*/ 227 w 2487"/>
                <a:gd name="T61" fmla="*/ 3557 h 3646"/>
                <a:gd name="T62" fmla="*/ 127 w 2487"/>
                <a:gd name="T63" fmla="*/ 3470 h 3646"/>
                <a:gd name="T64" fmla="*/ 56 w 2487"/>
                <a:gd name="T65" fmla="*/ 3397 h 3646"/>
                <a:gd name="T66" fmla="*/ 14 w 2487"/>
                <a:gd name="T67" fmla="*/ 3346 h 3646"/>
                <a:gd name="T68" fmla="*/ 0 w 2487"/>
                <a:gd name="T69" fmla="*/ 3326 h 3646"/>
                <a:gd name="T70" fmla="*/ 16 w 2487"/>
                <a:gd name="T71" fmla="*/ 3310 h 3646"/>
                <a:gd name="T72" fmla="*/ 58 w 2487"/>
                <a:gd name="T73" fmla="*/ 3261 h 3646"/>
                <a:gd name="T74" fmla="*/ 125 w 2487"/>
                <a:gd name="T75" fmla="*/ 3188 h 3646"/>
                <a:gd name="T76" fmla="*/ 210 w 2487"/>
                <a:gd name="T77" fmla="*/ 3094 h 3646"/>
                <a:gd name="T78" fmla="*/ 312 w 2487"/>
                <a:gd name="T79" fmla="*/ 2981 h 3646"/>
                <a:gd name="T80" fmla="*/ 425 w 2487"/>
                <a:gd name="T81" fmla="*/ 2856 h 3646"/>
                <a:gd name="T82" fmla="*/ 543 w 2487"/>
                <a:gd name="T83" fmla="*/ 2721 h 3646"/>
                <a:gd name="T84" fmla="*/ 668 w 2487"/>
                <a:gd name="T85" fmla="*/ 2583 h 3646"/>
                <a:gd name="T86" fmla="*/ 791 w 2487"/>
                <a:gd name="T87" fmla="*/ 2445 h 3646"/>
                <a:gd name="T88" fmla="*/ 906 w 2487"/>
                <a:gd name="T89" fmla="*/ 2309 h 3646"/>
                <a:gd name="T90" fmla="*/ 1015 w 2487"/>
                <a:gd name="T91" fmla="*/ 2185 h 3646"/>
                <a:gd name="T92" fmla="*/ 1111 w 2487"/>
                <a:gd name="T93" fmla="*/ 2074 h 3646"/>
                <a:gd name="T94" fmla="*/ 1189 w 2487"/>
                <a:gd name="T95" fmla="*/ 1978 h 3646"/>
                <a:gd name="T96" fmla="*/ 1245 w 2487"/>
                <a:gd name="T97" fmla="*/ 1904 h 3646"/>
                <a:gd name="T98" fmla="*/ 1283 w 2487"/>
                <a:gd name="T99" fmla="*/ 1844 h 3646"/>
                <a:gd name="T100" fmla="*/ 1320 w 2487"/>
                <a:gd name="T101" fmla="*/ 1747 h 3646"/>
                <a:gd name="T102" fmla="*/ 1358 w 2487"/>
                <a:gd name="T103" fmla="*/ 1611 h 3646"/>
                <a:gd name="T104" fmla="*/ 1398 w 2487"/>
                <a:gd name="T105" fmla="*/ 1444 h 3646"/>
                <a:gd name="T106" fmla="*/ 1438 w 2487"/>
                <a:gd name="T107" fmla="*/ 1257 h 3646"/>
                <a:gd name="T108" fmla="*/ 1478 w 2487"/>
                <a:gd name="T109" fmla="*/ 1057 h 3646"/>
                <a:gd name="T110" fmla="*/ 1514 w 2487"/>
                <a:gd name="T111" fmla="*/ 855 h 3646"/>
                <a:gd name="T112" fmla="*/ 1550 w 2487"/>
                <a:gd name="T113" fmla="*/ 654 h 3646"/>
                <a:gd name="T114" fmla="*/ 1581 w 2487"/>
                <a:gd name="T115" fmla="*/ 465 h 3646"/>
                <a:gd name="T116" fmla="*/ 1608 w 2487"/>
                <a:gd name="T117" fmla="*/ 299 h 3646"/>
                <a:gd name="T118" fmla="*/ 1628 w 2487"/>
                <a:gd name="T119" fmla="*/ 161 h 3646"/>
                <a:gd name="T120" fmla="*/ 1643 w 2487"/>
                <a:gd name="T121" fmla="*/ 61 h 3646"/>
                <a:gd name="T122" fmla="*/ 1650 w 2487"/>
                <a:gd name="T123" fmla="*/ 7 h 3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87" h="3646">
                  <a:moveTo>
                    <a:pt x="1652" y="0"/>
                  </a:moveTo>
                  <a:lnTo>
                    <a:pt x="2487" y="454"/>
                  </a:lnTo>
                  <a:lnTo>
                    <a:pt x="2485" y="461"/>
                  </a:lnTo>
                  <a:lnTo>
                    <a:pt x="2478" y="479"/>
                  </a:lnTo>
                  <a:lnTo>
                    <a:pt x="2469" y="508"/>
                  </a:lnTo>
                  <a:lnTo>
                    <a:pt x="2456" y="545"/>
                  </a:lnTo>
                  <a:lnTo>
                    <a:pt x="2440" y="592"/>
                  </a:lnTo>
                  <a:lnTo>
                    <a:pt x="2420" y="648"/>
                  </a:lnTo>
                  <a:lnTo>
                    <a:pt x="2400" y="712"/>
                  </a:lnTo>
                  <a:lnTo>
                    <a:pt x="2378" y="781"/>
                  </a:lnTo>
                  <a:lnTo>
                    <a:pt x="2353" y="855"/>
                  </a:lnTo>
                  <a:lnTo>
                    <a:pt x="2327" y="935"/>
                  </a:lnTo>
                  <a:lnTo>
                    <a:pt x="2300" y="1019"/>
                  </a:lnTo>
                  <a:lnTo>
                    <a:pt x="2273" y="1106"/>
                  </a:lnTo>
                  <a:lnTo>
                    <a:pt x="2247" y="1195"/>
                  </a:lnTo>
                  <a:lnTo>
                    <a:pt x="2218" y="1284"/>
                  </a:lnTo>
                  <a:lnTo>
                    <a:pt x="2191" y="1375"/>
                  </a:lnTo>
                  <a:lnTo>
                    <a:pt x="2162" y="1464"/>
                  </a:lnTo>
                  <a:lnTo>
                    <a:pt x="2137" y="1553"/>
                  </a:lnTo>
                  <a:lnTo>
                    <a:pt x="2111" y="1640"/>
                  </a:lnTo>
                  <a:lnTo>
                    <a:pt x="2088" y="1722"/>
                  </a:lnTo>
                  <a:lnTo>
                    <a:pt x="2066" y="1802"/>
                  </a:lnTo>
                  <a:lnTo>
                    <a:pt x="2048" y="1878"/>
                  </a:lnTo>
                  <a:lnTo>
                    <a:pt x="2022" y="1973"/>
                  </a:lnTo>
                  <a:lnTo>
                    <a:pt x="1991" y="2056"/>
                  </a:lnTo>
                  <a:lnTo>
                    <a:pt x="1959" y="2129"/>
                  </a:lnTo>
                  <a:lnTo>
                    <a:pt x="1924" y="2196"/>
                  </a:lnTo>
                  <a:lnTo>
                    <a:pt x="1884" y="2254"/>
                  </a:lnTo>
                  <a:lnTo>
                    <a:pt x="1844" y="2305"/>
                  </a:lnTo>
                  <a:lnTo>
                    <a:pt x="1801" y="2352"/>
                  </a:lnTo>
                  <a:lnTo>
                    <a:pt x="1755" y="2394"/>
                  </a:lnTo>
                  <a:lnTo>
                    <a:pt x="1708" y="2436"/>
                  </a:lnTo>
                  <a:lnTo>
                    <a:pt x="1657" y="2476"/>
                  </a:lnTo>
                  <a:lnTo>
                    <a:pt x="1605" y="2516"/>
                  </a:lnTo>
                  <a:lnTo>
                    <a:pt x="1552" y="2561"/>
                  </a:lnTo>
                  <a:lnTo>
                    <a:pt x="1496" y="2605"/>
                  </a:lnTo>
                  <a:lnTo>
                    <a:pt x="1441" y="2656"/>
                  </a:lnTo>
                  <a:lnTo>
                    <a:pt x="1383" y="2712"/>
                  </a:lnTo>
                  <a:lnTo>
                    <a:pt x="1338" y="2754"/>
                  </a:lnTo>
                  <a:lnTo>
                    <a:pt x="1291" y="2799"/>
                  </a:lnTo>
                  <a:lnTo>
                    <a:pt x="1240" y="2848"/>
                  </a:lnTo>
                  <a:lnTo>
                    <a:pt x="1185" y="2901"/>
                  </a:lnTo>
                  <a:lnTo>
                    <a:pt x="1127" y="2954"/>
                  </a:lnTo>
                  <a:lnTo>
                    <a:pt x="1067" y="3010"/>
                  </a:lnTo>
                  <a:lnTo>
                    <a:pt x="1004" y="3066"/>
                  </a:lnTo>
                  <a:lnTo>
                    <a:pt x="942" y="3121"/>
                  </a:lnTo>
                  <a:lnTo>
                    <a:pt x="880" y="3179"/>
                  </a:lnTo>
                  <a:lnTo>
                    <a:pt x="817" y="3235"/>
                  </a:lnTo>
                  <a:lnTo>
                    <a:pt x="757" y="3288"/>
                  </a:lnTo>
                  <a:lnTo>
                    <a:pt x="699" y="3341"/>
                  </a:lnTo>
                  <a:lnTo>
                    <a:pt x="641" y="3393"/>
                  </a:lnTo>
                  <a:lnTo>
                    <a:pt x="588" y="3439"/>
                  </a:lnTo>
                  <a:lnTo>
                    <a:pt x="539" y="3484"/>
                  </a:lnTo>
                  <a:lnTo>
                    <a:pt x="494" y="3524"/>
                  </a:lnTo>
                  <a:lnTo>
                    <a:pt x="454" y="3557"/>
                  </a:lnTo>
                  <a:lnTo>
                    <a:pt x="419" y="3588"/>
                  </a:lnTo>
                  <a:lnTo>
                    <a:pt x="392" y="3613"/>
                  </a:lnTo>
                  <a:lnTo>
                    <a:pt x="372" y="3631"/>
                  </a:lnTo>
                  <a:lnTo>
                    <a:pt x="359" y="3642"/>
                  </a:lnTo>
                  <a:lnTo>
                    <a:pt x="354" y="3646"/>
                  </a:lnTo>
                  <a:lnTo>
                    <a:pt x="287" y="3602"/>
                  </a:lnTo>
                  <a:lnTo>
                    <a:pt x="227" y="3557"/>
                  </a:lnTo>
                  <a:lnTo>
                    <a:pt x="174" y="3513"/>
                  </a:lnTo>
                  <a:lnTo>
                    <a:pt x="127" y="3470"/>
                  </a:lnTo>
                  <a:lnTo>
                    <a:pt x="89" y="3433"/>
                  </a:lnTo>
                  <a:lnTo>
                    <a:pt x="56" y="3397"/>
                  </a:lnTo>
                  <a:lnTo>
                    <a:pt x="31" y="3368"/>
                  </a:lnTo>
                  <a:lnTo>
                    <a:pt x="14" y="3346"/>
                  </a:lnTo>
                  <a:lnTo>
                    <a:pt x="3" y="3330"/>
                  </a:lnTo>
                  <a:lnTo>
                    <a:pt x="0" y="3326"/>
                  </a:lnTo>
                  <a:lnTo>
                    <a:pt x="5" y="3321"/>
                  </a:lnTo>
                  <a:lnTo>
                    <a:pt x="16" y="3310"/>
                  </a:lnTo>
                  <a:lnTo>
                    <a:pt x="34" y="3288"/>
                  </a:lnTo>
                  <a:lnTo>
                    <a:pt x="58" y="3261"/>
                  </a:lnTo>
                  <a:lnTo>
                    <a:pt x="89" y="3228"/>
                  </a:lnTo>
                  <a:lnTo>
                    <a:pt x="125" y="3188"/>
                  </a:lnTo>
                  <a:lnTo>
                    <a:pt x="165" y="3143"/>
                  </a:lnTo>
                  <a:lnTo>
                    <a:pt x="210" y="3094"/>
                  </a:lnTo>
                  <a:lnTo>
                    <a:pt x="259" y="3039"/>
                  </a:lnTo>
                  <a:lnTo>
                    <a:pt x="312" y="2981"/>
                  </a:lnTo>
                  <a:lnTo>
                    <a:pt x="368" y="2919"/>
                  </a:lnTo>
                  <a:lnTo>
                    <a:pt x="425" y="2856"/>
                  </a:lnTo>
                  <a:lnTo>
                    <a:pt x="483" y="2790"/>
                  </a:lnTo>
                  <a:lnTo>
                    <a:pt x="543" y="2721"/>
                  </a:lnTo>
                  <a:lnTo>
                    <a:pt x="606" y="2652"/>
                  </a:lnTo>
                  <a:lnTo>
                    <a:pt x="668" y="2583"/>
                  </a:lnTo>
                  <a:lnTo>
                    <a:pt x="728" y="2514"/>
                  </a:lnTo>
                  <a:lnTo>
                    <a:pt x="791" y="2445"/>
                  </a:lnTo>
                  <a:lnTo>
                    <a:pt x="848" y="2376"/>
                  </a:lnTo>
                  <a:lnTo>
                    <a:pt x="906" y="2309"/>
                  </a:lnTo>
                  <a:lnTo>
                    <a:pt x="962" y="2247"/>
                  </a:lnTo>
                  <a:lnTo>
                    <a:pt x="1015" y="2185"/>
                  </a:lnTo>
                  <a:lnTo>
                    <a:pt x="1064" y="2127"/>
                  </a:lnTo>
                  <a:lnTo>
                    <a:pt x="1111" y="2074"/>
                  </a:lnTo>
                  <a:lnTo>
                    <a:pt x="1151" y="2022"/>
                  </a:lnTo>
                  <a:lnTo>
                    <a:pt x="1189" y="1978"/>
                  </a:lnTo>
                  <a:lnTo>
                    <a:pt x="1220" y="1938"/>
                  </a:lnTo>
                  <a:lnTo>
                    <a:pt x="1245" y="1904"/>
                  </a:lnTo>
                  <a:lnTo>
                    <a:pt x="1265" y="1878"/>
                  </a:lnTo>
                  <a:lnTo>
                    <a:pt x="1283" y="1844"/>
                  </a:lnTo>
                  <a:lnTo>
                    <a:pt x="1300" y="1802"/>
                  </a:lnTo>
                  <a:lnTo>
                    <a:pt x="1320" y="1747"/>
                  </a:lnTo>
                  <a:lnTo>
                    <a:pt x="1338" y="1682"/>
                  </a:lnTo>
                  <a:lnTo>
                    <a:pt x="1358" y="1611"/>
                  </a:lnTo>
                  <a:lnTo>
                    <a:pt x="1378" y="1531"/>
                  </a:lnTo>
                  <a:lnTo>
                    <a:pt x="1398" y="1444"/>
                  </a:lnTo>
                  <a:lnTo>
                    <a:pt x="1418" y="1353"/>
                  </a:lnTo>
                  <a:lnTo>
                    <a:pt x="1438" y="1257"/>
                  </a:lnTo>
                  <a:lnTo>
                    <a:pt x="1458" y="1159"/>
                  </a:lnTo>
                  <a:lnTo>
                    <a:pt x="1478" y="1057"/>
                  </a:lnTo>
                  <a:lnTo>
                    <a:pt x="1496" y="955"/>
                  </a:lnTo>
                  <a:lnTo>
                    <a:pt x="1514" y="855"/>
                  </a:lnTo>
                  <a:lnTo>
                    <a:pt x="1532" y="752"/>
                  </a:lnTo>
                  <a:lnTo>
                    <a:pt x="1550" y="654"/>
                  </a:lnTo>
                  <a:lnTo>
                    <a:pt x="1565" y="557"/>
                  </a:lnTo>
                  <a:lnTo>
                    <a:pt x="1581" y="465"/>
                  </a:lnTo>
                  <a:lnTo>
                    <a:pt x="1594" y="379"/>
                  </a:lnTo>
                  <a:lnTo>
                    <a:pt x="1608" y="299"/>
                  </a:lnTo>
                  <a:lnTo>
                    <a:pt x="1619" y="225"/>
                  </a:lnTo>
                  <a:lnTo>
                    <a:pt x="1628" y="161"/>
                  </a:lnTo>
                  <a:lnTo>
                    <a:pt x="1637" y="105"/>
                  </a:lnTo>
                  <a:lnTo>
                    <a:pt x="1643" y="61"/>
                  </a:lnTo>
                  <a:lnTo>
                    <a:pt x="1648" y="27"/>
                  </a:lnTo>
                  <a:lnTo>
                    <a:pt x="1650" y="7"/>
                  </a:lnTo>
                  <a:lnTo>
                    <a:pt x="1652"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8" name="Freeform 10">
              <a:extLst>
                <a:ext uri="{FF2B5EF4-FFF2-40B4-BE49-F238E27FC236}">
                  <a16:creationId xmlns:a16="http://schemas.microsoft.com/office/drawing/2014/main" id="{3688DA62-558F-42D6-B173-2017C9553409}"/>
                </a:ext>
              </a:extLst>
            </p:cNvPr>
            <p:cNvSpPr>
              <a:spLocks/>
            </p:cNvSpPr>
            <p:nvPr/>
          </p:nvSpPr>
          <p:spPr bwMode="auto">
            <a:xfrm>
              <a:off x="8332788" y="365125"/>
              <a:ext cx="896938" cy="1592263"/>
            </a:xfrm>
            <a:custGeom>
              <a:avLst/>
              <a:gdLst>
                <a:gd name="T0" fmla="*/ 129 w 565"/>
                <a:gd name="T1" fmla="*/ 0 h 1003"/>
                <a:gd name="T2" fmla="*/ 565 w 565"/>
                <a:gd name="T3" fmla="*/ 409 h 1003"/>
                <a:gd name="T4" fmla="*/ 565 w 565"/>
                <a:gd name="T5" fmla="*/ 411 h 1003"/>
                <a:gd name="T6" fmla="*/ 565 w 565"/>
                <a:gd name="T7" fmla="*/ 422 h 1003"/>
                <a:gd name="T8" fmla="*/ 565 w 565"/>
                <a:gd name="T9" fmla="*/ 440 h 1003"/>
                <a:gd name="T10" fmla="*/ 563 w 565"/>
                <a:gd name="T11" fmla="*/ 463 h 1003"/>
                <a:gd name="T12" fmla="*/ 554 w 565"/>
                <a:gd name="T13" fmla="*/ 491 h 1003"/>
                <a:gd name="T14" fmla="*/ 539 w 565"/>
                <a:gd name="T15" fmla="*/ 525 h 1003"/>
                <a:gd name="T16" fmla="*/ 516 w 565"/>
                <a:gd name="T17" fmla="*/ 563 h 1003"/>
                <a:gd name="T18" fmla="*/ 501 w 565"/>
                <a:gd name="T19" fmla="*/ 589 h 1003"/>
                <a:gd name="T20" fmla="*/ 485 w 565"/>
                <a:gd name="T21" fmla="*/ 623 h 1003"/>
                <a:gd name="T22" fmla="*/ 470 w 565"/>
                <a:gd name="T23" fmla="*/ 660 h 1003"/>
                <a:gd name="T24" fmla="*/ 452 w 565"/>
                <a:gd name="T25" fmla="*/ 703 h 1003"/>
                <a:gd name="T26" fmla="*/ 436 w 565"/>
                <a:gd name="T27" fmla="*/ 749 h 1003"/>
                <a:gd name="T28" fmla="*/ 421 w 565"/>
                <a:gd name="T29" fmla="*/ 794 h 1003"/>
                <a:gd name="T30" fmla="*/ 407 w 565"/>
                <a:gd name="T31" fmla="*/ 841 h 1003"/>
                <a:gd name="T32" fmla="*/ 394 w 565"/>
                <a:gd name="T33" fmla="*/ 883 h 1003"/>
                <a:gd name="T34" fmla="*/ 383 w 565"/>
                <a:gd name="T35" fmla="*/ 923 h 1003"/>
                <a:gd name="T36" fmla="*/ 372 w 565"/>
                <a:gd name="T37" fmla="*/ 956 h 1003"/>
                <a:gd name="T38" fmla="*/ 365 w 565"/>
                <a:gd name="T39" fmla="*/ 981 h 1003"/>
                <a:gd name="T40" fmla="*/ 361 w 565"/>
                <a:gd name="T41" fmla="*/ 999 h 1003"/>
                <a:gd name="T42" fmla="*/ 358 w 565"/>
                <a:gd name="T43" fmla="*/ 1003 h 1003"/>
                <a:gd name="T44" fmla="*/ 0 w 565"/>
                <a:gd name="T45" fmla="*/ 721 h 1003"/>
                <a:gd name="T46" fmla="*/ 84 w 565"/>
                <a:gd name="T47" fmla="*/ 87 h 1003"/>
                <a:gd name="T48" fmla="*/ 129 w 565"/>
                <a:gd name="T49" fmla="*/ 0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5" h="1003">
                  <a:moveTo>
                    <a:pt x="129" y="0"/>
                  </a:moveTo>
                  <a:lnTo>
                    <a:pt x="565" y="409"/>
                  </a:lnTo>
                  <a:lnTo>
                    <a:pt x="565" y="411"/>
                  </a:lnTo>
                  <a:lnTo>
                    <a:pt x="565" y="422"/>
                  </a:lnTo>
                  <a:lnTo>
                    <a:pt x="565" y="440"/>
                  </a:lnTo>
                  <a:lnTo>
                    <a:pt x="563" y="463"/>
                  </a:lnTo>
                  <a:lnTo>
                    <a:pt x="554" y="491"/>
                  </a:lnTo>
                  <a:lnTo>
                    <a:pt x="539" y="525"/>
                  </a:lnTo>
                  <a:lnTo>
                    <a:pt x="516" y="563"/>
                  </a:lnTo>
                  <a:lnTo>
                    <a:pt x="501" y="589"/>
                  </a:lnTo>
                  <a:lnTo>
                    <a:pt x="485" y="623"/>
                  </a:lnTo>
                  <a:lnTo>
                    <a:pt x="470" y="660"/>
                  </a:lnTo>
                  <a:lnTo>
                    <a:pt x="452" y="703"/>
                  </a:lnTo>
                  <a:lnTo>
                    <a:pt x="436" y="749"/>
                  </a:lnTo>
                  <a:lnTo>
                    <a:pt x="421" y="794"/>
                  </a:lnTo>
                  <a:lnTo>
                    <a:pt x="407" y="841"/>
                  </a:lnTo>
                  <a:lnTo>
                    <a:pt x="394" y="883"/>
                  </a:lnTo>
                  <a:lnTo>
                    <a:pt x="383" y="923"/>
                  </a:lnTo>
                  <a:lnTo>
                    <a:pt x="372" y="956"/>
                  </a:lnTo>
                  <a:lnTo>
                    <a:pt x="365" y="981"/>
                  </a:lnTo>
                  <a:lnTo>
                    <a:pt x="361" y="999"/>
                  </a:lnTo>
                  <a:lnTo>
                    <a:pt x="358" y="1003"/>
                  </a:lnTo>
                  <a:lnTo>
                    <a:pt x="0" y="721"/>
                  </a:lnTo>
                  <a:lnTo>
                    <a:pt x="84" y="87"/>
                  </a:lnTo>
                  <a:lnTo>
                    <a:pt x="129" y="0"/>
                  </a:lnTo>
                  <a:close/>
                </a:path>
              </a:pathLst>
            </a:custGeom>
            <a:solidFill>
              <a:srgbClr val="AF605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9" name="Freeform 11">
              <a:extLst>
                <a:ext uri="{FF2B5EF4-FFF2-40B4-BE49-F238E27FC236}">
                  <a16:creationId xmlns:a16="http://schemas.microsoft.com/office/drawing/2014/main" id="{742A158D-1CBE-4FF0-B331-852907A7A0B9}"/>
                </a:ext>
              </a:extLst>
            </p:cNvPr>
            <p:cNvSpPr>
              <a:spLocks/>
            </p:cNvSpPr>
            <p:nvPr/>
          </p:nvSpPr>
          <p:spPr bwMode="auto">
            <a:xfrm>
              <a:off x="4335463" y="3070225"/>
              <a:ext cx="989013" cy="1041400"/>
            </a:xfrm>
            <a:custGeom>
              <a:avLst/>
              <a:gdLst>
                <a:gd name="T0" fmla="*/ 514 w 623"/>
                <a:gd name="T1" fmla="*/ 0 h 656"/>
                <a:gd name="T2" fmla="*/ 574 w 623"/>
                <a:gd name="T3" fmla="*/ 6 h 656"/>
                <a:gd name="T4" fmla="*/ 614 w 623"/>
                <a:gd name="T5" fmla="*/ 17 h 656"/>
                <a:gd name="T6" fmla="*/ 623 w 623"/>
                <a:gd name="T7" fmla="*/ 35 h 656"/>
                <a:gd name="T8" fmla="*/ 590 w 623"/>
                <a:gd name="T9" fmla="*/ 66 h 656"/>
                <a:gd name="T10" fmla="*/ 496 w 623"/>
                <a:gd name="T11" fmla="*/ 140 h 656"/>
                <a:gd name="T12" fmla="*/ 452 w 623"/>
                <a:gd name="T13" fmla="*/ 213 h 656"/>
                <a:gd name="T14" fmla="*/ 448 w 623"/>
                <a:gd name="T15" fmla="*/ 282 h 656"/>
                <a:gd name="T16" fmla="*/ 465 w 623"/>
                <a:gd name="T17" fmla="*/ 344 h 656"/>
                <a:gd name="T18" fmla="*/ 474 w 623"/>
                <a:gd name="T19" fmla="*/ 407 h 656"/>
                <a:gd name="T20" fmla="*/ 456 w 623"/>
                <a:gd name="T21" fmla="*/ 467 h 656"/>
                <a:gd name="T22" fmla="*/ 430 w 623"/>
                <a:gd name="T23" fmla="*/ 505 h 656"/>
                <a:gd name="T24" fmla="*/ 387 w 623"/>
                <a:gd name="T25" fmla="*/ 516 h 656"/>
                <a:gd name="T26" fmla="*/ 354 w 623"/>
                <a:gd name="T27" fmla="*/ 513 h 656"/>
                <a:gd name="T28" fmla="*/ 343 w 623"/>
                <a:gd name="T29" fmla="*/ 507 h 656"/>
                <a:gd name="T30" fmla="*/ 338 w 623"/>
                <a:gd name="T31" fmla="*/ 502 h 656"/>
                <a:gd name="T32" fmla="*/ 327 w 623"/>
                <a:gd name="T33" fmla="*/ 509 h 656"/>
                <a:gd name="T34" fmla="*/ 305 w 623"/>
                <a:gd name="T35" fmla="*/ 549 h 656"/>
                <a:gd name="T36" fmla="*/ 281 w 623"/>
                <a:gd name="T37" fmla="*/ 591 h 656"/>
                <a:gd name="T38" fmla="*/ 261 w 623"/>
                <a:gd name="T39" fmla="*/ 611 h 656"/>
                <a:gd name="T40" fmla="*/ 243 w 623"/>
                <a:gd name="T41" fmla="*/ 636 h 656"/>
                <a:gd name="T42" fmla="*/ 214 w 623"/>
                <a:gd name="T43" fmla="*/ 656 h 656"/>
                <a:gd name="T44" fmla="*/ 167 w 623"/>
                <a:gd name="T45" fmla="*/ 649 h 656"/>
                <a:gd name="T46" fmla="*/ 129 w 623"/>
                <a:gd name="T47" fmla="*/ 620 h 656"/>
                <a:gd name="T48" fmla="*/ 85 w 623"/>
                <a:gd name="T49" fmla="*/ 582 h 656"/>
                <a:gd name="T50" fmla="*/ 65 w 623"/>
                <a:gd name="T51" fmla="*/ 565 h 656"/>
                <a:gd name="T52" fmla="*/ 16 w 623"/>
                <a:gd name="T53" fmla="*/ 498 h 656"/>
                <a:gd name="T54" fmla="*/ 0 w 623"/>
                <a:gd name="T55" fmla="*/ 418 h 656"/>
                <a:gd name="T56" fmla="*/ 18 w 623"/>
                <a:gd name="T57" fmla="*/ 338 h 656"/>
                <a:gd name="T58" fmla="*/ 78 w 623"/>
                <a:gd name="T59" fmla="*/ 253 h 656"/>
                <a:gd name="T60" fmla="*/ 138 w 623"/>
                <a:gd name="T61" fmla="*/ 191 h 656"/>
                <a:gd name="T62" fmla="*/ 180 w 623"/>
                <a:gd name="T63" fmla="*/ 140 h 656"/>
                <a:gd name="T64" fmla="*/ 232 w 623"/>
                <a:gd name="T65" fmla="*/ 78 h 656"/>
                <a:gd name="T66" fmla="*/ 296 w 623"/>
                <a:gd name="T67" fmla="*/ 24 h 656"/>
                <a:gd name="T68" fmla="*/ 376 w 623"/>
                <a:gd name="T69" fmla="*/ 2 h 656"/>
                <a:gd name="T70" fmla="*/ 445 w 623"/>
                <a:gd name="T71"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3" h="656">
                  <a:moveTo>
                    <a:pt x="479" y="0"/>
                  </a:moveTo>
                  <a:lnTo>
                    <a:pt x="514" y="0"/>
                  </a:lnTo>
                  <a:lnTo>
                    <a:pt x="545" y="2"/>
                  </a:lnTo>
                  <a:lnTo>
                    <a:pt x="574" y="6"/>
                  </a:lnTo>
                  <a:lnTo>
                    <a:pt x="597" y="11"/>
                  </a:lnTo>
                  <a:lnTo>
                    <a:pt x="614" y="17"/>
                  </a:lnTo>
                  <a:lnTo>
                    <a:pt x="623" y="26"/>
                  </a:lnTo>
                  <a:lnTo>
                    <a:pt x="623" y="35"/>
                  </a:lnTo>
                  <a:lnTo>
                    <a:pt x="612" y="49"/>
                  </a:lnTo>
                  <a:lnTo>
                    <a:pt x="590" y="66"/>
                  </a:lnTo>
                  <a:lnTo>
                    <a:pt x="534" y="102"/>
                  </a:lnTo>
                  <a:lnTo>
                    <a:pt x="496" y="140"/>
                  </a:lnTo>
                  <a:lnTo>
                    <a:pt x="470" y="178"/>
                  </a:lnTo>
                  <a:lnTo>
                    <a:pt x="452" y="213"/>
                  </a:lnTo>
                  <a:lnTo>
                    <a:pt x="445" y="247"/>
                  </a:lnTo>
                  <a:lnTo>
                    <a:pt x="448" y="282"/>
                  </a:lnTo>
                  <a:lnTo>
                    <a:pt x="454" y="313"/>
                  </a:lnTo>
                  <a:lnTo>
                    <a:pt x="465" y="344"/>
                  </a:lnTo>
                  <a:lnTo>
                    <a:pt x="474" y="376"/>
                  </a:lnTo>
                  <a:lnTo>
                    <a:pt x="474" y="407"/>
                  </a:lnTo>
                  <a:lnTo>
                    <a:pt x="468" y="438"/>
                  </a:lnTo>
                  <a:lnTo>
                    <a:pt x="456" y="467"/>
                  </a:lnTo>
                  <a:lnTo>
                    <a:pt x="443" y="489"/>
                  </a:lnTo>
                  <a:lnTo>
                    <a:pt x="430" y="505"/>
                  </a:lnTo>
                  <a:lnTo>
                    <a:pt x="416" y="511"/>
                  </a:lnTo>
                  <a:lnTo>
                    <a:pt x="387" y="516"/>
                  </a:lnTo>
                  <a:lnTo>
                    <a:pt x="367" y="516"/>
                  </a:lnTo>
                  <a:lnTo>
                    <a:pt x="354" y="513"/>
                  </a:lnTo>
                  <a:lnTo>
                    <a:pt x="347" y="511"/>
                  </a:lnTo>
                  <a:lnTo>
                    <a:pt x="343" y="507"/>
                  </a:lnTo>
                  <a:lnTo>
                    <a:pt x="341" y="505"/>
                  </a:lnTo>
                  <a:lnTo>
                    <a:pt x="338" y="502"/>
                  </a:lnTo>
                  <a:lnTo>
                    <a:pt x="334" y="502"/>
                  </a:lnTo>
                  <a:lnTo>
                    <a:pt x="327" y="509"/>
                  </a:lnTo>
                  <a:lnTo>
                    <a:pt x="316" y="527"/>
                  </a:lnTo>
                  <a:lnTo>
                    <a:pt x="305" y="549"/>
                  </a:lnTo>
                  <a:lnTo>
                    <a:pt x="292" y="571"/>
                  </a:lnTo>
                  <a:lnTo>
                    <a:pt x="281" y="591"/>
                  </a:lnTo>
                  <a:lnTo>
                    <a:pt x="269" y="602"/>
                  </a:lnTo>
                  <a:lnTo>
                    <a:pt x="261" y="611"/>
                  </a:lnTo>
                  <a:lnTo>
                    <a:pt x="252" y="622"/>
                  </a:lnTo>
                  <a:lnTo>
                    <a:pt x="243" y="636"/>
                  </a:lnTo>
                  <a:lnTo>
                    <a:pt x="229" y="647"/>
                  </a:lnTo>
                  <a:lnTo>
                    <a:pt x="214" y="656"/>
                  </a:lnTo>
                  <a:lnTo>
                    <a:pt x="194" y="656"/>
                  </a:lnTo>
                  <a:lnTo>
                    <a:pt x="167" y="649"/>
                  </a:lnTo>
                  <a:lnTo>
                    <a:pt x="149" y="638"/>
                  </a:lnTo>
                  <a:lnTo>
                    <a:pt x="129" y="620"/>
                  </a:lnTo>
                  <a:lnTo>
                    <a:pt x="105" y="602"/>
                  </a:lnTo>
                  <a:lnTo>
                    <a:pt x="85" y="582"/>
                  </a:lnTo>
                  <a:lnTo>
                    <a:pt x="67" y="567"/>
                  </a:lnTo>
                  <a:lnTo>
                    <a:pt x="65" y="565"/>
                  </a:lnTo>
                  <a:lnTo>
                    <a:pt x="38" y="534"/>
                  </a:lnTo>
                  <a:lnTo>
                    <a:pt x="16" y="498"/>
                  </a:lnTo>
                  <a:lnTo>
                    <a:pt x="4" y="458"/>
                  </a:lnTo>
                  <a:lnTo>
                    <a:pt x="0" y="418"/>
                  </a:lnTo>
                  <a:lnTo>
                    <a:pt x="4" y="378"/>
                  </a:lnTo>
                  <a:lnTo>
                    <a:pt x="18" y="338"/>
                  </a:lnTo>
                  <a:lnTo>
                    <a:pt x="40" y="300"/>
                  </a:lnTo>
                  <a:lnTo>
                    <a:pt x="78" y="253"/>
                  </a:lnTo>
                  <a:lnTo>
                    <a:pt x="111" y="218"/>
                  </a:lnTo>
                  <a:lnTo>
                    <a:pt x="138" y="191"/>
                  </a:lnTo>
                  <a:lnTo>
                    <a:pt x="158" y="169"/>
                  </a:lnTo>
                  <a:lnTo>
                    <a:pt x="180" y="140"/>
                  </a:lnTo>
                  <a:lnTo>
                    <a:pt x="207" y="109"/>
                  </a:lnTo>
                  <a:lnTo>
                    <a:pt x="232" y="78"/>
                  </a:lnTo>
                  <a:lnTo>
                    <a:pt x="263" y="46"/>
                  </a:lnTo>
                  <a:lnTo>
                    <a:pt x="296" y="24"/>
                  </a:lnTo>
                  <a:lnTo>
                    <a:pt x="336" y="9"/>
                  </a:lnTo>
                  <a:lnTo>
                    <a:pt x="376" y="2"/>
                  </a:lnTo>
                  <a:lnTo>
                    <a:pt x="410" y="2"/>
                  </a:lnTo>
                  <a:lnTo>
                    <a:pt x="445" y="0"/>
                  </a:lnTo>
                  <a:lnTo>
                    <a:pt x="479" y="0"/>
                  </a:lnTo>
                  <a:close/>
                </a:path>
              </a:pathLst>
            </a:custGeom>
            <a:solidFill>
              <a:srgbClr val="C58C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0" name="Freeform 12">
              <a:extLst>
                <a:ext uri="{FF2B5EF4-FFF2-40B4-BE49-F238E27FC236}">
                  <a16:creationId xmlns:a16="http://schemas.microsoft.com/office/drawing/2014/main" id="{21D6E425-678C-4EFF-8396-B65887FB315E}"/>
                </a:ext>
              </a:extLst>
            </p:cNvPr>
            <p:cNvSpPr>
              <a:spLocks/>
            </p:cNvSpPr>
            <p:nvPr/>
          </p:nvSpPr>
          <p:spPr bwMode="auto">
            <a:xfrm>
              <a:off x="9078913" y="1265238"/>
              <a:ext cx="366713" cy="1716088"/>
            </a:xfrm>
            <a:custGeom>
              <a:avLst/>
              <a:gdLst>
                <a:gd name="T0" fmla="*/ 46 w 231"/>
                <a:gd name="T1" fmla="*/ 0 h 1081"/>
                <a:gd name="T2" fmla="*/ 142 w 231"/>
                <a:gd name="T3" fmla="*/ 78 h 1081"/>
                <a:gd name="T4" fmla="*/ 231 w 231"/>
                <a:gd name="T5" fmla="*/ 558 h 1081"/>
                <a:gd name="T6" fmla="*/ 151 w 231"/>
                <a:gd name="T7" fmla="*/ 1081 h 1081"/>
                <a:gd name="T8" fmla="*/ 37 w 231"/>
                <a:gd name="T9" fmla="*/ 779 h 1081"/>
                <a:gd name="T10" fmla="*/ 0 w 231"/>
                <a:gd name="T11" fmla="*/ 162 h 1081"/>
                <a:gd name="T12" fmla="*/ 46 w 231"/>
                <a:gd name="T13" fmla="*/ 0 h 1081"/>
              </a:gdLst>
              <a:ahLst/>
              <a:cxnLst>
                <a:cxn ang="0">
                  <a:pos x="T0" y="T1"/>
                </a:cxn>
                <a:cxn ang="0">
                  <a:pos x="T2" y="T3"/>
                </a:cxn>
                <a:cxn ang="0">
                  <a:pos x="T4" y="T5"/>
                </a:cxn>
                <a:cxn ang="0">
                  <a:pos x="T6" y="T7"/>
                </a:cxn>
                <a:cxn ang="0">
                  <a:pos x="T8" y="T9"/>
                </a:cxn>
                <a:cxn ang="0">
                  <a:pos x="T10" y="T11"/>
                </a:cxn>
                <a:cxn ang="0">
                  <a:pos x="T12" y="T13"/>
                </a:cxn>
              </a:cxnLst>
              <a:rect l="0" t="0" r="r" b="b"/>
              <a:pathLst>
                <a:path w="231" h="1081">
                  <a:moveTo>
                    <a:pt x="46" y="0"/>
                  </a:moveTo>
                  <a:lnTo>
                    <a:pt x="142" y="78"/>
                  </a:lnTo>
                  <a:lnTo>
                    <a:pt x="231" y="558"/>
                  </a:lnTo>
                  <a:lnTo>
                    <a:pt x="151" y="1081"/>
                  </a:lnTo>
                  <a:lnTo>
                    <a:pt x="37" y="779"/>
                  </a:lnTo>
                  <a:lnTo>
                    <a:pt x="0" y="162"/>
                  </a:lnTo>
                  <a:lnTo>
                    <a:pt x="4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1" name="Freeform 13">
              <a:extLst>
                <a:ext uri="{FF2B5EF4-FFF2-40B4-BE49-F238E27FC236}">
                  <a16:creationId xmlns:a16="http://schemas.microsoft.com/office/drawing/2014/main" id="{0E32711F-A4A7-41D5-B6FF-BF9F6D327329}"/>
                </a:ext>
              </a:extLst>
            </p:cNvPr>
            <p:cNvSpPr>
              <a:spLocks/>
            </p:cNvSpPr>
            <p:nvPr/>
          </p:nvSpPr>
          <p:spPr bwMode="auto">
            <a:xfrm>
              <a:off x="8091488" y="1095375"/>
              <a:ext cx="965200" cy="2238375"/>
            </a:xfrm>
            <a:custGeom>
              <a:avLst/>
              <a:gdLst>
                <a:gd name="T0" fmla="*/ 194 w 608"/>
                <a:gd name="T1" fmla="*/ 0 h 1410"/>
                <a:gd name="T2" fmla="*/ 608 w 608"/>
                <a:gd name="T3" fmla="*/ 287 h 1410"/>
                <a:gd name="T4" fmla="*/ 608 w 608"/>
                <a:gd name="T5" fmla="*/ 872 h 1410"/>
                <a:gd name="T6" fmla="*/ 481 w 608"/>
                <a:gd name="T7" fmla="*/ 1410 h 1410"/>
                <a:gd name="T8" fmla="*/ 383 w 608"/>
                <a:gd name="T9" fmla="*/ 1335 h 1410"/>
                <a:gd name="T10" fmla="*/ 299 w 608"/>
                <a:gd name="T11" fmla="*/ 1257 h 1410"/>
                <a:gd name="T12" fmla="*/ 228 w 608"/>
                <a:gd name="T13" fmla="*/ 1179 h 1410"/>
                <a:gd name="T14" fmla="*/ 167 w 608"/>
                <a:gd name="T15" fmla="*/ 1099 h 1410"/>
                <a:gd name="T16" fmla="*/ 118 w 608"/>
                <a:gd name="T17" fmla="*/ 1019 h 1410"/>
                <a:gd name="T18" fmla="*/ 78 w 608"/>
                <a:gd name="T19" fmla="*/ 941 h 1410"/>
                <a:gd name="T20" fmla="*/ 49 w 608"/>
                <a:gd name="T21" fmla="*/ 861 h 1410"/>
                <a:gd name="T22" fmla="*/ 27 w 608"/>
                <a:gd name="T23" fmla="*/ 785 h 1410"/>
                <a:gd name="T24" fmla="*/ 12 w 608"/>
                <a:gd name="T25" fmla="*/ 710 h 1410"/>
                <a:gd name="T26" fmla="*/ 3 w 608"/>
                <a:gd name="T27" fmla="*/ 636 h 1410"/>
                <a:gd name="T28" fmla="*/ 0 w 608"/>
                <a:gd name="T29" fmla="*/ 565 h 1410"/>
                <a:gd name="T30" fmla="*/ 3 w 608"/>
                <a:gd name="T31" fmla="*/ 499 h 1410"/>
                <a:gd name="T32" fmla="*/ 7 w 608"/>
                <a:gd name="T33" fmla="*/ 436 h 1410"/>
                <a:gd name="T34" fmla="*/ 16 w 608"/>
                <a:gd name="T35" fmla="*/ 378 h 1410"/>
                <a:gd name="T36" fmla="*/ 27 w 608"/>
                <a:gd name="T37" fmla="*/ 323 h 1410"/>
                <a:gd name="T38" fmla="*/ 41 w 608"/>
                <a:gd name="T39" fmla="*/ 276 h 1410"/>
                <a:gd name="T40" fmla="*/ 54 w 608"/>
                <a:gd name="T41" fmla="*/ 234 h 1410"/>
                <a:gd name="T42" fmla="*/ 65 w 608"/>
                <a:gd name="T43" fmla="*/ 198 h 1410"/>
                <a:gd name="T44" fmla="*/ 76 w 608"/>
                <a:gd name="T45" fmla="*/ 169 h 1410"/>
                <a:gd name="T46" fmla="*/ 85 w 608"/>
                <a:gd name="T47" fmla="*/ 149 h 1410"/>
                <a:gd name="T48" fmla="*/ 92 w 608"/>
                <a:gd name="T49" fmla="*/ 136 h 1410"/>
                <a:gd name="T50" fmla="*/ 94 w 608"/>
                <a:gd name="T51" fmla="*/ 132 h 1410"/>
                <a:gd name="T52" fmla="*/ 194 w 608"/>
                <a:gd name="T53" fmla="*/ 0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8" h="1410">
                  <a:moveTo>
                    <a:pt x="194" y="0"/>
                  </a:moveTo>
                  <a:lnTo>
                    <a:pt x="608" y="287"/>
                  </a:lnTo>
                  <a:lnTo>
                    <a:pt x="608" y="872"/>
                  </a:lnTo>
                  <a:lnTo>
                    <a:pt x="481" y="1410"/>
                  </a:lnTo>
                  <a:lnTo>
                    <a:pt x="383" y="1335"/>
                  </a:lnTo>
                  <a:lnTo>
                    <a:pt x="299" y="1257"/>
                  </a:lnTo>
                  <a:lnTo>
                    <a:pt x="228" y="1179"/>
                  </a:lnTo>
                  <a:lnTo>
                    <a:pt x="167" y="1099"/>
                  </a:lnTo>
                  <a:lnTo>
                    <a:pt x="118" y="1019"/>
                  </a:lnTo>
                  <a:lnTo>
                    <a:pt x="78" y="941"/>
                  </a:lnTo>
                  <a:lnTo>
                    <a:pt x="49" y="861"/>
                  </a:lnTo>
                  <a:lnTo>
                    <a:pt x="27" y="785"/>
                  </a:lnTo>
                  <a:lnTo>
                    <a:pt x="12" y="710"/>
                  </a:lnTo>
                  <a:lnTo>
                    <a:pt x="3" y="636"/>
                  </a:lnTo>
                  <a:lnTo>
                    <a:pt x="0" y="565"/>
                  </a:lnTo>
                  <a:lnTo>
                    <a:pt x="3" y="499"/>
                  </a:lnTo>
                  <a:lnTo>
                    <a:pt x="7" y="436"/>
                  </a:lnTo>
                  <a:lnTo>
                    <a:pt x="16" y="378"/>
                  </a:lnTo>
                  <a:lnTo>
                    <a:pt x="27" y="323"/>
                  </a:lnTo>
                  <a:lnTo>
                    <a:pt x="41" y="276"/>
                  </a:lnTo>
                  <a:lnTo>
                    <a:pt x="54" y="234"/>
                  </a:lnTo>
                  <a:lnTo>
                    <a:pt x="65" y="198"/>
                  </a:lnTo>
                  <a:lnTo>
                    <a:pt x="76" y="169"/>
                  </a:lnTo>
                  <a:lnTo>
                    <a:pt x="85" y="149"/>
                  </a:lnTo>
                  <a:lnTo>
                    <a:pt x="92" y="136"/>
                  </a:lnTo>
                  <a:lnTo>
                    <a:pt x="94" y="132"/>
                  </a:lnTo>
                  <a:lnTo>
                    <a:pt x="19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2" name="Freeform 14">
              <a:extLst>
                <a:ext uri="{FF2B5EF4-FFF2-40B4-BE49-F238E27FC236}">
                  <a16:creationId xmlns:a16="http://schemas.microsoft.com/office/drawing/2014/main" id="{153C8554-AC8E-45AC-B2E6-5D476636785E}"/>
                </a:ext>
              </a:extLst>
            </p:cNvPr>
            <p:cNvSpPr>
              <a:spLocks/>
            </p:cNvSpPr>
            <p:nvPr/>
          </p:nvSpPr>
          <p:spPr bwMode="auto">
            <a:xfrm>
              <a:off x="8321675" y="-606425"/>
              <a:ext cx="1509713" cy="1801813"/>
            </a:xfrm>
            <a:custGeom>
              <a:avLst/>
              <a:gdLst>
                <a:gd name="T0" fmla="*/ 501 w 951"/>
                <a:gd name="T1" fmla="*/ 0 h 1135"/>
                <a:gd name="T2" fmla="*/ 624 w 951"/>
                <a:gd name="T3" fmla="*/ 22 h 1135"/>
                <a:gd name="T4" fmla="*/ 717 w 951"/>
                <a:gd name="T5" fmla="*/ 51 h 1135"/>
                <a:gd name="T6" fmla="*/ 791 w 951"/>
                <a:gd name="T7" fmla="*/ 80 h 1135"/>
                <a:gd name="T8" fmla="*/ 846 w 951"/>
                <a:gd name="T9" fmla="*/ 118 h 1135"/>
                <a:gd name="T10" fmla="*/ 877 w 951"/>
                <a:gd name="T11" fmla="*/ 174 h 1135"/>
                <a:gd name="T12" fmla="*/ 888 w 951"/>
                <a:gd name="T13" fmla="*/ 254 h 1135"/>
                <a:gd name="T14" fmla="*/ 875 w 951"/>
                <a:gd name="T15" fmla="*/ 392 h 1135"/>
                <a:gd name="T16" fmla="*/ 882 w 951"/>
                <a:gd name="T17" fmla="*/ 543 h 1135"/>
                <a:gd name="T18" fmla="*/ 908 w 951"/>
                <a:gd name="T19" fmla="*/ 661 h 1135"/>
                <a:gd name="T20" fmla="*/ 942 w 951"/>
                <a:gd name="T21" fmla="*/ 736 h 1135"/>
                <a:gd name="T22" fmla="*/ 949 w 951"/>
                <a:gd name="T23" fmla="*/ 770 h 1135"/>
                <a:gd name="T24" fmla="*/ 924 w 951"/>
                <a:gd name="T25" fmla="*/ 792 h 1135"/>
                <a:gd name="T26" fmla="*/ 888 w 951"/>
                <a:gd name="T27" fmla="*/ 810 h 1135"/>
                <a:gd name="T28" fmla="*/ 855 w 951"/>
                <a:gd name="T29" fmla="*/ 823 h 1135"/>
                <a:gd name="T30" fmla="*/ 839 w 951"/>
                <a:gd name="T31" fmla="*/ 843 h 1135"/>
                <a:gd name="T32" fmla="*/ 835 w 951"/>
                <a:gd name="T33" fmla="*/ 885 h 1135"/>
                <a:gd name="T34" fmla="*/ 826 w 951"/>
                <a:gd name="T35" fmla="*/ 946 h 1135"/>
                <a:gd name="T36" fmla="*/ 806 w 951"/>
                <a:gd name="T37" fmla="*/ 997 h 1135"/>
                <a:gd name="T38" fmla="*/ 784 w 951"/>
                <a:gd name="T39" fmla="*/ 1046 h 1135"/>
                <a:gd name="T40" fmla="*/ 766 w 951"/>
                <a:gd name="T41" fmla="*/ 1092 h 1135"/>
                <a:gd name="T42" fmla="*/ 750 w 951"/>
                <a:gd name="T43" fmla="*/ 1117 h 1135"/>
                <a:gd name="T44" fmla="*/ 701 w 951"/>
                <a:gd name="T45" fmla="*/ 1132 h 1135"/>
                <a:gd name="T46" fmla="*/ 617 w 951"/>
                <a:gd name="T47" fmla="*/ 1132 h 1135"/>
                <a:gd name="T48" fmla="*/ 499 w 951"/>
                <a:gd name="T49" fmla="*/ 1112 h 1135"/>
                <a:gd name="T50" fmla="*/ 363 w 951"/>
                <a:gd name="T51" fmla="*/ 1068 h 1135"/>
                <a:gd name="T52" fmla="*/ 263 w 951"/>
                <a:gd name="T53" fmla="*/ 1014 h 1135"/>
                <a:gd name="T54" fmla="*/ 198 w 951"/>
                <a:gd name="T55" fmla="*/ 941 h 1135"/>
                <a:gd name="T56" fmla="*/ 156 w 951"/>
                <a:gd name="T57" fmla="*/ 837 h 1135"/>
                <a:gd name="T58" fmla="*/ 129 w 951"/>
                <a:gd name="T59" fmla="*/ 683 h 1135"/>
                <a:gd name="T60" fmla="*/ 112 w 951"/>
                <a:gd name="T61" fmla="*/ 674 h 1135"/>
                <a:gd name="T62" fmla="*/ 71 w 951"/>
                <a:gd name="T63" fmla="*/ 650 h 1135"/>
                <a:gd name="T64" fmla="*/ 31 w 951"/>
                <a:gd name="T65" fmla="*/ 605 h 1135"/>
                <a:gd name="T66" fmla="*/ 0 w 951"/>
                <a:gd name="T67" fmla="*/ 521 h 1135"/>
                <a:gd name="T68" fmla="*/ 7 w 951"/>
                <a:gd name="T69" fmla="*/ 452 h 1135"/>
                <a:gd name="T70" fmla="*/ 36 w 951"/>
                <a:gd name="T71" fmla="*/ 405 h 1135"/>
                <a:gd name="T72" fmla="*/ 43 w 951"/>
                <a:gd name="T73" fmla="*/ 369 h 1135"/>
                <a:gd name="T74" fmla="*/ 38 w 951"/>
                <a:gd name="T75" fmla="*/ 309 h 1135"/>
                <a:gd name="T76" fmla="*/ 31 w 951"/>
                <a:gd name="T77" fmla="*/ 234 h 1135"/>
                <a:gd name="T78" fmla="*/ 29 w 951"/>
                <a:gd name="T79" fmla="*/ 163 h 1135"/>
                <a:gd name="T80" fmla="*/ 43 w 951"/>
                <a:gd name="T81" fmla="*/ 107 h 1135"/>
                <a:gd name="T82" fmla="*/ 85 w 951"/>
                <a:gd name="T83" fmla="*/ 74 h 1135"/>
                <a:gd name="T84" fmla="*/ 174 w 951"/>
                <a:gd name="T85" fmla="*/ 40 h 1135"/>
                <a:gd name="T86" fmla="*/ 296 w 951"/>
                <a:gd name="T87" fmla="*/ 14 h 1135"/>
                <a:gd name="T88" fmla="*/ 432 w 951"/>
                <a:gd name="T89"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1" h="1135">
                  <a:moveTo>
                    <a:pt x="432" y="0"/>
                  </a:moveTo>
                  <a:lnTo>
                    <a:pt x="501" y="0"/>
                  </a:lnTo>
                  <a:lnTo>
                    <a:pt x="566" y="7"/>
                  </a:lnTo>
                  <a:lnTo>
                    <a:pt x="624" y="22"/>
                  </a:lnTo>
                  <a:lnTo>
                    <a:pt x="673" y="36"/>
                  </a:lnTo>
                  <a:lnTo>
                    <a:pt x="717" y="51"/>
                  </a:lnTo>
                  <a:lnTo>
                    <a:pt x="757" y="65"/>
                  </a:lnTo>
                  <a:lnTo>
                    <a:pt x="791" y="80"/>
                  </a:lnTo>
                  <a:lnTo>
                    <a:pt x="822" y="98"/>
                  </a:lnTo>
                  <a:lnTo>
                    <a:pt x="846" y="118"/>
                  </a:lnTo>
                  <a:lnTo>
                    <a:pt x="864" y="143"/>
                  </a:lnTo>
                  <a:lnTo>
                    <a:pt x="877" y="174"/>
                  </a:lnTo>
                  <a:lnTo>
                    <a:pt x="886" y="209"/>
                  </a:lnTo>
                  <a:lnTo>
                    <a:pt x="888" y="254"/>
                  </a:lnTo>
                  <a:lnTo>
                    <a:pt x="884" y="305"/>
                  </a:lnTo>
                  <a:lnTo>
                    <a:pt x="875" y="392"/>
                  </a:lnTo>
                  <a:lnTo>
                    <a:pt x="875" y="472"/>
                  </a:lnTo>
                  <a:lnTo>
                    <a:pt x="882" y="543"/>
                  </a:lnTo>
                  <a:lnTo>
                    <a:pt x="893" y="607"/>
                  </a:lnTo>
                  <a:lnTo>
                    <a:pt x="908" y="661"/>
                  </a:lnTo>
                  <a:lnTo>
                    <a:pt x="924" y="705"/>
                  </a:lnTo>
                  <a:lnTo>
                    <a:pt x="942" y="736"/>
                  </a:lnTo>
                  <a:lnTo>
                    <a:pt x="951" y="754"/>
                  </a:lnTo>
                  <a:lnTo>
                    <a:pt x="949" y="770"/>
                  </a:lnTo>
                  <a:lnTo>
                    <a:pt x="937" y="783"/>
                  </a:lnTo>
                  <a:lnTo>
                    <a:pt x="924" y="792"/>
                  </a:lnTo>
                  <a:lnTo>
                    <a:pt x="906" y="801"/>
                  </a:lnTo>
                  <a:lnTo>
                    <a:pt x="888" y="810"/>
                  </a:lnTo>
                  <a:lnTo>
                    <a:pt x="871" y="816"/>
                  </a:lnTo>
                  <a:lnTo>
                    <a:pt x="855" y="823"/>
                  </a:lnTo>
                  <a:lnTo>
                    <a:pt x="846" y="830"/>
                  </a:lnTo>
                  <a:lnTo>
                    <a:pt x="839" y="843"/>
                  </a:lnTo>
                  <a:lnTo>
                    <a:pt x="837" y="863"/>
                  </a:lnTo>
                  <a:lnTo>
                    <a:pt x="835" y="885"/>
                  </a:lnTo>
                  <a:lnTo>
                    <a:pt x="833" y="908"/>
                  </a:lnTo>
                  <a:lnTo>
                    <a:pt x="826" y="946"/>
                  </a:lnTo>
                  <a:lnTo>
                    <a:pt x="813" y="981"/>
                  </a:lnTo>
                  <a:lnTo>
                    <a:pt x="806" y="997"/>
                  </a:lnTo>
                  <a:lnTo>
                    <a:pt x="795" y="1021"/>
                  </a:lnTo>
                  <a:lnTo>
                    <a:pt x="784" y="1046"/>
                  </a:lnTo>
                  <a:lnTo>
                    <a:pt x="775" y="1070"/>
                  </a:lnTo>
                  <a:lnTo>
                    <a:pt x="766" y="1092"/>
                  </a:lnTo>
                  <a:lnTo>
                    <a:pt x="759" y="1106"/>
                  </a:lnTo>
                  <a:lnTo>
                    <a:pt x="750" y="1117"/>
                  </a:lnTo>
                  <a:lnTo>
                    <a:pt x="730" y="1126"/>
                  </a:lnTo>
                  <a:lnTo>
                    <a:pt x="701" y="1132"/>
                  </a:lnTo>
                  <a:lnTo>
                    <a:pt x="664" y="1135"/>
                  </a:lnTo>
                  <a:lnTo>
                    <a:pt x="617" y="1132"/>
                  </a:lnTo>
                  <a:lnTo>
                    <a:pt x="561" y="1126"/>
                  </a:lnTo>
                  <a:lnTo>
                    <a:pt x="499" y="1112"/>
                  </a:lnTo>
                  <a:lnTo>
                    <a:pt x="425" y="1090"/>
                  </a:lnTo>
                  <a:lnTo>
                    <a:pt x="363" y="1068"/>
                  </a:lnTo>
                  <a:lnTo>
                    <a:pt x="307" y="1043"/>
                  </a:lnTo>
                  <a:lnTo>
                    <a:pt x="263" y="1014"/>
                  </a:lnTo>
                  <a:lnTo>
                    <a:pt x="227" y="981"/>
                  </a:lnTo>
                  <a:lnTo>
                    <a:pt x="198" y="941"/>
                  </a:lnTo>
                  <a:lnTo>
                    <a:pt x="174" y="894"/>
                  </a:lnTo>
                  <a:lnTo>
                    <a:pt x="156" y="837"/>
                  </a:lnTo>
                  <a:lnTo>
                    <a:pt x="140" y="765"/>
                  </a:lnTo>
                  <a:lnTo>
                    <a:pt x="129" y="683"/>
                  </a:lnTo>
                  <a:lnTo>
                    <a:pt x="125" y="681"/>
                  </a:lnTo>
                  <a:lnTo>
                    <a:pt x="112" y="674"/>
                  </a:lnTo>
                  <a:lnTo>
                    <a:pt x="94" y="665"/>
                  </a:lnTo>
                  <a:lnTo>
                    <a:pt x="71" y="650"/>
                  </a:lnTo>
                  <a:lnTo>
                    <a:pt x="51" y="630"/>
                  </a:lnTo>
                  <a:lnTo>
                    <a:pt x="31" y="605"/>
                  </a:lnTo>
                  <a:lnTo>
                    <a:pt x="11" y="561"/>
                  </a:lnTo>
                  <a:lnTo>
                    <a:pt x="0" y="521"/>
                  </a:lnTo>
                  <a:lnTo>
                    <a:pt x="0" y="483"/>
                  </a:lnTo>
                  <a:lnTo>
                    <a:pt x="7" y="452"/>
                  </a:lnTo>
                  <a:lnTo>
                    <a:pt x="20" y="425"/>
                  </a:lnTo>
                  <a:lnTo>
                    <a:pt x="36" y="405"/>
                  </a:lnTo>
                  <a:lnTo>
                    <a:pt x="40" y="392"/>
                  </a:lnTo>
                  <a:lnTo>
                    <a:pt x="43" y="369"/>
                  </a:lnTo>
                  <a:lnTo>
                    <a:pt x="43" y="340"/>
                  </a:lnTo>
                  <a:lnTo>
                    <a:pt x="38" y="309"/>
                  </a:lnTo>
                  <a:lnTo>
                    <a:pt x="36" y="272"/>
                  </a:lnTo>
                  <a:lnTo>
                    <a:pt x="31" y="234"/>
                  </a:lnTo>
                  <a:lnTo>
                    <a:pt x="29" y="198"/>
                  </a:lnTo>
                  <a:lnTo>
                    <a:pt x="29" y="163"/>
                  </a:lnTo>
                  <a:lnTo>
                    <a:pt x="34" y="131"/>
                  </a:lnTo>
                  <a:lnTo>
                    <a:pt x="43" y="107"/>
                  </a:lnTo>
                  <a:lnTo>
                    <a:pt x="58" y="89"/>
                  </a:lnTo>
                  <a:lnTo>
                    <a:pt x="85" y="74"/>
                  </a:lnTo>
                  <a:lnTo>
                    <a:pt x="123" y="56"/>
                  </a:lnTo>
                  <a:lnTo>
                    <a:pt x="174" y="40"/>
                  </a:lnTo>
                  <a:lnTo>
                    <a:pt x="232" y="27"/>
                  </a:lnTo>
                  <a:lnTo>
                    <a:pt x="296" y="14"/>
                  </a:lnTo>
                  <a:lnTo>
                    <a:pt x="363" y="5"/>
                  </a:lnTo>
                  <a:lnTo>
                    <a:pt x="432" y="0"/>
                  </a:lnTo>
                  <a:close/>
                </a:path>
              </a:pathLst>
            </a:custGeom>
            <a:solidFill>
              <a:srgbClr val="C58C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3" name="Freeform 15">
              <a:extLst>
                <a:ext uri="{FF2B5EF4-FFF2-40B4-BE49-F238E27FC236}">
                  <a16:creationId xmlns:a16="http://schemas.microsoft.com/office/drawing/2014/main" id="{735F850E-B94F-45D8-B19B-378BB59AD7D9}"/>
                </a:ext>
              </a:extLst>
            </p:cNvPr>
            <p:cNvSpPr>
              <a:spLocks/>
            </p:cNvSpPr>
            <p:nvPr/>
          </p:nvSpPr>
          <p:spPr bwMode="auto">
            <a:xfrm>
              <a:off x="6816725" y="3794125"/>
              <a:ext cx="3933825" cy="4445000"/>
            </a:xfrm>
            <a:custGeom>
              <a:avLst/>
              <a:gdLst>
                <a:gd name="T0" fmla="*/ 445 w 2478"/>
                <a:gd name="T1" fmla="*/ 6 h 2800"/>
                <a:gd name="T2" fmla="*/ 568 w 2478"/>
                <a:gd name="T3" fmla="*/ 33 h 2800"/>
                <a:gd name="T4" fmla="*/ 694 w 2478"/>
                <a:gd name="T5" fmla="*/ 78 h 2800"/>
                <a:gd name="T6" fmla="*/ 819 w 2478"/>
                <a:gd name="T7" fmla="*/ 131 h 2800"/>
                <a:gd name="T8" fmla="*/ 937 w 2478"/>
                <a:gd name="T9" fmla="*/ 193 h 2800"/>
                <a:gd name="T10" fmla="*/ 1046 w 2478"/>
                <a:gd name="T11" fmla="*/ 253 h 2800"/>
                <a:gd name="T12" fmla="*/ 1137 w 2478"/>
                <a:gd name="T13" fmla="*/ 311 h 2800"/>
                <a:gd name="T14" fmla="*/ 1209 w 2478"/>
                <a:gd name="T15" fmla="*/ 358 h 2800"/>
                <a:gd name="T16" fmla="*/ 1255 w 2478"/>
                <a:gd name="T17" fmla="*/ 389 h 2800"/>
                <a:gd name="T18" fmla="*/ 1271 w 2478"/>
                <a:gd name="T19" fmla="*/ 402 h 2800"/>
                <a:gd name="T20" fmla="*/ 1420 w 2478"/>
                <a:gd name="T21" fmla="*/ 525 h 2800"/>
                <a:gd name="T22" fmla="*/ 1585 w 2478"/>
                <a:gd name="T23" fmla="*/ 645 h 2800"/>
                <a:gd name="T24" fmla="*/ 1761 w 2478"/>
                <a:gd name="T25" fmla="*/ 763 h 2800"/>
                <a:gd name="T26" fmla="*/ 1934 w 2478"/>
                <a:gd name="T27" fmla="*/ 874 h 2800"/>
                <a:gd name="T28" fmla="*/ 2101 w 2478"/>
                <a:gd name="T29" fmla="*/ 983 h 2800"/>
                <a:gd name="T30" fmla="*/ 2246 w 2478"/>
                <a:gd name="T31" fmla="*/ 1085 h 2800"/>
                <a:gd name="T32" fmla="*/ 2364 w 2478"/>
                <a:gd name="T33" fmla="*/ 1179 h 2800"/>
                <a:gd name="T34" fmla="*/ 2444 w 2478"/>
                <a:gd name="T35" fmla="*/ 1268 h 2800"/>
                <a:gd name="T36" fmla="*/ 2478 w 2478"/>
                <a:gd name="T37" fmla="*/ 1345 h 2800"/>
                <a:gd name="T38" fmla="*/ 2464 w 2478"/>
                <a:gd name="T39" fmla="*/ 1403 h 2800"/>
                <a:gd name="T40" fmla="*/ 2426 w 2478"/>
                <a:gd name="T41" fmla="*/ 1488 h 2800"/>
                <a:gd name="T42" fmla="*/ 2362 w 2478"/>
                <a:gd name="T43" fmla="*/ 1590 h 2800"/>
                <a:gd name="T44" fmla="*/ 2279 w 2478"/>
                <a:gd name="T45" fmla="*/ 1710 h 2800"/>
                <a:gd name="T46" fmla="*/ 2184 w 2478"/>
                <a:gd name="T47" fmla="*/ 1841 h 2800"/>
                <a:gd name="T48" fmla="*/ 2077 w 2478"/>
                <a:gd name="T49" fmla="*/ 1979 h 2800"/>
                <a:gd name="T50" fmla="*/ 1963 w 2478"/>
                <a:gd name="T51" fmla="*/ 2119 h 2800"/>
                <a:gd name="T52" fmla="*/ 1850 w 2478"/>
                <a:gd name="T53" fmla="*/ 2257 h 2800"/>
                <a:gd name="T54" fmla="*/ 1739 w 2478"/>
                <a:gd name="T55" fmla="*/ 2391 h 2800"/>
                <a:gd name="T56" fmla="*/ 1636 w 2478"/>
                <a:gd name="T57" fmla="*/ 2511 h 2800"/>
                <a:gd name="T58" fmla="*/ 1545 w 2478"/>
                <a:gd name="T59" fmla="*/ 2615 h 2800"/>
                <a:gd name="T60" fmla="*/ 1469 w 2478"/>
                <a:gd name="T61" fmla="*/ 2702 h 2800"/>
                <a:gd name="T62" fmla="*/ 1416 w 2478"/>
                <a:gd name="T63" fmla="*/ 2764 h 2800"/>
                <a:gd name="T64" fmla="*/ 1385 w 2478"/>
                <a:gd name="T65" fmla="*/ 2796 h 2800"/>
                <a:gd name="T66" fmla="*/ 1291 w 2478"/>
                <a:gd name="T67" fmla="*/ 2767 h 2800"/>
                <a:gd name="T68" fmla="*/ 1151 w 2478"/>
                <a:gd name="T69" fmla="*/ 2696 h 2800"/>
                <a:gd name="T70" fmla="*/ 1057 w 2478"/>
                <a:gd name="T71" fmla="*/ 2627 h 2800"/>
                <a:gd name="T72" fmla="*/ 1004 w 2478"/>
                <a:gd name="T73" fmla="*/ 2567 h 2800"/>
                <a:gd name="T74" fmla="*/ 977 w 2478"/>
                <a:gd name="T75" fmla="*/ 2520 h 2800"/>
                <a:gd name="T76" fmla="*/ 968 w 2478"/>
                <a:gd name="T77" fmla="*/ 2493 h 2800"/>
                <a:gd name="T78" fmla="*/ 1567 w 2478"/>
                <a:gd name="T79" fmla="*/ 1521 h 2800"/>
                <a:gd name="T80" fmla="*/ 1543 w 2478"/>
                <a:gd name="T81" fmla="*/ 1514 h 2800"/>
                <a:gd name="T82" fmla="*/ 1471 w 2478"/>
                <a:gd name="T83" fmla="*/ 1494 h 2800"/>
                <a:gd name="T84" fmla="*/ 1358 w 2478"/>
                <a:gd name="T85" fmla="*/ 1461 h 2800"/>
                <a:gd name="T86" fmla="*/ 1204 w 2478"/>
                <a:gd name="T87" fmla="*/ 1414 h 2800"/>
                <a:gd name="T88" fmla="*/ 1017 w 2478"/>
                <a:gd name="T89" fmla="*/ 1352 h 2800"/>
                <a:gd name="T90" fmla="*/ 799 w 2478"/>
                <a:gd name="T91" fmla="*/ 1279 h 2800"/>
                <a:gd name="T92" fmla="*/ 552 w 2478"/>
                <a:gd name="T93" fmla="*/ 1192 h 2800"/>
                <a:gd name="T94" fmla="*/ 338 w 2478"/>
                <a:gd name="T95" fmla="*/ 1107 h 2800"/>
                <a:gd name="T96" fmla="*/ 205 w 2478"/>
                <a:gd name="T97" fmla="*/ 1023 h 2800"/>
                <a:gd name="T98" fmla="*/ 111 w 2478"/>
                <a:gd name="T99" fmla="*/ 923 h 2800"/>
                <a:gd name="T100" fmla="*/ 49 w 2478"/>
                <a:gd name="T101" fmla="*/ 814 h 2800"/>
                <a:gd name="T102" fmla="*/ 13 w 2478"/>
                <a:gd name="T103" fmla="*/ 700 h 2800"/>
                <a:gd name="T104" fmla="*/ 0 w 2478"/>
                <a:gd name="T105" fmla="*/ 587 h 2800"/>
                <a:gd name="T106" fmla="*/ 4 w 2478"/>
                <a:gd name="T107" fmla="*/ 478 h 2800"/>
                <a:gd name="T108" fmla="*/ 18 w 2478"/>
                <a:gd name="T109" fmla="*/ 378 h 2800"/>
                <a:gd name="T110" fmla="*/ 40 w 2478"/>
                <a:gd name="T111" fmla="*/ 291 h 2800"/>
                <a:gd name="T112" fmla="*/ 60 w 2478"/>
                <a:gd name="T113" fmla="*/ 224 h 2800"/>
                <a:gd name="T114" fmla="*/ 78 w 2478"/>
                <a:gd name="T115" fmla="*/ 182 h 2800"/>
                <a:gd name="T116" fmla="*/ 84 w 2478"/>
                <a:gd name="T117" fmla="*/ 166 h 2800"/>
                <a:gd name="T118" fmla="*/ 145 w 2478"/>
                <a:gd name="T119" fmla="*/ 75 h 2800"/>
                <a:gd name="T120" fmla="*/ 229 w 2478"/>
                <a:gd name="T121" fmla="*/ 22 h 2800"/>
                <a:gd name="T122" fmla="*/ 332 w 2478"/>
                <a:gd name="T123" fmla="*/ 0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78" h="2800">
                  <a:moveTo>
                    <a:pt x="387" y="0"/>
                  </a:moveTo>
                  <a:lnTo>
                    <a:pt x="445" y="6"/>
                  </a:lnTo>
                  <a:lnTo>
                    <a:pt x="505" y="17"/>
                  </a:lnTo>
                  <a:lnTo>
                    <a:pt x="568" y="33"/>
                  </a:lnTo>
                  <a:lnTo>
                    <a:pt x="630" y="53"/>
                  </a:lnTo>
                  <a:lnTo>
                    <a:pt x="694" y="78"/>
                  </a:lnTo>
                  <a:lnTo>
                    <a:pt x="757" y="104"/>
                  </a:lnTo>
                  <a:lnTo>
                    <a:pt x="819" y="131"/>
                  </a:lnTo>
                  <a:lnTo>
                    <a:pt x="879" y="162"/>
                  </a:lnTo>
                  <a:lnTo>
                    <a:pt x="937" y="193"/>
                  </a:lnTo>
                  <a:lnTo>
                    <a:pt x="993" y="224"/>
                  </a:lnTo>
                  <a:lnTo>
                    <a:pt x="1046" y="253"/>
                  </a:lnTo>
                  <a:lnTo>
                    <a:pt x="1093" y="282"/>
                  </a:lnTo>
                  <a:lnTo>
                    <a:pt x="1137" y="311"/>
                  </a:lnTo>
                  <a:lnTo>
                    <a:pt x="1175" y="336"/>
                  </a:lnTo>
                  <a:lnTo>
                    <a:pt x="1209" y="358"/>
                  </a:lnTo>
                  <a:lnTo>
                    <a:pt x="1235" y="376"/>
                  </a:lnTo>
                  <a:lnTo>
                    <a:pt x="1255" y="389"/>
                  </a:lnTo>
                  <a:lnTo>
                    <a:pt x="1269" y="398"/>
                  </a:lnTo>
                  <a:lnTo>
                    <a:pt x="1271" y="402"/>
                  </a:lnTo>
                  <a:lnTo>
                    <a:pt x="1342" y="462"/>
                  </a:lnTo>
                  <a:lnTo>
                    <a:pt x="1420" y="525"/>
                  </a:lnTo>
                  <a:lnTo>
                    <a:pt x="1500" y="585"/>
                  </a:lnTo>
                  <a:lnTo>
                    <a:pt x="1585" y="645"/>
                  </a:lnTo>
                  <a:lnTo>
                    <a:pt x="1672" y="703"/>
                  </a:lnTo>
                  <a:lnTo>
                    <a:pt x="1761" y="763"/>
                  </a:lnTo>
                  <a:lnTo>
                    <a:pt x="1848" y="818"/>
                  </a:lnTo>
                  <a:lnTo>
                    <a:pt x="1934" y="874"/>
                  </a:lnTo>
                  <a:lnTo>
                    <a:pt x="2019" y="929"/>
                  </a:lnTo>
                  <a:lnTo>
                    <a:pt x="2101" y="983"/>
                  </a:lnTo>
                  <a:lnTo>
                    <a:pt x="2177" y="1034"/>
                  </a:lnTo>
                  <a:lnTo>
                    <a:pt x="2246" y="1085"/>
                  </a:lnTo>
                  <a:lnTo>
                    <a:pt x="2311" y="1134"/>
                  </a:lnTo>
                  <a:lnTo>
                    <a:pt x="2364" y="1179"/>
                  </a:lnTo>
                  <a:lnTo>
                    <a:pt x="2411" y="1223"/>
                  </a:lnTo>
                  <a:lnTo>
                    <a:pt x="2444" y="1268"/>
                  </a:lnTo>
                  <a:lnTo>
                    <a:pt x="2466" y="1308"/>
                  </a:lnTo>
                  <a:lnTo>
                    <a:pt x="2478" y="1345"/>
                  </a:lnTo>
                  <a:lnTo>
                    <a:pt x="2475" y="1370"/>
                  </a:lnTo>
                  <a:lnTo>
                    <a:pt x="2464" y="1403"/>
                  </a:lnTo>
                  <a:lnTo>
                    <a:pt x="2449" y="1443"/>
                  </a:lnTo>
                  <a:lnTo>
                    <a:pt x="2426" y="1488"/>
                  </a:lnTo>
                  <a:lnTo>
                    <a:pt x="2397" y="1537"/>
                  </a:lnTo>
                  <a:lnTo>
                    <a:pt x="2362" y="1590"/>
                  </a:lnTo>
                  <a:lnTo>
                    <a:pt x="2324" y="1650"/>
                  </a:lnTo>
                  <a:lnTo>
                    <a:pt x="2279" y="1710"/>
                  </a:lnTo>
                  <a:lnTo>
                    <a:pt x="2233" y="1775"/>
                  </a:lnTo>
                  <a:lnTo>
                    <a:pt x="2184" y="1841"/>
                  </a:lnTo>
                  <a:lnTo>
                    <a:pt x="2130" y="1910"/>
                  </a:lnTo>
                  <a:lnTo>
                    <a:pt x="2077" y="1979"/>
                  </a:lnTo>
                  <a:lnTo>
                    <a:pt x="2021" y="2050"/>
                  </a:lnTo>
                  <a:lnTo>
                    <a:pt x="1963" y="2119"/>
                  </a:lnTo>
                  <a:lnTo>
                    <a:pt x="1908" y="2188"/>
                  </a:lnTo>
                  <a:lnTo>
                    <a:pt x="1850" y="2257"/>
                  </a:lnTo>
                  <a:lnTo>
                    <a:pt x="1794" y="2324"/>
                  </a:lnTo>
                  <a:lnTo>
                    <a:pt x="1739" y="2391"/>
                  </a:lnTo>
                  <a:lnTo>
                    <a:pt x="1687" y="2451"/>
                  </a:lnTo>
                  <a:lnTo>
                    <a:pt x="1636" y="2511"/>
                  </a:lnTo>
                  <a:lnTo>
                    <a:pt x="1589" y="2567"/>
                  </a:lnTo>
                  <a:lnTo>
                    <a:pt x="1545" y="2615"/>
                  </a:lnTo>
                  <a:lnTo>
                    <a:pt x="1505" y="2662"/>
                  </a:lnTo>
                  <a:lnTo>
                    <a:pt x="1469" y="2702"/>
                  </a:lnTo>
                  <a:lnTo>
                    <a:pt x="1440" y="2736"/>
                  </a:lnTo>
                  <a:lnTo>
                    <a:pt x="1416" y="2764"/>
                  </a:lnTo>
                  <a:lnTo>
                    <a:pt x="1396" y="2784"/>
                  </a:lnTo>
                  <a:lnTo>
                    <a:pt x="1385" y="2796"/>
                  </a:lnTo>
                  <a:lnTo>
                    <a:pt x="1382" y="2800"/>
                  </a:lnTo>
                  <a:lnTo>
                    <a:pt x="1291" y="2767"/>
                  </a:lnTo>
                  <a:lnTo>
                    <a:pt x="1213" y="2731"/>
                  </a:lnTo>
                  <a:lnTo>
                    <a:pt x="1151" y="2696"/>
                  </a:lnTo>
                  <a:lnTo>
                    <a:pt x="1100" y="2660"/>
                  </a:lnTo>
                  <a:lnTo>
                    <a:pt x="1057" y="2627"/>
                  </a:lnTo>
                  <a:lnTo>
                    <a:pt x="1026" y="2595"/>
                  </a:lnTo>
                  <a:lnTo>
                    <a:pt x="1004" y="2567"/>
                  </a:lnTo>
                  <a:lnTo>
                    <a:pt x="988" y="2540"/>
                  </a:lnTo>
                  <a:lnTo>
                    <a:pt x="977" y="2520"/>
                  </a:lnTo>
                  <a:lnTo>
                    <a:pt x="973" y="2502"/>
                  </a:lnTo>
                  <a:lnTo>
                    <a:pt x="968" y="2493"/>
                  </a:lnTo>
                  <a:lnTo>
                    <a:pt x="968" y="2489"/>
                  </a:lnTo>
                  <a:lnTo>
                    <a:pt x="1567" y="1521"/>
                  </a:lnTo>
                  <a:lnTo>
                    <a:pt x="1560" y="1519"/>
                  </a:lnTo>
                  <a:lnTo>
                    <a:pt x="1543" y="1514"/>
                  </a:lnTo>
                  <a:lnTo>
                    <a:pt x="1514" y="1506"/>
                  </a:lnTo>
                  <a:lnTo>
                    <a:pt x="1471" y="1494"/>
                  </a:lnTo>
                  <a:lnTo>
                    <a:pt x="1420" y="1479"/>
                  </a:lnTo>
                  <a:lnTo>
                    <a:pt x="1358" y="1461"/>
                  </a:lnTo>
                  <a:lnTo>
                    <a:pt x="1287" y="1439"/>
                  </a:lnTo>
                  <a:lnTo>
                    <a:pt x="1204" y="1414"/>
                  </a:lnTo>
                  <a:lnTo>
                    <a:pt x="1115" y="1385"/>
                  </a:lnTo>
                  <a:lnTo>
                    <a:pt x="1017" y="1352"/>
                  </a:lnTo>
                  <a:lnTo>
                    <a:pt x="913" y="1316"/>
                  </a:lnTo>
                  <a:lnTo>
                    <a:pt x="799" y="1279"/>
                  </a:lnTo>
                  <a:lnTo>
                    <a:pt x="679" y="1236"/>
                  </a:lnTo>
                  <a:lnTo>
                    <a:pt x="552" y="1192"/>
                  </a:lnTo>
                  <a:lnTo>
                    <a:pt x="421" y="1143"/>
                  </a:lnTo>
                  <a:lnTo>
                    <a:pt x="338" y="1107"/>
                  </a:lnTo>
                  <a:lnTo>
                    <a:pt x="267" y="1067"/>
                  </a:lnTo>
                  <a:lnTo>
                    <a:pt x="205" y="1023"/>
                  </a:lnTo>
                  <a:lnTo>
                    <a:pt x="153" y="974"/>
                  </a:lnTo>
                  <a:lnTo>
                    <a:pt x="111" y="923"/>
                  </a:lnTo>
                  <a:lnTo>
                    <a:pt x="76" y="869"/>
                  </a:lnTo>
                  <a:lnTo>
                    <a:pt x="49" y="814"/>
                  </a:lnTo>
                  <a:lnTo>
                    <a:pt x="29" y="758"/>
                  </a:lnTo>
                  <a:lnTo>
                    <a:pt x="13" y="700"/>
                  </a:lnTo>
                  <a:lnTo>
                    <a:pt x="4" y="642"/>
                  </a:lnTo>
                  <a:lnTo>
                    <a:pt x="0" y="587"/>
                  </a:lnTo>
                  <a:lnTo>
                    <a:pt x="0" y="531"/>
                  </a:lnTo>
                  <a:lnTo>
                    <a:pt x="4" y="478"/>
                  </a:lnTo>
                  <a:lnTo>
                    <a:pt x="9" y="427"/>
                  </a:lnTo>
                  <a:lnTo>
                    <a:pt x="18" y="378"/>
                  </a:lnTo>
                  <a:lnTo>
                    <a:pt x="29" y="333"/>
                  </a:lnTo>
                  <a:lnTo>
                    <a:pt x="40" y="291"/>
                  </a:lnTo>
                  <a:lnTo>
                    <a:pt x="49" y="255"/>
                  </a:lnTo>
                  <a:lnTo>
                    <a:pt x="60" y="224"/>
                  </a:lnTo>
                  <a:lnTo>
                    <a:pt x="69" y="200"/>
                  </a:lnTo>
                  <a:lnTo>
                    <a:pt x="78" y="182"/>
                  </a:lnTo>
                  <a:lnTo>
                    <a:pt x="82" y="169"/>
                  </a:lnTo>
                  <a:lnTo>
                    <a:pt x="84" y="166"/>
                  </a:lnTo>
                  <a:lnTo>
                    <a:pt x="111" y="115"/>
                  </a:lnTo>
                  <a:lnTo>
                    <a:pt x="145" y="75"/>
                  </a:lnTo>
                  <a:lnTo>
                    <a:pt x="185" y="44"/>
                  </a:lnTo>
                  <a:lnTo>
                    <a:pt x="229" y="22"/>
                  </a:lnTo>
                  <a:lnTo>
                    <a:pt x="278" y="9"/>
                  </a:lnTo>
                  <a:lnTo>
                    <a:pt x="332" y="0"/>
                  </a:lnTo>
                  <a:lnTo>
                    <a:pt x="387"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4" name="Freeform 16">
              <a:extLst>
                <a:ext uri="{FF2B5EF4-FFF2-40B4-BE49-F238E27FC236}">
                  <a16:creationId xmlns:a16="http://schemas.microsoft.com/office/drawing/2014/main" id="{62D3EF2A-D53D-41E8-89C6-405702119FFA}"/>
                </a:ext>
              </a:extLst>
            </p:cNvPr>
            <p:cNvSpPr>
              <a:spLocks/>
            </p:cNvSpPr>
            <p:nvPr/>
          </p:nvSpPr>
          <p:spPr bwMode="auto">
            <a:xfrm>
              <a:off x="8901113" y="1668463"/>
              <a:ext cx="411163" cy="1747838"/>
            </a:xfrm>
            <a:custGeom>
              <a:avLst/>
              <a:gdLst>
                <a:gd name="T0" fmla="*/ 132 w 259"/>
                <a:gd name="T1" fmla="*/ 0 h 1101"/>
                <a:gd name="T2" fmla="*/ 259 w 259"/>
                <a:gd name="T3" fmla="*/ 707 h 1101"/>
                <a:gd name="T4" fmla="*/ 96 w 259"/>
                <a:gd name="T5" fmla="*/ 1101 h 1101"/>
                <a:gd name="T6" fmla="*/ 0 w 259"/>
                <a:gd name="T7" fmla="*/ 723 h 1101"/>
                <a:gd name="T8" fmla="*/ 63 w 259"/>
                <a:gd name="T9" fmla="*/ 11 h 1101"/>
                <a:gd name="T10" fmla="*/ 132 w 259"/>
                <a:gd name="T11" fmla="*/ 0 h 1101"/>
              </a:gdLst>
              <a:ahLst/>
              <a:cxnLst>
                <a:cxn ang="0">
                  <a:pos x="T0" y="T1"/>
                </a:cxn>
                <a:cxn ang="0">
                  <a:pos x="T2" y="T3"/>
                </a:cxn>
                <a:cxn ang="0">
                  <a:pos x="T4" y="T5"/>
                </a:cxn>
                <a:cxn ang="0">
                  <a:pos x="T6" y="T7"/>
                </a:cxn>
                <a:cxn ang="0">
                  <a:pos x="T8" y="T9"/>
                </a:cxn>
                <a:cxn ang="0">
                  <a:pos x="T10" y="T11"/>
                </a:cxn>
              </a:cxnLst>
              <a:rect l="0" t="0" r="r" b="b"/>
              <a:pathLst>
                <a:path w="259" h="1101">
                  <a:moveTo>
                    <a:pt x="132" y="0"/>
                  </a:moveTo>
                  <a:lnTo>
                    <a:pt x="259" y="707"/>
                  </a:lnTo>
                  <a:lnTo>
                    <a:pt x="96" y="1101"/>
                  </a:lnTo>
                  <a:lnTo>
                    <a:pt x="0" y="723"/>
                  </a:lnTo>
                  <a:lnTo>
                    <a:pt x="63" y="11"/>
                  </a:lnTo>
                  <a:lnTo>
                    <a:pt x="132"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5" name="Freeform 17">
              <a:extLst>
                <a:ext uri="{FF2B5EF4-FFF2-40B4-BE49-F238E27FC236}">
                  <a16:creationId xmlns:a16="http://schemas.microsoft.com/office/drawing/2014/main" id="{7638534C-FFE5-4DF9-AC99-DA9D135BC77B}"/>
                </a:ext>
              </a:extLst>
            </p:cNvPr>
            <p:cNvSpPr>
              <a:spLocks/>
            </p:cNvSpPr>
            <p:nvPr/>
          </p:nvSpPr>
          <p:spPr bwMode="auto">
            <a:xfrm>
              <a:off x="8162925" y="-881063"/>
              <a:ext cx="1820863" cy="1779588"/>
            </a:xfrm>
            <a:custGeom>
              <a:avLst/>
              <a:gdLst>
                <a:gd name="T0" fmla="*/ 474 w 1147"/>
                <a:gd name="T1" fmla="*/ 9 h 1121"/>
                <a:gd name="T2" fmla="*/ 594 w 1147"/>
                <a:gd name="T3" fmla="*/ 35 h 1121"/>
                <a:gd name="T4" fmla="*/ 726 w 1147"/>
                <a:gd name="T5" fmla="*/ 58 h 1121"/>
                <a:gd name="T6" fmla="*/ 857 w 1147"/>
                <a:gd name="T7" fmla="*/ 75 h 1121"/>
                <a:gd name="T8" fmla="*/ 975 w 1147"/>
                <a:gd name="T9" fmla="*/ 86 h 1121"/>
                <a:gd name="T10" fmla="*/ 1066 w 1147"/>
                <a:gd name="T11" fmla="*/ 95 h 1121"/>
                <a:gd name="T12" fmla="*/ 1120 w 1147"/>
                <a:gd name="T13" fmla="*/ 98 h 1121"/>
                <a:gd name="T14" fmla="*/ 1142 w 1147"/>
                <a:gd name="T15" fmla="*/ 151 h 1121"/>
                <a:gd name="T16" fmla="*/ 1142 w 1147"/>
                <a:gd name="T17" fmla="*/ 238 h 1121"/>
                <a:gd name="T18" fmla="*/ 1118 w 1147"/>
                <a:gd name="T19" fmla="*/ 307 h 1121"/>
                <a:gd name="T20" fmla="*/ 1078 w 1147"/>
                <a:gd name="T21" fmla="*/ 358 h 1121"/>
                <a:gd name="T22" fmla="*/ 1037 w 1147"/>
                <a:gd name="T23" fmla="*/ 391 h 1121"/>
                <a:gd name="T24" fmla="*/ 1013 w 1147"/>
                <a:gd name="T25" fmla="*/ 409 h 1121"/>
                <a:gd name="T26" fmla="*/ 986 w 1147"/>
                <a:gd name="T27" fmla="*/ 416 h 1121"/>
                <a:gd name="T28" fmla="*/ 908 w 1147"/>
                <a:gd name="T29" fmla="*/ 413 h 1121"/>
                <a:gd name="T30" fmla="*/ 799 w 1147"/>
                <a:gd name="T31" fmla="*/ 400 h 1121"/>
                <a:gd name="T32" fmla="*/ 668 w 1147"/>
                <a:gd name="T33" fmla="*/ 378 h 1121"/>
                <a:gd name="T34" fmla="*/ 581 w 1147"/>
                <a:gd name="T35" fmla="*/ 367 h 1121"/>
                <a:gd name="T36" fmla="*/ 519 w 1147"/>
                <a:gd name="T37" fmla="*/ 378 h 1121"/>
                <a:gd name="T38" fmla="*/ 474 w 1147"/>
                <a:gd name="T39" fmla="*/ 407 h 1121"/>
                <a:gd name="T40" fmla="*/ 432 w 1147"/>
                <a:gd name="T41" fmla="*/ 449 h 1121"/>
                <a:gd name="T42" fmla="*/ 376 w 1147"/>
                <a:gd name="T43" fmla="*/ 505 h 1121"/>
                <a:gd name="T44" fmla="*/ 327 w 1147"/>
                <a:gd name="T45" fmla="*/ 569 h 1121"/>
                <a:gd name="T46" fmla="*/ 294 w 1147"/>
                <a:gd name="T47" fmla="*/ 618 h 1121"/>
                <a:gd name="T48" fmla="*/ 283 w 1147"/>
                <a:gd name="T49" fmla="*/ 638 h 1121"/>
                <a:gd name="T50" fmla="*/ 281 w 1147"/>
                <a:gd name="T51" fmla="*/ 625 h 1121"/>
                <a:gd name="T52" fmla="*/ 263 w 1147"/>
                <a:gd name="T53" fmla="*/ 594 h 1121"/>
                <a:gd name="T54" fmla="*/ 216 w 1147"/>
                <a:gd name="T55" fmla="*/ 560 h 1121"/>
                <a:gd name="T56" fmla="*/ 169 w 1147"/>
                <a:gd name="T57" fmla="*/ 551 h 1121"/>
                <a:gd name="T58" fmla="*/ 143 w 1147"/>
                <a:gd name="T59" fmla="*/ 576 h 1121"/>
                <a:gd name="T60" fmla="*/ 125 w 1147"/>
                <a:gd name="T61" fmla="*/ 625 h 1121"/>
                <a:gd name="T62" fmla="*/ 116 w 1147"/>
                <a:gd name="T63" fmla="*/ 680 h 1121"/>
                <a:gd name="T64" fmla="*/ 136 w 1147"/>
                <a:gd name="T65" fmla="*/ 738 h 1121"/>
                <a:gd name="T66" fmla="*/ 169 w 1147"/>
                <a:gd name="T67" fmla="*/ 794 h 1121"/>
                <a:gd name="T68" fmla="*/ 203 w 1147"/>
                <a:gd name="T69" fmla="*/ 836 h 1121"/>
                <a:gd name="T70" fmla="*/ 216 w 1147"/>
                <a:gd name="T71" fmla="*/ 852 h 1121"/>
                <a:gd name="T72" fmla="*/ 165 w 1147"/>
                <a:gd name="T73" fmla="*/ 1114 h 1121"/>
                <a:gd name="T74" fmla="*/ 151 w 1147"/>
                <a:gd name="T75" fmla="*/ 1074 h 1121"/>
                <a:gd name="T76" fmla="*/ 131 w 1147"/>
                <a:gd name="T77" fmla="*/ 1003 h 1121"/>
                <a:gd name="T78" fmla="*/ 102 w 1147"/>
                <a:gd name="T79" fmla="*/ 909 h 1121"/>
                <a:gd name="T80" fmla="*/ 69 w 1147"/>
                <a:gd name="T81" fmla="*/ 800 h 1121"/>
                <a:gd name="T82" fmla="*/ 42 w 1147"/>
                <a:gd name="T83" fmla="*/ 718 h 1121"/>
                <a:gd name="T84" fmla="*/ 22 w 1147"/>
                <a:gd name="T85" fmla="*/ 660 h 1121"/>
                <a:gd name="T86" fmla="*/ 7 w 1147"/>
                <a:gd name="T87" fmla="*/ 605 h 1121"/>
                <a:gd name="T88" fmla="*/ 0 w 1147"/>
                <a:gd name="T89" fmla="*/ 534 h 1121"/>
                <a:gd name="T90" fmla="*/ 2 w 1147"/>
                <a:gd name="T91" fmla="*/ 425 h 1121"/>
                <a:gd name="T92" fmla="*/ 29 w 1147"/>
                <a:gd name="T93" fmla="*/ 302 h 1121"/>
                <a:gd name="T94" fmla="*/ 89 w 1147"/>
                <a:gd name="T95" fmla="*/ 184 h 1121"/>
                <a:gd name="T96" fmla="*/ 178 w 1147"/>
                <a:gd name="T97" fmla="*/ 86 h 1121"/>
                <a:gd name="T98" fmla="*/ 287 w 1147"/>
                <a:gd name="T99" fmla="*/ 22 h 1121"/>
                <a:gd name="T100" fmla="*/ 410 w 1147"/>
                <a:gd name="T101"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47" h="1121">
                  <a:moveTo>
                    <a:pt x="410" y="0"/>
                  </a:moveTo>
                  <a:lnTo>
                    <a:pt x="474" y="9"/>
                  </a:lnTo>
                  <a:lnTo>
                    <a:pt x="532" y="24"/>
                  </a:lnTo>
                  <a:lnTo>
                    <a:pt x="594" y="35"/>
                  </a:lnTo>
                  <a:lnTo>
                    <a:pt x="659" y="49"/>
                  </a:lnTo>
                  <a:lnTo>
                    <a:pt x="726" y="58"/>
                  </a:lnTo>
                  <a:lnTo>
                    <a:pt x="793" y="66"/>
                  </a:lnTo>
                  <a:lnTo>
                    <a:pt x="857" y="75"/>
                  </a:lnTo>
                  <a:lnTo>
                    <a:pt x="919" y="82"/>
                  </a:lnTo>
                  <a:lnTo>
                    <a:pt x="975" y="86"/>
                  </a:lnTo>
                  <a:lnTo>
                    <a:pt x="1026" y="91"/>
                  </a:lnTo>
                  <a:lnTo>
                    <a:pt x="1066" y="95"/>
                  </a:lnTo>
                  <a:lnTo>
                    <a:pt x="1100" y="98"/>
                  </a:lnTo>
                  <a:lnTo>
                    <a:pt x="1120" y="98"/>
                  </a:lnTo>
                  <a:lnTo>
                    <a:pt x="1126" y="100"/>
                  </a:lnTo>
                  <a:lnTo>
                    <a:pt x="1142" y="151"/>
                  </a:lnTo>
                  <a:lnTo>
                    <a:pt x="1147" y="195"/>
                  </a:lnTo>
                  <a:lnTo>
                    <a:pt x="1142" y="238"/>
                  </a:lnTo>
                  <a:lnTo>
                    <a:pt x="1131" y="275"/>
                  </a:lnTo>
                  <a:lnTo>
                    <a:pt x="1118" y="307"/>
                  </a:lnTo>
                  <a:lnTo>
                    <a:pt x="1098" y="336"/>
                  </a:lnTo>
                  <a:lnTo>
                    <a:pt x="1078" y="358"/>
                  </a:lnTo>
                  <a:lnTo>
                    <a:pt x="1057" y="378"/>
                  </a:lnTo>
                  <a:lnTo>
                    <a:pt x="1037" y="391"/>
                  </a:lnTo>
                  <a:lnTo>
                    <a:pt x="1022" y="402"/>
                  </a:lnTo>
                  <a:lnTo>
                    <a:pt x="1013" y="409"/>
                  </a:lnTo>
                  <a:lnTo>
                    <a:pt x="1008" y="411"/>
                  </a:lnTo>
                  <a:lnTo>
                    <a:pt x="986" y="416"/>
                  </a:lnTo>
                  <a:lnTo>
                    <a:pt x="953" y="416"/>
                  </a:lnTo>
                  <a:lnTo>
                    <a:pt x="908" y="413"/>
                  </a:lnTo>
                  <a:lnTo>
                    <a:pt x="857" y="409"/>
                  </a:lnTo>
                  <a:lnTo>
                    <a:pt x="799" y="400"/>
                  </a:lnTo>
                  <a:lnTo>
                    <a:pt x="735" y="389"/>
                  </a:lnTo>
                  <a:lnTo>
                    <a:pt x="668" y="378"/>
                  </a:lnTo>
                  <a:lnTo>
                    <a:pt x="621" y="369"/>
                  </a:lnTo>
                  <a:lnTo>
                    <a:pt x="581" y="367"/>
                  </a:lnTo>
                  <a:lnTo>
                    <a:pt x="548" y="371"/>
                  </a:lnTo>
                  <a:lnTo>
                    <a:pt x="519" y="378"/>
                  </a:lnTo>
                  <a:lnTo>
                    <a:pt x="496" y="391"/>
                  </a:lnTo>
                  <a:lnTo>
                    <a:pt x="474" y="407"/>
                  </a:lnTo>
                  <a:lnTo>
                    <a:pt x="452" y="427"/>
                  </a:lnTo>
                  <a:lnTo>
                    <a:pt x="432" y="449"/>
                  </a:lnTo>
                  <a:lnTo>
                    <a:pt x="407" y="471"/>
                  </a:lnTo>
                  <a:lnTo>
                    <a:pt x="376" y="505"/>
                  </a:lnTo>
                  <a:lnTo>
                    <a:pt x="350" y="538"/>
                  </a:lnTo>
                  <a:lnTo>
                    <a:pt x="327" y="569"/>
                  </a:lnTo>
                  <a:lnTo>
                    <a:pt x="309" y="596"/>
                  </a:lnTo>
                  <a:lnTo>
                    <a:pt x="294" y="618"/>
                  </a:lnTo>
                  <a:lnTo>
                    <a:pt x="287" y="631"/>
                  </a:lnTo>
                  <a:lnTo>
                    <a:pt x="283" y="638"/>
                  </a:lnTo>
                  <a:lnTo>
                    <a:pt x="283" y="634"/>
                  </a:lnTo>
                  <a:lnTo>
                    <a:pt x="281" y="625"/>
                  </a:lnTo>
                  <a:lnTo>
                    <a:pt x="276" y="609"/>
                  </a:lnTo>
                  <a:lnTo>
                    <a:pt x="263" y="594"/>
                  </a:lnTo>
                  <a:lnTo>
                    <a:pt x="245" y="576"/>
                  </a:lnTo>
                  <a:lnTo>
                    <a:pt x="216" y="560"/>
                  </a:lnTo>
                  <a:lnTo>
                    <a:pt x="191" y="551"/>
                  </a:lnTo>
                  <a:lnTo>
                    <a:pt x="169" y="551"/>
                  </a:lnTo>
                  <a:lnTo>
                    <a:pt x="154" y="560"/>
                  </a:lnTo>
                  <a:lnTo>
                    <a:pt x="143" y="576"/>
                  </a:lnTo>
                  <a:lnTo>
                    <a:pt x="134" y="598"/>
                  </a:lnTo>
                  <a:lnTo>
                    <a:pt x="125" y="625"/>
                  </a:lnTo>
                  <a:lnTo>
                    <a:pt x="118" y="654"/>
                  </a:lnTo>
                  <a:lnTo>
                    <a:pt x="116" y="680"/>
                  </a:lnTo>
                  <a:lnTo>
                    <a:pt x="122" y="709"/>
                  </a:lnTo>
                  <a:lnTo>
                    <a:pt x="136" y="738"/>
                  </a:lnTo>
                  <a:lnTo>
                    <a:pt x="151" y="767"/>
                  </a:lnTo>
                  <a:lnTo>
                    <a:pt x="169" y="794"/>
                  </a:lnTo>
                  <a:lnTo>
                    <a:pt x="187" y="816"/>
                  </a:lnTo>
                  <a:lnTo>
                    <a:pt x="203" y="836"/>
                  </a:lnTo>
                  <a:lnTo>
                    <a:pt x="212" y="847"/>
                  </a:lnTo>
                  <a:lnTo>
                    <a:pt x="216" y="852"/>
                  </a:lnTo>
                  <a:lnTo>
                    <a:pt x="165" y="1121"/>
                  </a:lnTo>
                  <a:lnTo>
                    <a:pt x="165" y="1114"/>
                  </a:lnTo>
                  <a:lnTo>
                    <a:pt x="160" y="1098"/>
                  </a:lnTo>
                  <a:lnTo>
                    <a:pt x="151" y="1074"/>
                  </a:lnTo>
                  <a:lnTo>
                    <a:pt x="143" y="1043"/>
                  </a:lnTo>
                  <a:lnTo>
                    <a:pt x="131" y="1003"/>
                  </a:lnTo>
                  <a:lnTo>
                    <a:pt x="118" y="958"/>
                  </a:lnTo>
                  <a:lnTo>
                    <a:pt x="102" y="909"/>
                  </a:lnTo>
                  <a:lnTo>
                    <a:pt x="87" y="856"/>
                  </a:lnTo>
                  <a:lnTo>
                    <a:pt x="69" y="800"/>
                  </a:lnTo>
                  <a:lnTo>
                    <a:pt x="56" y="756"/>
                  </a:lnTo>
                  <a:lnTo>
                    <a:pt x="42" y="718"/>
                  </a:lnTo>
                  <a:lnTo>
                    <a:pt x="31" y="687"/>
                  </a:lnTo>
                  <a:lnTo>
                    <a:pt x="22" y="660"/>
                  </a:lnTo>
                  <a:lnTo>
                    <a:pt x="13" y="634"/>
                  </a:lnTo>
                  <a:lnTo>
                    <a:pt x="7" y="605"/>
                  </a:lnTo>
                  <a:lnTo>
                    <a:pt x="2" y="571"/>
                  </a:lnTo>
                  <a:lnTo>
                    <a:pt x="0" y="534"/>
                  </a:lnTo>
                  <a:lnTo>
                    <a:pt x="0" y="485"/>
                  </a:lnTo>
                  <a:lnTo>
                    <a:pt x="2" y="425"/>
                  </a:lnTo>
                  <a:lnTo>
                    <a:pt x="11" y="364"/>
                  </a:lnTo>
                  <a:lnTo>
                    <a:pt x="29" y="302"/>
                  </a:lnTo>
                  <a:lnTo>
                    <a:pt x="56" y="242"/>
                  </a:lnTo>
                  <a:lnTo>
                    <a:pt x="89" y="184"/>
                  </a:lnTo>
                  <a:lnTo>
                    <a:pt x="131" y="133"/>
                  </a:lnTo>
                  <a:lnTo>
                    <a:pt x="178" y="86"/>
                  </a:lnTo>
                  <a:lnTo>
                    <a:pt x="232" y="49"/>
                  </a:lnTo>
                  <a:lnTo>
                    <a:pt x="287" y="22"/>
                  </a:lnTo>
                  <a:lnTo>
                    <a:pt x="347" y="4"/>
                  </a:lnTo>
                  <a:lnTo>
                    <a:pt x="410"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6" name="Freeform 18">
              <a:extLst>
                <a:ext uri="{FF2B5EF4-FFF2-40B4-BE49-F238E27FC236}">
                  <a16:creationId xmlns:a16="http://schemas.microsoft.com/office/drawing/2014/main" id="{70D0ADB8-0E56-4FA8-8109-3AC567DE075C}"/>
                </a:ext>
              </a:extLst>
            </p:cNvPr>
            <p:cNvSpPr>
              <a:spLocks/>
            </p:cNvSpPr>
            <p:nvPr/>
          </p:nvSpPr>
          <p:spPr bwMode="auto">
            <a:xfrm>
              <a:off x="8863013" y="1455738"/>
              <a:ext cx="360363" cy="360363"/>
            </a:xfrm>
            <a:custGeom>
              <a:avLst/>
              <a:gdLst>
                <a:gd name="T0" fmla="*/ 104 w 227"/>
                <a:gd name="T1" fmla="*/ 0 h 227"/>
                <a:gd name="T2" fmla="*/ 127 w 227"/>
                <a:gd name="T3" fmla="*/ 5 h 227"/>
                <a:gd name="T4" fmla="*/ 227 w 227"/>
                <a:gd name="T5" fmla="*/ 158 h 227"/>
                <a:gd name="T6" fmla="*/ 131 w 227"/>
                <a:gd name="T7" fmla="*/ 227 h 227"/>
                <a:gd name="T8" fmla="*/ 0 w 227"/>
                <a:gd name="T9" fmla="*/ 167 h 227"/>
                <a:gd name="T10" fmla="*/ 104 w 227"/>
                <a:gd name="T11" fmla="*/ 0 h 227"/>
              </a:gdLst>
              <a:ahLst/>
              <a:cxnLst>
                <a:cxn ang="0">
                  <a:pos x="T0" y="T1"/>
                </a:cxn>
                <a:cxn ang="0">
                  <a:pos x="T2" y="T3"/>
                </a:cxn>
                <a:cxn ang="0">
                  <a:pos x="T4" y="T5"/>
                </a:cxn>
                <a:cxn ang="0">
                  <a:pos x="T6" y="T7"/>
                </a:cxn>
                <a:cxn ang="0">
                  <a:pos x="T8" y="T9"/>
                </a:cxn>
                <a:cxn ang="0">
                  <a:pos x="T10" y="T11"/>
                </a:cxn>
              </a:cxnLst>
              <a:rect l="0" t="0" r="r" b="b"/>
              <a:pathLst>
                <a:path w="227" h="227">
                  <a:moveTo>
                    <a:pt x="104" y="0"/>
                  </a:moveTo>
                  <a:lnTo>
                    <a:pt x="127" y="5"/>
                  </a:lnTo>
                  <a:lnTo>
                    <a:pt x="227" y="158"/>
                  </a:lnTo>
                  <a:lnTo>
                    <a:pt x="131" y="227"/>
                  </a:lnTo>
                  <a:lnTo>
                    <a:pt x="0" y="167"/>
                  </a:lnTo>
                  <a:lnTo>
                    <a:pt x="104"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7" name="Freeform 19">
              <a:extLst>
                <a:ext uri="{FF2B5EF4-FFF2-40B4-BE49-F238E27FC236}">
                  <a16:creationId xmlns:a16="http://schemas.microsoft.com/office/drawing/2014/main" id="{46FABCB3-9DF5-4882-B627-9E89380E24A2}"/>
                </a:ext>
              </a:extLst>
            </p:cNvPr>
            <p:cNvSpPr>
              <a:spLocks/>
            </p:cNvSpPr>
            <p:nvPr/>
          </p:nvSpPr>
          <p:spPr bwMode="auto">
            <a:xfrm>
              <a:off x="9151938" y="1258888"/>
              <a:ext cx="2740025" cy="2051050"/>
            </a:xfrm>
            <a:custGeom>
              <a:avLst/>
              <a:gdLst>
                <a:gd name="T0" fmla="*/ 5 w 1726"/>
                <a:gd name="T1" fmla="*/ 2 h 1292"/>
                <a:gd name="T2" fmla="*/ 43 w 1726"/>
                <a:gd name="T3" fmla="*/ 22 h 1292"/>
                <a:gd name="T4" fmla="*/ 101 w 1726"/>
                <a:gd name="T5" fmla="*/ 55 h 1292"/>
                <a:gd name="T6" fmla="*/ 165 w 1726"/>
                <a:gd name="T7" fmla="*/ 91 h 1292"/>
                <a:gd name="T8" fmla="*/ 221 w 1726"/>
                <a:gd name="T9" fmla="*/ 122 h 1292"/>
                <a:gd name="T10" fmla="*/ 247 w 1726"/>
                <a:gd name="T11" fmla="*/ 140 h 1292"/>
                <a:gd name="T12" fmla="*/ 265 w 1726"/>
                <a:gd name="T13" fmla="*/ 162 h 1292"/>
                <a:gd name="T14" fmla="*/ 308 w 1726"/>
                <a:gd name="T15" fmla="*/ 215 h 1292"/>
                <a:gd name="T16" fmla="*/ 363 w 1726"/>
                <a:gd name="T17" fmla="*/ 289 h 1292"/>
                <a:gd name="T18" fmla="*/ 432 w 1726"/>
                <a:gd name="T19" fmla="*/ 376 h 1292"/>
                <a:gd name="T20" fmla="*/ 506 w 1726"/>
                <a:gd name="T21" fmla="*/ 469 h 1292"/>
                <a:gd name="T22" fmla="*/ 579 w 1726"/>
                <a:gd name="T23" fmla="*/ 562 h 1292"/>
                <a:gd name="T24" fmla="*/ 648 w 1726"/>
                <a:gd name="T25" fmla="*/ 647 h 1292"/>
                <a:gd name="T26" fmla="*/ 704 w 1726"/>
                <a:gd name="T27" fmla="*/ 714 h 1292"/>
                <a:gd name="T28" fmla="*/ 742 w 1726"/>
                <a:gd name="T29" fmla="*/ 758 h 1292"/>
                <a:gd name="T30" fmla="*/ 768 w 1726"/>
                <a:gd name="T31" fmla="*/ 774 h 1292"/>
                <a:gd name="T32" fmla="*/ 826 w 1726"/>
                <a:gd name="T33" fmla="*/ 769 h 1292"/>
                <a:gd name="T34" fmla="*/ 920 w 1726"/>
                <a:gd name="T35" fmla="*/ 751 h 1292"/>
                <a:gd name="T36" fmla="*/ 1036 w 1726"/>
                <a:gd name="T37" fmla="*/ 727 h 1292"/>
                <a:gd name="T38" fmla="*/ 1165 w 1726"/>
                <a:gd name="T39" fmla="*/ 694 h 1292"/>
                <a:gd name="T40" fmla="*/ 1294 w 1726"/>
                <a:gd name="T41" fmla="*/ 660 h 1292"/>
                <a:gd name="T42" fmla="*/ 1412 w 1726"/>
                <a:gd name="T43" fmla="*/ 627 h 1292"/>
                <a:gd name="T44" fmla="*/ 1510 w 1726"/>
                <a:gd name="T45" fmla="*/ 598 h 1292"/>
                <a:gd name="T46" fmla="*/ 1577 w 1726"/>
                <a:gd name="T47" fmla="*/ 580 h 1292"/>
                <a:gd name="T48" fmla="*/ 1601 w 1726"/>
                <a:gd name="T49" fmla="*/ 573 h 1292"/>
                <a:gd name="T50" fmla="*/ 1719 w 1726"/>
                <a:gd name="T51" fmla="*/ 996 h 1292"/>
                <a:gd name="T52" fmla="*/ 1674 w 1726"/>
                <a:gd name="T53" fmla="*/ 1012 h 1292"/>
                <a:gd name="T54" fmla="*/ 1592 w 1726"/>
                <a:gd name="T55" fmla="*/ 1038 h 1292"/>
                <a:gd name="T56" fmla="*/ 1483 w 1726"/>
                <a:gd name="T57" fmla="*/ 1074 h 1292"/>
                <a:gd name="T58" fmla="*/ 1358 w 1726"/>
                <a:gd name="T59" fmla="*/ 1116 h 1292"/>
                <a:gd name="T60" fmla="*/ 1225 w 1726"/>
                <a:gd name="T61" fmla="*/ 1161 h 1292"/>
                <a:gd name="T62" fmla="*/ 1091 w 1726"/>
                <a:gd name="T63" fmla="*/ 1203 h 1292"/>
                <a:gd name="T64" fmla="*/ 971 w 1726"/>
                <a:gd name="T65" fmla="*/ 1241 h 1292"/>
                <a:gd name="T66" fmla="*/ 871 w 1726"/>
                <a:gd name="T67" fmla="*/ 1270 h 1292"/>
                <a:gd name="T68" fmla="*/ 802 w 1726"/>
                <a:gd name="T69" fmla="*/ 1287 h 1292"/>
                <a:gd name="T70" fmla="*/ 757 w 1726"/>
                <a:gd name="T71" fmla="*/ 1290 h 1292"/>
                <a:gd name="T72" fmla="*/ 686 w 1726"/>
                <a:gd name="T73" fmla="*/ 1265 h 1292"/>
                <a:gd name="T74" fmla="*/ 593 w 1726"/>
                <a:gd name="T75" fmla="*/ 1221 h 1292"/>
                <a:gd name="T76" fmla="*/ 488 w 1726"/>
                <a:gd name="T77" fmla="*/ 1161 h 1292"/>
                <a:gd name="T78" fmla="*/ 381 w 1726"/>
                <a:gd name="T79" fmla="*/ 1090 h 1292"/>
                <a:gd name="T80" fmla="*/ 283 w 1726"/>
                <a:gd name="T81" fmla="*/ 1018 h 1292"/>
                <a:gd name="T82" fmla="*/ 203 w 1726"/>
                <a:gd name="T83" fmla="*/ 954 h 1292"/>
                <a:gd name="T84" fmla="*/ 152 w 1726"/>
                <a:gd name="T85" fmla="*/ 898 h 1292"/>
                <a:gd name="T86" fmla="*/ 134 w 1726"/>
                <a:gd name="T87" fmla="*/ 845 h 1292"/>
                <a:gd name="T88" fmla="*/ 134 w 1726"/>
                <a:gd name="T89" fmla="*/ 776 h 1292"/>
                <a:gd name="T90" fmla="*/ 145 w 1726"/>
                <a:gd name="T91" fmla="*/ 687 h 1292"/>
                <a:gd name="T92" fmla="*/ 156 w 1726"/>
                <a:gd name="T93" fmla="*/ 585 h 1292"/>
                <a:gd name="T94" fmla="*/ 156 w 1726"/>
                <a:gd name="T95" fmla="*/ 462 h 1292"/>
                <a:gd name="T96" fmla="*/ 138 w 1726"/>
                <a:gd name="T97" fmla="*/ 324 h 1292"/>
                <a:gd name="T98" fmla="*/ 89 w 1726"/>
                <a:gd name="T99" fmla="*/ 171 h 1292"/>
                <a:gd name="T100" fmla="*/ 0 w 1726"/>
                <a:gd name="T101" fmla="*/ 0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6" h="1292">
                  <a:moveTo>
                    <a:pt x="0" y="0"/>
                  </a:moveTo>
                  <a:lnTo>
                    <a:pt x="5" y="2"/>
                  </a:lnTo>
                  <a:lnTo>
                    <a:pt x="20" y="11"/>
                  </a:lnTo>
                  <a:lnTo>
                    <a:pt x="43" y="22"/>
                  </a:lnTo>
                  <a:lnTo>
                    <a:pt x="72" y="37"/>
                  </a:lnTo>
                  <a:lnTo>
                    <a:pt x="101" y="55"/>
                  </a:lnTo>
                  <a:lnTo>
                    <a:pt x="134" y="73"/>
                  </a:lnTo>
                  <a:lnTo>
                    <a:pt x="165" y="91"/>
                  </a:lnTo>
                  <a:lnTo>
                    <a:pt x="196" y="106"/>
                  </a:lnTo>
                  <a:lnTo>
                    <a:pt x="221" y="122"/>
                  </a:lnTo>
                  <a:lnTo>
                    <a:pt x="239" y="133"/>
                  </a:lnTo>
                  <a:lnTo>
                    <a:pt x="247" y="140"/>
                  </a:lnTo>
                  <a:lnTo>
                    <a:pt x="254" y="146"/>
                  </a:lnTo>
                  <a:lnTo>
                    <a:pt x="265" y="162"/>
                  </a:lnTo>
                  <a:lnTo>
                    <a:pt x="283" y="186"/>
                  </a:lnTo>
                  <a:lnTo>
                    <a:pt x="308" y="215"/>
                  </a:lnTo>
                  <a:lnTo>
                    <a:pt x="334" y="249"/>
                  </a:lnTo>
                  <a:lnTo>
                    <a:pt x="363" y="289"/>
                  </a:lnTo>
                  <a:lnTo>
                    <a:pt x="397" y="331"/>
                  </a:lnTo>
                  <a:lnTo>
                    <a:pt x="432" y="376"/>
                  </a:lnTo>
                  <a:lnTo>
                    <a:pt x="470" y="422"/>
                  </a:lnTo>
                  <a:lnTo>
                    <a:pt x="506" y="469"/>
                  </a:lnTo>
                  <a:lnTo>
                    <a:pt x="544" y="518"/>
                  </a:lnTo>
                  <a:lnTo>
                    <a:pt x="579" y="562"/>
                  </a:lnTo>
                  <a:lnTo>
                    <a:pt x="615" y="607"/>
                  </a:lnTo>
                  <a:lnTo>
                    <a:pt x="648" y="647"/>
                  </a:lnTo>
                  <a:lnTo>
                    <a:pt x="677" y="682"/>
                  </a:lnTo>
                  <a:lnTo>
                    <a:pt x="704" y="714"/>
                  </a:lnTo>
                  <a:lnTo>
                    <a:pt x="726" y="740"/>
                  </a:lnTo>
                  <a:lnTo>
                    <a:pt x="742" y="758"/>
                  </a:lnTo>
                  <a:lnTo>
                    <a:pt x="753" y="769"/>
                  </a:lnTo>
                  <a:lnTo>
                    <a:pt x="768" y="774"/>
                  </a:lnTo>
                  <a:lnTo>
                    <a:pt x="793" y="774"/>
                  </a:lnTo>
                  <a:lnTo>
                    <a:pt x="826" y="769"/>
                  </a:lnTo>
                  <a:lnTo>
                    <a:pt x="871" y="763"/>
                  </a:lnTo>
                  <a:lnTo>
                    <a:pt x="920" y="751"/>
                  </a:lnTo>
                  <a:lnTo>
                    <a:pt x="975" y="740"/>
                  </a:lnTo>
                  <a:lnTo>
                    <a:pt x="1036" y="727"/>
                  </a:lnTo>
                  <a:lnTo>
                    <a:pt x="1100" y="711"/>
                  </a:lnTo>
                  <a:lnTo>
                    <a:pt x="1165" y="694"/>
                  </a:lnTo>
                  <a:lnTo>
                    <a:pt x="1229" y="676"/>
                  </a:lnTo>
                  <a:lnTo>
                    <a:pt x="1294" y="660"/>
                  </a:lnTo>
                  <a:lnTo>
                    <a:pt x="1354" y="642"/>
                  </a:lnTo>
                  <a:lnTo>
                    <a:pt x="1412" y="627"/>
                  </a:lnTo>
                  <a:lnTo>
                    <a:pt x="1465" y="611"/>
                  </a:lnTo>
                  <a:lnTo>
                    <a:pt x="1510" y="598"/>
                  </a:lnTo>
                  <a:lnTo>
                    <a:pt x="1548" y="589"/>
                  </a:lnTo>
                  <a:lnTo>
                    <a:pt x="1577" y="580"/>
                  </a:lnTo>
                  <a:lnTo>
                    <a:pt x="1594" y="573"/>
                  </a:lnTo>
                  <a:lnTo>
                    <a:pt x="1601" y="573"/>
                  </a:lnTo>
                  <a:lnTo>
                    <a:pt x="1726" y="994"/>
                  </a:lnTo>
                  <a:lnTo>
                    <a:pt x="1719" y="996"/>
                  </a:lnTo>
                  <a:lnTo>
                    <a:pt x="1701" y="1001"/>
                  </a:lnTo>
                  <a:lnTo>
                    <a:pt x="1674" y="1012"/>
                  </a:lnTo>
                  <a:lnTo>
                    <a:pt x="1637" y="1023"/>
                  </a:lnTo>
                  <a:lnTo>
                    <a:pt x="1592" y="1038"/>
                  </a:lnTo>
                  <a:lnTo>
                    <a:pt x="1541" y="1056"/>
                  </a:lnTo>
                  <a:lnTo>
                    <a:pt x="1483" y="1074"/>
                  </a:lnTo>
                  <a:lnTo>
                    <a:pt x="1423" y="1094"/>
                  </a:lnTo>
                  <a:lnTo>
                    <a:pt x="1358" y="1116"/>
                  </a:lnTo>
                  <a:lnTo>
                    <a:pt x="1292" y="1138"/>
                  </a:lnTo>
                  <a:lnTo>
                    <a:pt x="1225" y="1161"/>
                  </a:lnTo>
                  <a:lnTo>
                    <a:pt x="1158" y="1181"/>
                  </a:lnTo>
                  <a:lnTo>
                    <a:pt x="1091" y="1203"/>
                  </a:lnTo>
                  <a:lnTo>
                    <a:pt x="1029" y="1221"/>
                  </a:lnTo>
                  <a:lnTo>
                    <a:pt x="971" y="1241"/>
                  </a:lnTo>
                  <a:lnTo>
                    <a:pt x="918" y="1256"/>
                  </a:lnTo>
                  <a:lnTo>
                    <a:pt x="871" y="1270"/>
                  </a:lnTo>
                  <a:lnTo>
                    <a:pt x="833" y="1281"/>
                  </a:lnTo>
                  <a:lnTo>
                    <a:pt x="802" y="1287"/>
                  </a:lnTo>
                  <a:lnTo>
                    <a:pt x="782" y="1292"/>
                  </a:lnTo>
                  <a:lnTo>
                    <a:pt x="757" y="1290"/>
                  </a:lnTo>
                  <a:lnTo>
                    <a:pt x="724" y="1281"/>
                  </a:lnTo>
                  <a:lnTo>
                    <a:pt x="686" y="1265"/>
                  </a:lnTo>
                  <a:lnTo>
                    <a:pt x="642" y="1245"/>
                  </a:lnTo>
                  <a:lnTo>
                    <a:pt x="593" y="1221"/>
                  </a:lnTo>
                  <a:lnTo>
                    <a:pt x="541" y="1192"/>
                  </a:lnTo>
                  <a:lnTo>
                    <a:pt x="488" y="1161"/>
                  </a:lnTo>
                  <a:lnTo>
                    <a:pt x="434" y="1125"/>
                  </a:lnTo>
                  <a:lnTo>
                    <a:pt x="381" y="1090"/>
                  </a:lnTo>
                  <a:lnTo>
                    <a:pt x="330" y="1054"/>
                  </a:lnTo>
                  <a:lnTo>
                    <a:pt x="283" y="1018"/>
                  </a:lnTo>
                  <a:lnTo>
                    <a:pt x="241" y="985"/>
                  </a:lnTo>
                  <a:lnTo>
                    <a:pt x="203" y="954"/>
                  </a:lnTo>
                  <a:lnTo>
                    <a:pt x="174" y="923"/>
                  </a:lnTo>
                  <a:lnTo>
                    <a:pt x="152" y="898"/>
                  </a:lnTo>
                  <a:lnTo>
                    <a:pt x="141" y="874"/>
                  </a:lnTo>
                  <a:lnTo>
                    <a:pt x="134" y="845"/>
                  </a:lnTo>
                  <a:lnTo>
                    <a:pt x="132" y="811"/>
                  </a:lnTo>
                  <a:lnTo>
                    <a:pt x="134" y="776"/>
                  </a:lnTo>
                  <a:lnTo>
                    <a:pt x="141" y="734"/>
                  </a:lnTo>
                  <a:lnTo>
                    <a:pt x="145" y="687"/>
                  </a:lnTo>
                  <a:lnTo>
                    <a:pt x="152" y="638"/>
                  </a:lnTo>
                  <a:lnTo>
                    <a:pt x="156" y="585"/>
                  </a:lnTo>
                  <a:lnTo>
                    <a:pt x="158" y="525"/>
                  </a:lnTo>
                  <a:lnTo>
                    <a:pt x="156" y="462"/>
                  </a:lnTo>
                  <a:lnTo>
                    <a:pt x="152" y="396"/>
                  </a:lnTo>
                  <a:lnTo>
                    <a:pt x="138" y="324"/>
                  </a:lnTo>
                  <a:lnTo>
                    <a:pt x="118" y="249"/>
                  </a:lnTo>
                  <a:lnTo>
                    <a:pt x="89" y="171"/>
                  </a:lnTo>
                  <a:lnTo>
                    <a:pt x="49" y="86"/>
                  </a:lnTo>
                  <a:lnTo>
                    <a:pt x="0"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8" name="Freeform 20">
              <a:extLst>
                <a:ext uri="{FF2B5EF4-FFF2-40B4-BE49-F238E27FC236}">
                  <a16:creationId xmlns:a16="http://schemas.microsoft.com/office/drawing/2014/main" id="{272EFABE-E352-4EA2-9290-94459B7456C0}"/>
                </a:ext>
              </a:extLst>
            </p:cNvPr>
            <p:cNvSpPr>
              <a:spLocks/>
            </p:cNvSpPr>
            <p:nvPr/>
          </p:nvSpPr>
          <p:spPr bwMode="auto">
            <a:xfrm>
              <a:off x="8840788" y="1265238"/>
              <a:ext cx="731838" cy="3305175"/>
            </a:xfrm>
            <a:custGeom>
              <a:avLst/>
              <a:gdLst>
                <a:gd name="T0" fmla="*/ 196 w 461"/>
                <a:gd name="T1" fmla="*/ 0 h 2082"/>
                <a:gd name="T2" fmla="*/ 446 w 461"/>
                <a:gd name="T3" fmla="*/ 138 h 2082"/>
                <a:gd name="T4" fmla="*/ 448 w 461"/>
                <a:gd name="T5" fmla="*/ 145 h 2082"/>
                <a:gd name="T6" fmla="*/ 450 w 461"/>
                <a:gd name="T7" fmla="*/ 158 h 2082"/>
                <a:gd name="T8" fmla="*/ 452 w 461"/>
                <a:gd name="T9" fmla="*/ 182 h 2082"/>
                <a:gd name="T10" fmla="*/ 457 w 461"/>
                <a:gd name="T11" fmla="*/ 216 h 2082"/>
                <a:gd name="T12" fmla="*/ 459 w 461"/>
                <a:gd name="T13" fmla="*/ 258 h 2082"/>
                <a:gd name="T14" fmla="*/ 461 w 461"/>
                <a:gd name="T15" fmla="*/ 311 h 2082"/>
                <a:gd name="T16" fmla="*/ 461 w 461"/>
                <a:gd name="T17" fmla="*/ 376 h 2082"/>
                <a:gd name="T18" fmla="*/ 461 w 461"/>
                <a:gd name="T19" fmla="*/ 452 h 2082"/>
                <a:gd name="T20" fmla="*/ 457 w 461"/>
                <a:gd name="T21" fmla="*/ 536 h 2082"/>
                <a:gd name="T22" fmla="*/ 450 w 461"/>
                <a:gd name="T23" fmla="*/ 634 h 2082"/>
                <a:gd name="T24" fmla="*/ 441 w 461"/>
                <a:gd name="T25" fmla="*/ 705 h 2082"/>
                <a:gd name="T26" fmla="*/ 426 w 461"/>
                <a:gd name="T27" fmla="*/ 790 h 2082"/>
                <a:gd name="T28" fmla="*/ 408 w 461"/>
                <a:gd name="T29" fmla="*/ 881 h 2082"/>
                <a:gd name="T30" fmla="*/ 386 w 461"/>
                <a:gd name="T31" fmla="*/ 979 h 2082"/>
                <a:gd name="T32" fmla="*/ 359 w 461"/>
                <a:gd name="T33" fmla="*/ 1081 h 2082"/>
                <a:gd name="T34" fmla="*/ 328 w 461"/>
                <a:gd name="T35" fmla="*/ 1188 h 2082"/>
                <a:gd name="T36" fmla="*/ 297 w 461"/>
                <a:gd name="T37" fmla="*/ 1297 h 2082"/>
                <a:gd name="T38" fmla="*/ 261 w 461"/>
                <a:gd name="T39" fmla="*/ 1408 h 2082"/>
                <a:gd name="T40" fmla="*/ 225 w 461"/>
                <a:gd name="T41" fmla="*/ 1517 h 2082"/>
                <a:gd name="T42" fmla="*/ 187 w 461"/>
                <a:gd name="T43" fmla="*/ 1626 h 2082"/>
                <a:gd name="T44" fmla="*/ 150 w 461"/>
                <a:gd name="T45" fmla="*/ 1731 h 2082"/>
                <a:gd name="T46" fmla="*/ 112 w 461"/>
                <a:gd name="T47" fmla="*/ 1828 h 2082"/>
                <a:gd name="T48" fmla="*/ 74 w 461"/>
                <a:gd name="T49" fmla="*/ 1922 h 2082"/>
                <a:gd name="T50" fmla="*/ 36 w 461"/>
                <a:gd name="T51" fmla="*/ 2006 h 2082"/>
                <a:gd name="T52" fmla="*/ 0 w 461"/>
                <a:gd name="T53" fmla="*/ 2082 h 2082"/>
                <a:gd name="T54" fmla="*/ 101 w 461"/>
                <a:gd name="T55" fmla="*/ 1174 h 2082"/>
                <a:gd name="T56" fmla="*/ 103 w 461"/>
                <a:gd name="T57" fmla="*/ 1174 h 2082"/>
                <a:gd name="T58" fmla="*/ 110 w 461"/>
                <a:gd name="T59" fmla="*/ 1170 h 2082"/>
                <a:gd name="T60" fmla="*/ 121 w 461"/>
                <a:gd name="T61" fmla="*/ 1166 h 2082"/>
                <a:gd name="T62" fmla="*/ 134 w 461"/>
                <a:gd name="T63" fmla="*/ 1157 h 2082"/>
                <a:gd name="T64" fmla="*/ 152 w 461"/>
                <a:gd name="T65" fmla="*/ 1143 h 2082"/>
                <a:gd name="T66" fmla="*/ 170 w 461"/>
                <a:gd name="T67" fmla="*/ 1123 h 2082"/>
                <a:gd name="T68" fmla="*/ 187 w 461"/>
                <a:gd name="T69" fmla="*/ 1101 h 2082"/>
                <a:gd name="T70" fmla="*/ 205 w 461"/>
                <a:gd name="T71" fmla="*/ 1072 h 2082"/>
                <a:gd name="T72" fmla="*/ 225 w 461"/>
                <a:gd name="T73" fmla="*/ 1034 h 2082"/>
                <a:gd name="T74" fmla="*/ 243 w 461"/>
                <a:gd name="T75" fmla="*/ 992 h 2082"/>
                <a:gd name="T76" fmla="*/ 259 w 461"/>
                <a:gd name="T77" fmla="*/ 941 h 2082"/>
                <a:gd name="T78" fmla="*/ 272 w 461"/>
                <a:gd name="T79" fmla="*/ 881 h 2082"/>
                <a:gd name="T80" fmla="*/ 281 w 461"/>
                <a:gd name="T81" fmla="*/ 812 h 2082"/>
                <a:gd name="T82" fmla="*/ 288 w 461"/>
                <a:gd name="T83" fmla="*/ 734 h 2082"/>
                <a:gd name="T84" fmla="*/ 290 w 461"/>
                <a:gd name="T85" fmla="*/ 643 h 2082"/>
                <a:gd name="T86" fmla="*/ 285 w 461"/>
                <a:gd name="T87" fmla="*/ 543 h 2082"/>
                <a:gd name="T88" fmla="*/ 279 w 461"/>
                <a:gd name="T89" fmla="*/ 438 h 2082"/>
                <a:gd name="T90" fmla="*/ 272 w 461"/>
                <a:gd name="T91" fmla="*/ 349 h 2082"/>
                <a:gd name="T92" fmla="*/ 263 w 461"/>
                <a:gd name="T93" fmla="*/ 274 h 2082"/>
                <a:gd name="T94" fmla="*/ 254 w 461"/>
                <a:gd name="T95" fmla="*/ 209 h 2082"/>
                <a:gd name="T96" fmla="*/ 248 w 461"/>
                <a:gd name="T97" fmla="*/ 156 h 2082"/>
                <a:gd name="T98" fmla="*/ 239 w 461"/>
                <a:gd name="T99" fmla="*/ 111 h 2082"/>
                <a:gd name="T100" fmla="*/ 230 w 461"/>
                <a:gd name="T101" fmla="*/ 78 h 2082"/>
                <a:gd name="T102" fmla="*/ 223 w 461"/>
                <a:gd name="T103" fmla="*/ 51 h 2082"/>
                <a:gd name="T104" fmla="*/ 214 w 461"/>
                <a:gd name="T105" fmla="*/ 31 h 2082"/>
                <a:gd name="T106" fmla="*/ 210 w 461"/>
                <a:gd name="T107" fmla="*/ 18 h 2082"/>
                <a:gd name="T108" fmla="*/ 203 w 461"/>
                <a:gd name="T109" fmla="*/ 9 h 2082"/>
                <a:gd name="T110" fmla="*/ 201 w 461"/>
                <a:gd name="T111" fmla="*/ 2 h 2082"/>
                <a:gd name="T112" fmla="*/ 196 w 461"/>
                <a:gd name="T113" fmla="*/ 0 h 2082"/>
                <a:gd name="T114" fmla="*/ 196 w 461"/>
                <a:gd name="T115" fmla="*/ 0 h 2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1" h="2082">
                  <a:moveTo>
                    <a:pt x="196" y="0"/>
                  </a:moveTo>
                  <a:lnTo>
                    <a:pt x="446" y="138"/>
                  </a:lnTo>
                  <a:lnTo>
                    <a:pt x="448" y="145"/>
                  </a:lnTo>
                  <a:lnTo>
                    <a:pt x="450" y="158"/>
                  </a:lnTo>
                  <a:lnTo>
                    <a:pt x="452" y="182"/>
                  </a:lnTo>
                  <a:lnTo>
                    <a:pt x="457" y="216"/>
                  </a:lnTo>
                  <a:lnTo>
                    <a:pt x="459" y="258"/>
                  </a:lnTo>
                  <a:lnTo>
                    <a:pt x="461" y="311"/>
                  </a:lnTo>
                  <a:lnTo>
                    <a:pt x="461" y="376"/>
                  </a:lnTo>
                  <a:lnTo>
                    <a:pt x="461" y="452"/>
                  </a:lnTo>
                  <a:lnTo>
                    <a:pt x="457" y="536"/>
                  </a:lnTo>
                  <a:lnTo>
                    <a:pt x="450" y="634"/>
                  </a:lnTo>
                  <a:lnTo>
                    <a:pt x="441" y="705"/>
                  </a:lnTo>
                  <a:lnTo>
                    <a:pt x="426" y="790"/>
                  </a:lnTo>
                  <a:lnTo>
                    <a:pt x="408" y="881"/>
                  </a:lnTo>
                  <a:lnTo>
                    <a:pt x="386" y="979"/>
                  </a:lnTo>
                  <a:lnTo>
                    <a:pt x="359" y="1081"/>
                  </a:lnTo>
                  <a:lnTo>
                    <a:pt x="328" y="1188"/>
                  </a:lnTo>
                  <a:lnTo>
                    <a:pt x="297" y="1297"/>
                  </a:lnTo>
                  <a:lnTo>
                    <a:pt x="261" y="1408"/>
                  </a:lnTo>
                  <a:lnTo>
                    <a:pt x="225" y="1517"/>
                  </a:lnTo>
                  <a:lnTo>
                    <a:pt x="187" y="1626"/>
                  </a:lnTo>
                  <a:lnTo>
                    <a:pt x="150" y="1731"/>
                  </a:lnTo>
                  <a:lnTo>
                    <a:pt x="112" y="1828"/>
                  </a:lnTo>
                  <a:lnTo>
                    <a:pt x="74" y="1922"/>
                  </a:lnTo>
                  <a:lnTo>
                    <a:pt x="36" y="2006"/>
                  </a:lnTo>
                  <a:lnTo>
                    <a:pt x="0" y="2082"/>
                  </a:lnTo>
                  <a:lnTo>
                    <a:pt x="101" y="1174"/>
                  </a:lnTo>
                  <a:lnTo>
                    <a:pt x="103" y="1174"/>
                  </a:lnTo>
                  <a:lnTo>
                    <a:pt x="110" y="1170"/>
                  </a:lnTo>
                  <a:lnTo>
                    <a:pt x="121" y="1166"/>
                  </a:lnTo>
                  <a:lnTo>
                    <a:pt x="134" y="1157"/>
                  </a:lnTo>
                  <a:lnTo>
                    <a:pt x="152" y="1143"/>
                  </a:lnTo>
                  <a:lnTo>
                    <a:pt x="170" y="1123"/>
                  </a:lnTo>
                  <a:lnTo>
                    <a:pt x="187" y="1101"/>
                  </a:lnTo>
                  <a:lnTo>
                    <a:pt x="205" y="1072"/>
                  </a:lnTo>
                  <a:lnTo>
                    <a:pt x="225" y="1034"/>
                  </a:lnTo>
                  <a:lnTo>
                    <a:pt x="243" y="992"/>
                  </a:lnTo>
                  <a:lnTo>
                    <a:pt x="259" y="941"/>
                  </a:lnTo>
                  <a:lnTo>
                    <a:pt x="272" y="881"/>
                  </a:lnTo>
                  <a:lnTo>
                    <a:pt x="281" y="812"/>
                  </a:lnTo>
                  <a:lnTo>
                    <a:pt x="288" y="734"/>
                  </a:lnTo>
                  <a:lnTo>
                    <a:pt x="290" y="643"/>
                  </a:lnTo>
                  <a:lnTo>
                    <a:pt x="285" y="543"/>
                  </a:lnTo>
                  <a:lnTo>
                    <a:pt x="279" y="438"/>
                  </a:lnTo>
                  <a:lnTo>
                    <a:pt x="272" y="349"/>
                  </a:lnTo>
                  <a:lnTo>
                    <a:pt x="263" y="274"/>
                  </a:lnTo>
                  <a:lnTo>
                    <a:pt x="254" y="209"/>
                  </a:lnTo>
                  <a:lnTo>
                    <a:pt x="248" y="156"/>
                  </a:lnTo>
                  <a:lnTo>
                    <a:pt x="239" y="111"/>
                  </a:lnTo>
                  <a:lnTo>
                    <a:pt x="230" y="78"/>
                  </a:lnTo>
                  <a:lnTo>
                    <a:pt x="223" y="51"/>
                  </a:lnTo>
                  <a:lnTo>
                    <a:pt x="214" y="31"/>
                  </a:lnTo>
                  <a:lnTo>
                    <a:pt x="210" y="18"/>
                  </a:lnTo>
                  <a:lnTo>
                    <a:pt x="203" y="9"/>
                  </a:lnTo>
                  <a:lnTo>
                    <a:pt x="201" y="2"/>
                  </a:lnTo>
                  <a:lnTo>
                    <a:pt x="196" y="0"/>
                  </a:lnTo>
                  <a:lnTo>
                    <a:pt x="196" y="0"/>
                  </a:lnTo>
                  <a:close/>
                </a:path>
              </a:pathLst>
            </a:custGeom>
            <a:solidFill>
              <a:schemeClr val="tx1">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9" name="Freeform 21">
              <a:extLst>
                <a:ext uri="{FF2B5EF4-FFF2-40B4-BE49-F238E27FC236}">
                  <a16:creationId xmlns:a16="http://schemas.microsoft.com/office/drawing/2014/main" id="{1E432A53-E8A0-41C5-B551-086C48D88F66}"/>
                </a:ext>
              </a:extLst>
            </p:cNvPr>
            <p:cNvSpPr>
              <a:spLocks/>
            </p:cNvSpPr>
            <p:nvPr/>
          </p:nvSpPr>
          <p:spPr bwMode="auto">
            <a:xfrm>
              <a:off x="4621213" y="1008063"/>
              <a:ext cx="4432300" cy="4727575"/>
            </a:xfrm>
            <a:custGeom>
              <a:avLst/>
              <a:gdLst>
                <a:gd name="T0" fmla="*/ 2385 w 2792"/>
                <a:gd name="T1" fmla="*/ 53 h 2978"/>
                <a:gd name="T2" fmla="*/ 2380 w 2792"/>
                <a:gd name="T3" fmla="*/ 267 h 2978"/>
                <a:gd name="T4" fmla="*/ 2438 w 2792"/>
                <a:gd name="T5" fmla="*/ 567 h 2978"/>
                <a:gd name="T6" fmla="*/ 2534 w 2792"/>
                <a:gd name="T7" fmla="*/ 812 h 2978"/>
                <a:gd name="T8" fmla="*/ 2652 w 2792"/>
                <a:gd name="T9" fmla="*/ 1054 h 2978"/>
                <a:gd name="T10" fmla="*/ 2750 w 2792"/>
                <a:gd name="T11" fmla="*/ 1241 h 2978"/>
                <a:gd name="T12" fmla="*/ 2792 w 2792"/>
                <a:gd name="T13" fmla="*/ 1314 h 2978"/>
                <a:gd name="T14" fmla="*/ 2783 w 2792"/>
                <a:gd name="T15" fmla="*/ 1425 h 2978"/>
                <a:gd name="T16" fmla="*/ 2754 w 2792"/>
                <a:gd name="T17" fmla="*/ 1690 h 2978"/>
                <a:gd name="T18" fmla="*/ 2710 w 2792"/>
                <a:gd name="T19" fmla="*/ 2006 h 2978"/>
                <a:gd name="T20" fmla="*/ 2654 w 2792"/>
                <a:gd name="T21" fmla="*/ 2260 h 2978"/>
                <a:gd name="T22" fmla="*/ 2569 w 2792"/>
                <a:gd name="T23" fmla="*/ 2529 h 2978"/>
                <a:gd name="T24" fmla="*/ 2483 w 2792"/>
                <a:gd name="T25" fmla="*/ 2780 h 2978"/>
                <a:gd name="T26" fmla="*/ 2427 w 2792"/>
                <a:gd name="T27" fmla="*/ 2947 h 2978"/>
                <a:gd name="T28" fmla="*/ 2414 w 2792"/>
                <a:gd name="T29" fmla="*/ 2962 h 2978"/>
                <a:gd name="T30" fmla="*/ 2336 w 2792"/>
                <a:gd name="T31" fmla="*/ 2871 h 2978"/>
                <a:gd name="T32" fmla="*/ 2144 w 2792"/>
                <a:gd name="T33" fmla="*/ 2769 h 2978"/>
                <a:gd name="T34" fmla="*/ 1824 w 2792"/>
                <a:gd name="T35" fmla="*/ 2709 h 2978"/>
                <a:gd name="T36" fmla="*/ 1467 w 2792"/>
                <a:gd name="T37" fmla="*/ 2547 h 2978"/>
                <a:gd name="T38" fmla="*/ 1111 w 2792"/>
                <a:gd name="T39" fmla="*/ 2215 h 2978"/>
                <a:gd name="T40" fmla="*/ 958 w 2792"/>
                <a:gd name="T41" fmla="*/ 1964 h 2978"/>
                <a:gd name="T42" fmla="*/ 1080 w 2792"/>
                <a:gd name="T43" fmla="*/ 1855 h 2978"/>
                <a:gd name="T44" fmla="*/ 1272 w 2792"/>
                <a:gd name="T45" fmla="*/ 1641 h 2978"/>
                <a:gd name="T46" fmla="*/ 1476 w 2792"/>
                <a:gd name="T47" fmla="*/ 1328 h 2978"/>
                <a:gd name="T48" fmla="*/ 1637 w 2792"/>
                <a:gd name="T49" fmla="*/ 916 h 2978"/>
                <a:gd name="T50" fmla="*/ 1610 w 2792"/>
                <a:gd name="T51" fmla="*/ 787 h 2978"/>
                <a:gd name="T52" fmla="*/ 1427 w 2792"/>
                <a:gd name="T53" fmla="*/ 760 h 2978"/>
                <a:gd name="T54" fmla="*/ 1211 w 2792"/>
                <a:gd name="T55" fmla="*/ 763 h 2978"/>
                <a:gd name="T56" fmla="*/ 1069 w 2792"/>
                <a:gd name="T57" fmla="*/ 827 h 2978"/>
                <a:gd name="T58" fmla="*/ 935 w 2792"/>
                <a:gd name="T59" fmla="*/ 961 h 2978"/>
                <a:gd name="T60" fmla="*/ 751 w 2792"/>
                <a:gd name="T61" fmla="*/ 1150 h 2978"/>
                <a:gd name="T62" fmla="*/ 561 w 2792"/>
                <a:gd name="T63" fmla="*/ 1352 h 2978"/>
                <a:gd name="T64" fmla="*/ 406 w 2792"/>
                <a:gd name="T65" fmla="*/ 1519 h 2978"/>
                <a:gd name="T66" fmla="*/ 325 w 2792"/>
                <a:gd name="T67" fmla="*/ 1608 h 2978"/>
                <a:gd name="T68" fmla="*/ 283 w 2792"/>
                <a:gd name="T69" fmla="*/ 1586 h 2978"/>
                <a:gd name="T70" fmla="*/ 161 w 2792"/>
                <a:gd name="T71" fmla="*/ 1497 h 2978"/>
                <a:gd name="T72" fmla="*/ 38 w 2792"/>
                <a:gd name="T73" fmla="*/ 1405 h 2978"/>
                <a:gd name="T74" fmla="*/ 5 w 2792"/>
                <a:gd name="T75" fmla="*/ 1363 h 2978"/>
                <a:gd name="T76" fmla="*/ 76 w 2792"/>
                <a:gd name="T77" fmla="*/ 1254 h 2978"/>
                <a:gd name="T78" fmla="*/ 219 w 2792"/>
                <a:gd name="T79" fmla="*/ 1054 h 2978"/>
                <a:gd name="T80" fmla="*/ 394 w 2792"/>
                <a:gd name="T81" fmla="*/ 814 h 2978"/>
                <a:gd name="T82" fmla="*/ 572 w 2792"/>
                <a:gd name="T83" fmla="*/ 580 h 2978"/>
                <a:gd name="T84" fmla="*/ 719 w 2792"/>
                <a:gd name="T85" fmla="*/ 409 h 2978"/>
                <a:gd name="T86" fmla="*/ 869 w 2792"/>
                <a:gd name="T87" fmla="*/ 309 h 2978"/>
                <a:gd name="T88" fmla="*/ 1194 w 2792"/>
                <a:gd name="T89" fmla="*/ 218 h 2978"/>
                <a:gd name="T90" fmla="*/ 1579 w 2792"/>
                <a:gd name="T91" fmla="*/ 153 h 2978"/>
                <a:gd name="T92" fmla="*/ 1882 w 2792"/>
                <a:gd name="T93" fmla="*/ 118 h 2978"/>
                <a:gd name="T94" fmla="*/ 2193 w 2792"/>
                <a:gd name="T95" fmla="*/ 102 h 2978"/>
                <a:gd name="T96" fmla="*/ 2394 w 2792"/>
                <a:gd name="T97" fmla="*/ 0 h 2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2" h="2978">
                  <a:moveTo>
                    <a:pt x="2394" y="0"/>
                  </a:moveTo>
                  <a:lnTo>
                    <a:pt x="2394" y="6"/>
                  </a:lnTo>
                  <a:lnTo>
                    <a:pt x="2389" y="24"/>
                  </a:lnTo>
                  <a:lnTo>
                    <a:pt x="2385" y="53"/>
                  </a:lnTo>
                  <a:lnTo>
                    <a:pt x="2380" y="93"/>
                  </a:lnTo>
                  <a:lnTo>
                    <a:pt x="2378" y="142"/>
                  </a:lnTo>
                  <a:lnTo>
                    <a:pt x="2378" y="200"/>
                  </a:lnTo>
                  <a:lnTo>
                    <a:pt x="2380" y="267"/>
                  </a:lnTo>
                  <a:lnTo>
                    <a:pt x="2389" y="342"/>
                  </a:lnTo>
                  <a:lnTo>
                    <a:pt x="2402" y="425"/>
                  </a:lnTo>
                  <a:lnTo>
                    <a:pt x="2422" y="511"/>
                  </a:lnTo>
                  <a:lnTo>
                    <a:pt x="2438" y="567"/>
                  </a:lnTo>
                  <a:lnTo>
                    <a:pt x="2458" y="625"/>
                  </a:lnTo>
                  <a:lnTo>
                    <a:pt x="2480" y="687"/>
                  </a:lnTo>
                  <a:lnTo>
                    <a:pt x="2507" y="749"/>
                  </a:lnTo>
                  <a:lnTo>
                    <a:pt x="2534" y="812"/>
                  </a:lnTo>
                  <a:lnTo>
                    <a:pt x="2563" y="876"/>
                  </a:lnTo>
                  <a:lnTo>
                    <a:pt x="2592" y="938"/>
                  </a:lnTo>
                  <a:lnTo>
                    <a:pt x="2623" y="998"/>
                  </a:lnTo>
                  <a:lnTo>
                    <a:pt x="2652" y="1054"/>
                  </a:lnTo>
                  <a:lnTo>
                    <a:pt x="2678" y="1110"/>
                  </a:lnTo>
                  <a:lnTo>
                    <a:pt x="2705" y="1159"/>
                  </a:lnTo>
                  <a:lnTo>
                    <a:pt x="2730" y="1203"/>
                  </a:lnTo>
                  <a:lnTo>
                    <a:pt x="2750" y="1241"/>
                  </a:lnTo>
                  <a:lnTo>
                    <a:pt x="2768" y="1272"/>
                  </a:lnTo>
                  <a:lnTo>
                    <a:pt x="2781" y="1294"/>
                  </a:lnTo>
                  <a:lnTo>
                    <a:pt x="2790" y="1310"/>
                  </a:lnTo>
                  <a:lnTo>
                    <a:pt x="2792" y="1314"/>
                  </a:lnTo>
                  <a:lnTo>
                    <a:pt x="2792" y="1321"/>
                  </a:lnTo>
                  <a:lnTo>
                    <a:pt x="2790" y="1343"/>
                  </a:lnTo>
                  <a:lnTo>
                    <a:pt x="2788" y="1379"/>
                  </a:lnTo>
                  <a:lnTo>
                    <a:pt x="2783" y="1425"/>
                  </a:lnTo>
                  <a:lnTo>
                    <a:pt x="2776" y="1481"/>
                  </a:lnTo>
                  <a:lnTo>
                    <a:pt x="2770" y="1546"/>
                  </a:lnTo>
                  <a:lnTo>
                    <a:pt x="2763" y="1615"/>
                  </a:lnTo>
                  <a:lnTo>
                    <a:pt x="2754" y="1690"/>
                  </a:lnTo>
                  <a:lnTo>
                    <a:pt x="2743" y="1768"/>
                  </a:lnTo>
                  <a:lnTo>
                    <a:pt x="2734" y="1848"/>
                  </a:lnTo>
                  <a:lnTo>
                    <a:pt x="2721" y="1928"/>
                  </a:lnTo>
                  <a:lnTo>
                    <a:pt x="2710" y="2006"/>
                  </a:lnTo>
                  <a:lnTo>
                    <a:pt x="2696" y="2082"/>
                  </a:lnTo>
                  <a:lnTo>
                    <a:pt x="2685" y="2135"/>
                  </a:lnTo>
                  <a:lnTo>
                    <a:pt x="2672" y="2195"/>
                  </a:lnTo>
                  <a:lnTo>
                    <a:pt x="2654" y="2260"/>
                  </a:lnTo>
                  <a:lnTo>
                    <a:pt x="2636" y="2326"/>
                  </a:lnTo>
                  <a:lnTo>
                    <a:pt x="2614" y="2393"/>
                  </a:lnTo>
                  <a:lnTo>
                    <a:pt x="2592" y="2462"/>
                  </a:lnTo>
                  <a:lnTo>
                    <a:pt x="2569" y="2529"/>
                  </a:lnTo>
                  <a:lnTo>
                    <a:pt x="2547" y="2595"/>
                  </a:lnTo>
                  <a:lnTo>
                    <a:pt x="2525" y="2660"/>
                  </a:lnTo>
                  <a:lnTo>
                    <a:pt x="2503" y="2722"/>
                  </a:lnTo>
                  <a:lnTo>
                    <a:pt x="2483" y="2780"/>
                  </a:lnTo>
                  <a:lnTo>
                    <a:pt x="2465" y="2831"/>
                  </a:lnTo>
                  <a:lnTo>
                    <a:pt x="2449" y="2878"/>
                  </a:lnTo>
                  <a:lnTo>
                    <a:pt x="2436" y="2916"/>
                  </a:lnTo>
                  <a:lnTo>
                    <a:pt x="2427" y="2947"/>
                  </a:lnTo>
                  <a:lnTo>
                    <a:pt x="2422" y="2967"/>
                  </a:lnTo>
                  <a:lnTo>
                    <a:pt x="2422" y="2978"/>
                  </a:lnTo>
                  <a:lnTo>
                    <a:pt x="2420" y="2974"/>
                  </a:lnTo>
                  <a:lnTo>
                    <a:pt x="2414" y="2962"/>
                  </a:lnTo>
                  <a:lnTo>
                    <a:pt x="2402" y="2947"/>
                  </a:lnTo>
                  <a:lnTo>
                    <a:pt x="2387" y="2925"/>
                  </a:lnTo>
                  <a:lnTo>
                    <a:pt x="2365" y="2900"/>
                  </a:lnTo>
                  <a:lnTo>
                    <a:pt x="2336" y="2871"/>
                  </a:lnTo>
                  <a:lnTo>
                    <a:pt x="2300" y="2845"/>
                  </a:lnTo>
                  <a:lnTo>
                    <a:pt x="2256" y="2818"/>
                  </a:lnTo>
                  <a:lnTo>
                    <a:pt x="2204" y="2791"/>
                  </a:lnTo>
                  <a:lnTo>
                    <a:pt x="2144" y="2769"/>
                  </a:lnTo>
                  <a:lnTo>
                    <a:pt x="2075" y="2751"/>
                  </a:lnTo>
                  <a:lnTo>
                    <a:pt x="1995" y="2740"/>
                  </a:lnTo>
                  <a:lnTo>
                    <a:pt x="1910" y="2729"/>
                  </a:lnTo>
                  <a:lnTo>
                    <a:pt x="1824" y="2709"/>
                  </a:lnTo>
                  <a:lnTo>
                    <a:pt x="1735" y="2682"/>
                  </a:lnTo>
                  <a:lnTo>
                    <a:pt x="1646" y="2647"/>
                  </a:lnTo>
                  <a:lnTo>
                    <a:pt x="1556" y="2600"/>
                  </a:lnTo>
                  <a:lnTo>
                    <a:pt x="1467" y="2547"/>
                  </a:lnTo>
                  <a:lnTo>
                    <a:pt x="1376" y="2480"/>
                  </a:lnTo>
                  <a:lnTo>
                    <a:pt x="1287" y="2404"/>
                  </a:lnTo>
                  <a:lnTo>
                    <a:pt x="1198" y="2315"/>
                  </a:lnTo>
                  <a:lnTo>
                    <a:pt x="1111" y="2215"/>
                  </a:lnTo>
                  <a:lnTo>
                    <a:pt x="1024" y="2104"/>
                  </a:lnTo>
                  <a:lnTo>
                    <a:pt x="940" y="1977"/>
                  </a:lnTo>
                  <a:lnTo>
                    <a:pt x="944" y="1973"/>
                  </a:lnTo>
                  <a:lnTo>
                    <a:pt x="958" y="1964"/>
                  </a:lnTo>
                  <a:lnTo>
                    <a:pt x="978" y="1946"/>
                  </a:lnTo>
                  <a:lnTo>
                    <a:pt x="1007" y="1921"/>
                  </a:lnTo>
                  <a:lnTo>
                    <a:pt x="1040" y="1893"/>
                  </a:lnTo>
                  <a:lnTo>
                    <a:pt x="1080" y="1855"/>
                  </a:lnTo>
                  <a:lnTo>
                    <a:pt x="1125" y="1810"/>
                  </a:lnTo>
                  <a:lnTo>
                    <a:pt x="1171" y="1761"/>
                  </a:lnTo>
                  <a:lnTo>
                    <a:pt x="1220" y="1704"/>
                  </a:lnTo>
                  <a:lnTo>
                    <a:pt x="1272" y="1641"/>
                  </a:lnTo>
                  <a:lnTo>
                    <a:pt x="1325" y="1572"/>
                  </a:lnTo>
                  <a:lnTo>
                    <a:pt x="1376" y="1497"/>
                  </a:lnTo>
                  <a:lnTo>
                    <a:pt x="1427" y="1414"/>
                  </a:lnTo>
                  <a:lnTo>
                    <a:pt x="1476" y="1328"/>
                  </a:lnTo>
                  <a:lnTo>
                    <a:pt x="1523" y="1232"/>
                  </a:lnTo>
                  <a:lnTo>
                    <a:pt x="1565" y="1134"/>
                  </a:lnTo>
                  <a:lnTo>
                    <a:pt x="1603" y="1027"/>
                  </a:lnTo>
                  <a:lnTo>
                    <a:pt x="1637" y="916"/>
                  </a:lnTo>
                  <a:lnTo>
                    <a:pt x="1663" y="798"/>
                  </a:lnTo>
                  <a:lnTo>
                    <a:pt x="1657" y="796"/>
                  </a:lnTo>
                  <a:lnTo>
                    <a:pt x="1639" y="792"/>
                  </a:lnTo>
                  <a:lnTo>
                    <a:pt x="1610" y="787"/>
                  </a:lnTo>
                  <a:lnTo>
                    <a:pt x="1574" y="780"/>
                  </a:lnTo>
                  <a:lnTo>
                    <a:pt x="1530" y="774"/>
                  </a:lnTo>
                  <a:lnTo>
                    <a:pt x="1481" y="767"/>
                  </a:lnTo>
                  <a:lnTo>
                    <a:pt x="1427" y="760"/>
                  </a:lnTo>
                  <a:lnTo>
                    <a:pt x="1372" y="758"/>
                  </a:lnTo>
                  <a:lnTo>
                    <a:pt x="1318" y="756"/>
                  </a:lnTo>
                  <a:lnTo>
                    <a:pt x="1263" y="758"/>
                  </a:lnTo>
                  <a:lnTo>
                    <a:pt x="1211" y="763"/>
                  </a:lnTo>
                  <a:lnTo>
                    <a:pt x="1165" y="774"/>
                  </a:lnTo>
                  <a:lnTo>
                    <a:pt x="1125" y="787"/>
                  </a:lnTo>
                  <a:lnTo>
                    <a:pt x="1091" y="809"/>
                  </a:lnTo>
                  <a:lnTo>
                    <a:pt x="1069" y="827"/>
                  </a:lnTo>
                  <a:lnTo>
                    <a:pt x="1042" y="854"/>
                  </a:lnTo>
                  <a:lnTo>
                    <a:pt x="1011" y="885"/>
                  </a:lnTo>
                  <a:lnTo>
                    <a:pt x="973" y="921"/>
                  </a:lnTo>
                  <a:lnTo>
                    <a:pt x="935" y="961"/>
                  </a:lnTo>
                  <a:lnTo>
                    <a:pt x="891" y="1005"/>
                  </a:lnTo>
                  <a:lnTo>
                    <a:pt x="846" y="1052"/>
                  </a:lnTo>
                  <a:lnTo>
                    <a:pt x="800" y="1101"/>
                  </a:lnTo>
                  <a:lnTo>
                    <a:pt x="751" y="1150"/>
                  </a:lnTo>
                  <a:lnTo>
                    <a:pt x="704" y="1201"/>
                  </a:lnTo>
                  <a:lnTo>
                    <a:pt x="655" y="1252"/>
                  </a:lnTo>
                  <a:lnTo>
                    <a:pt x="608" y="1303"/>
                  </a:lnTo>
                  <a:lnTo>
                    <a:pt x="561" y="1352"/>
                  </a:lnTo>
                  <a:lnTo>
                    <a:pt x="519" y="1399"/>
                  </a:lnTo>
                  <a:lnTo>
                    <a:pt x="477" y="1443"/>
                  </a:lnTo>
                  <a:lnTo>
                    <a:pt x="439" y="1483"/>
                  </a:lnTo>
                  <a:lnTo>
                    <a:pt x="406" y="1519"/>
                  </a:lnTo>
                  <a:lnTo>
                    <a:pt x="377" y="1550"/>
                  </a:lnTo>
                  <a:lnTo>
                    <a:pt x="354" y="1577"/>
                  </a:lnTo>
                  <a:lnTo>
                    <a:pt x="337" y="1595"/>
                  </a:lnTo>
                  <a:lnTo>
                    <a:pt x="325" y="1608"/>
                  </a:lnTo>
                  <a:lnTo>
                    <a:pt x="321" y="1612"/>
                  </a:lnTo>
                  <a:lnTo>
                    <a:pt x="316" y="1608"/>
                  </a:lnTo>
                  <a:lnTo>
                    <a:pt x="303" y="1599"/>
                  </a:lnTo>
                  <a:lnTo>
                    <a:pt x="283" y="1586"/>
                  </a:lnTo>
                  <a:lnTo>
                    <a:pt x="256" y="1568"/>
                  </a:lnTo>
                  <a:lnTo>
                    <a:pt x="227" y="1546"/>
                  </a:lnTo>
                  <a:lnTo>
                    <a:pt x="194" y="1521"/>
                  </a:lnTo>
                  <a:lnTo>
                    <a:pt x="161" y="1497"/>
                  </a:lnTo>
                  <a:lnTo>
                    <a:pt x="127" y="1472"/>
                  </a:lnTo>
                  <a:lnTo>
                    <a:pt x="94" y="1448"/>
                  </a:lnTo>
                  <a:lnTo>
                    <a:pt x="65" y="1425"/>
                  </a:lnTo>
                  <a:lnTo>
                    <a:pt x="38" y="1405"/>
                  </a:lnTo>
                  <a:lnTo>
                    <a:pt x="18" y="1390"/>
                  </a:lnTo>
                  <a:lnTo>
                    <a:pt x="5" y="1377"/>
                  </a:lnTo>
                  <a:lnTo>
                    <a:pt x="0" y="1370"/>
                  </a:lnTo>
                  <a:lnTo>
                    <a:pt x="5" y="1363"/>
                  </a:lnTo>
                  <a:lnTo>
                    <a:pt x="14" y="1348"/>
                  </a:lnTo>
                  <a:lnTo>
                    <a:pt x="29" y="1323"/>
                  </a:lnTo>
                  <a:lnTo>
                    <a:pt x="49" y="1292"/>
                  </a:lnTo>
                  <a:lnTo>
                    <a:pt x="76" y="1254"/>
                  </a:lnTo>
                  <a:lnTo>
                    <a:pt x="107" y="1212"/>
                  </a:lnTo>
                  <a:lnTo>
                    <a:pt x="141" y="1163"/>
                  </a:lnTo>
                  <a:lnTo>
                    <a:pt x="178" y="1110"/>
                  </a:lnTo>
                  <a:lnTo>
                    <a:pt x="219" y="1054"/>
                  </a:lnTo>
                  <a:lnTo>
                    <a:pt x="261" y="996"/>
                  </a:lnTo>
                  <a:lnTo>
                    <a:pt x="303" y="936"/>
                  </a:lnTo>
                  <a:lnTo>
                    <a:pt x="350" y="874"/>
                  </a:lnTo>
                  <a:lnTo>
                    <a:pt x="394" y="814"/>
                  </a:lnTo>
                  <a:lnTo>
                    <a:pt x="441" y="751"/>
                  </a:lnTo>
                  <a:lnTo>
                    <a:pt x="486" y="691"/>
                  </a:lnTo>
                  <a:lnTo>
                    <a:pt x="530" y="636"/>
                  </a:lnTo>
                  <a:lnTo>
                    <a:pt x="572" y="580"/>
                  </a:lnTo>
                  <a:lnTo>
                    <a:pt x="615" y="529"/>
                  </a:lnTo>
                  <a:lnTo>
                    <a:pt x="653" y="485"/>
                  </a:lnTo>
                  <a:lnTo>
                    <a:pt x="688" y="442"/>
                  </a:lnTo>
                  <a:lnTo>
                    <a:pt x="719" y="409"/>
                  </a:lnTo>
                  <a:lnTo>
                    <a:pt x="746" y="380"/>
                  </a:lnTo>
                  <a:lnTo>
                    <a:pt x="771" y="360"/>
                  </a:lnTo>
                  <a:lnTo>
                    <a:pt x="813" y="333"/>
                  </a:lnTo>
                  <a:lnTo>
                    <a:pt x="869" y="309"/>
                  </a:lnTo>
                  <a:lnTo>
                    <a:pt x="938" y="284"/>
                  </a:lnTo>
                  <a:lnTo>
                    <a:pt x="1016" y="260"/>
                  </a:lnTo>
                  <a:lnTo>
                    <a:pt x="1102" y="240"/>
                  </a:lnTo>
                  <a:lnTo>
                    <a:pt x="1194" y="218"/>
                  </a:lnTo>
                  <a:lnTo>
                    <a:pt x="1292" y="200"/>
                  </a:lnTo>
                  <a:lnTo>
                    <a:pt x="1387" y="182"/>
                  </a:lnTo>
                  <a:lnTo>
                    <a:pt x="1485" y="167"/>
                  </a:lnTo>
                  <a:lnTo>
                    <a:pt x="1579" y="153"/>
                  </a:lnTo>
                  <a:lnTo>
                    <a:pt x="1668" y="140"/>
                  </a:lnTo>
                  <a:lnTo>
                    <a:pt x="1750" y="131"/>
                  </a:lnTo>
                  <a:lnTo>
                    <a:pt x="1821" y="124"/>
                  </a:lnTo>
                  <a:lnTo>
                    <a:pt x="1882" y="118"/>
                  </a:lnTo>
                  <a:lnTo>
                    <a:pt x="1984" y="113"/>
                  </a:lnTo>
                  <a:lnTo>
                    <a:pt x="2069" y="109"/>
                  </a:lnTo>
                  <a:lnTo>
                    <a:pt x="2140" y="104"/>
                  </a:lnTo>
                  <a:lnTo>
                    <a:pt x="2193" y="102"/>
                  </a:lnTo>
                  <a:lnTo>
                    <a:pt x="2233" y="102"/>
                  </a:lnTo>
                  <a:lnTo>
                    <a:pt x="2258" y="102"/>
                  </a:lnTo>
                  <a:lnTo>
                    <a:pt x="2264" y="102"/>
                  </a:lnTo>
                  <a:lnTo>
                    <a:pt x="2394"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90" name="Freeform 22">
              <a:extLst>
                <a:ext uri="{FF2B5EF4-FFF2-40B4-BE49-F238E27FC236}">
                  <a16:creationId xmlns:a16="http://schemas.microsoft.com/office/drawing/2014/main" id="{D755BCB3-283F-46A3-9089-CAF33B35CE42}"/>
                </a:ext>
              </a:extLst>
            </p:cNvPr>
            <p:cNvSpPr>
              <a:spLocks/>
            </p:cNvSpPr>
            <p:nvPr/>
          </p:nvSpPr>
          <p:spPr bwMode="auto">
            <a:xfrm>
              <a:off x="8396288" y="1008063"/>
              <a:ext cx="631825" cy="842963"/>
            </a:xfrm>
            <a:custGeom>
              <a:avLst/>
              <a:gdLst>
                <a:gd name="T0" fmla="*/ 16 w 398"/>
                <a:gd name="T1" fmla="*/ 0 h 531"/>
                <a:gd name="T2" fmla="*/ 398 w 398"/>
                <a:gd name="T3" fmla="*/ 282 h 531"/>
                <a:gd name="T4" fmla="*/ 278 w 398"/>
                <a:gd name="T5" fmla="*/ 531 h 531"/>
                <a:gd name="T6" fmla="*/ 0 w 398"/>
                <a:gd name="T7" fmla="*/ 169 h 531"/>
                <a:gd name="T8" fmla="*/ 16 w 398"/>
                <a:gd name="T9" fmla="*/ 0 h 531"/>
              </a:gdLst>
              <a:ahLst/>
              <a:cxnLst>
                <a:cxn ang="0">
                  <a:pos x="T0" y="T1"/>
                </a:cxn>
                <a:cxn ang="0">
                  <a:pos x="T2" y="T3"/>
                </a:cxn>
                <a:cxn ang="0">
                  <a:pos x="T4" y="T5"/>
                </a:cxn>
                <a:cxn ang="0">
                  <a:pos x="T6" y="T7"/>
                </a:cxn>
                <a:cxn ang="0">
                  <a:pos x="T8" y="T9"/>
                </a:cxn>
              </a:cxnLst>
              <a:rect l="0" t="0" r="r" b="b"/>
              <a:pathLst>
                <a:path w="398" h="531">
                  <a:moveTo>
                    <a:pt x="16" y="0"/>
                  </a:moveTo>
                  <a:lnTo>
                    <a:pt x="398" y="282"/>
                  </a:lnTo>
                  <a:lnTo>
                    <a:pt x="278" y="531"/>
                  </a:lnTo>
                  <a:lnTo>
                    <a:pt x="0" y="169"/>
                  </a:lnTo>
                  <a:lnTo>
                    <a:pt x="16"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91" name="Freeform 23">
              <a:extLst>
                <a:ext uri="{FF2B5EF4-FFF2-40B4-BE49-F238E27FC236}">
                  <a16:creationId xmlns:a16="http://schemas.microsoft.com/office/drawing/2014/main" id="{25CC509F-1DD4-4E17-B32E-70CD94617552}"/>
                </a:ext>
              </a:extLst>
            </p:cNvPr>
            <p:cNvSpPr>
              <a:spLocks/>
            </p:cNvSpPr>
            <p:nvPr/>
          </p:nvSpPr>
          <p:spPr bwMode="auto">
            <a:xfrm>
              <a:off x="9064625" y="1265238"/>
              <a:ext cx="190500" cy="487363"/>
            </a:xfrm>
            <a:custGeom>
              <a:avLst/>
              <a:gdLst>
                <a:gd name="T0" fmla="*/ 55 w 120"/>
                <a:gd name="T1" fmla="*/ 0 h 307"/>
                <a:gd name="T2" fmla="*/ 120 w 120"/>
                <a:gd name="T3" fmla="*/ 307 h 307"/>
                <a:gd name="T4" fmla="*/ 0 w 120"/>
                <a:gd name="T5" fmla="*/ 125 h 307"/>
                <a:gd name="T6" fmla="*/ 55 w 120"/>
                <a:gd name="T7" fmla="*/ 0 h 307"/>
              </a:gdLst>
              <a:ahLst/>
              <a:cxnLst>
                <a:cxn ang="0">
                  <a:pos x="T0" y="T1"/>
                </a:cxn>
                <a:cxn ang="0">
                  <a:pos x="T2" y="T3"/>
                </a:cxn>
                <a:cxn ang="0">
                  <a:pos x="T4" y="T5"/>
                </a:cxn>
                <a:cxn ang="0">
                  <a:pos x="T6" y="T7"/>
                </a:cxn>
              </a:cxnLst>
              <a:rect l="0" t="0" r="r" b="b"/>
              <a:pathLst>
                <a:path w="120" h="307">
                  <a:moveTo>
                    <a:pt x="55" y="0"/>
                  </a:moveTo>
                  <a:lnTo>
                    <a:pt x="120" y="307"/>
                  </a:lnTo>
                  <a:lnTo>
                    <a:pt x="0" y="125"/>
                  </a:lnTo>
                  <a:lnTo>
                    <a:pt x="55"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92" name="Freeform 24">
              <a:extLst>
                <a:ext uri="{FF2B5EF4-FFF2-40B4-BE49-F238E27FC236}">
                  <a16:creationId xmlns:a16="http://schemas.microsoft.com/office/drawing/2014/main" id="{4605F305-EEFD-4E96-84A9-B9D89A929D6B}"/>
                </a:ext>
              </a:extLst>
            </p:cNvPr>
            <p:cNvSpPr>
              <a:spLocks/>
            </p:cNvSpPr>
            <p:nvPr/>
          </p:nvSpPr>
          <p:spPr bwMode="auto">
            <a:xfrm>
              <a:off x="6862763" y="1798638"/>
              <a:ext cx="936625" cy="862013"/>
            </a:xfrm>
            <a:custGeom>
              <a:avLst/>
              <a:gdLst>
                <a:gd name="T0" fmla="*/ 590 w 590"/>
                <a:gd name="T1" fmla="*/ 0 h 543"/>
                <a:gd name="T2" fmla="*/ 554 w 590"/>
                <a:gd name="T3" fmla="*/ 93 h 543"/>
                <a:gd name="T4" fmla="*/ 516 w 590"/>
                <a:gd name="T5" fmla="*/ 178 h 543"/>
                <a:gd name="T6" fmla="*/ 474 w 590"/>
                <a:gd name="T7" fmla="*/ 251 h 543"/>
                <a:gd name="T8" fmla="*/ 434 w 590"/>
                <a:gd name="T9" fmla="*/ 314 h 543"/>
                <a:gd name="T10" fmla="*/ 392 w 590"/>
                <a:gd name="T11" fmla="*/ 369 h 543"/>
                <a:gd name="T12" fmla="*/ 352 w 590"/>
                <a:gd name="T13" fmla="*/ 414 h 543"/>
                <a:gd name="T14" fmla="*/ 314 w 590"/>
                <a:gd name="T15" fmla="*/ 451 h 543"/>
                <a:gd name="T16" fmla="*/ 278 w 590"/>
                <a:gd name="T17" fmla="*/ 483 h 543"/>
                <a:gd name="T18" fmla="*/ 247 w 590"/>
                <a:gd name="T19" fmla="*/ 505 h 543"/>
                <a:gd name="T20" fmla="*/ 222 w 590"/>
                <a:gd name="T21" fmla="*/ 523 h 543"/>
                <a:gd name="T22" fmla="*/ 202 w 590"/>
                <a:gd name="T23" fmla="*/ 534 h 543"/>
                <a:gd name="T24" fmla="*/ 189 w 590"/>
                <a:gd name="T25" fmla="*/ 540 h 543"/>
                <a:gd name="T26" fmla="*/ 185 w 590"/>
                <a:gd name="T27" fmla="*/ 543 h 543"/>
                <a:gd name="T28" fmla="*/ 205 w 590"/>
                <a:gd name="T29" fmla="*/ 487 h 543"/>
                <a:gd name="T30" fmla="*/ 218 w 590"/>
                <a:gd name="T31" fmla="*/ 438 h 543"/>
                <a:gd name="T32" fmla="*/ 231 w 590"/>
                <a:gd name="T33" fmla="*/ 391 h 543"/>
                <a:gd name="T34" fmla="*/ 240 w 590"/>
                <a:gd name="T35" fmla="*/ 354 h 543"/>
                <a:gd name="T36" fmla="*/ 247 w 590"/>
                <a:gd name="T37" fmla="*/ 325 h 543"/>
                <a:gd name="T38" fmla="*/ 251 w 590"/>
                <a:gd name="T39" fmla="*/ 307 h 543"/>
                <a:gd name="T40" fmla="*/ 251 w 590"/>
                <a:gd name="T41" fmla="*/ 300 h 543"/>
                <a:gd name="T42" fmla="*/ 234 w 590"/>
                <a:gd name="T43" fmla="*/ 294 h 543"/>
                <a:gd name="T44" fmla="*/ 205 w 590"/>
                <a:gd name="T45" fmla="*/ 289 h 543"/>
                <a:gd name="T46" fmla="*/ 169 w 590"/>
                <a:gd name="T47" fmla="*/ 285 h 543"/>
                <a:gd name="T48" fmla="*/ 131 w 590"/>
                <a:gd name="T49" fmla="*/ 278 h 543"/>
                <a:gd name="T50" fmla="*/ 91 w 590"/>
                <a:gd name="T51" fmla="*/ 274 h 543"/>
                <a:gd name="T52" fmla="*/ 55 w 590"/>
                <a:gd name="T53" fmla="*/ 271 h 543"/>
                <a:gd name="T54" fmla="*/ 26 w 590"/>
                <a:gd name="T55" fmla="*/ 267 h 543"/>
                <a:gd name="T56" fmla="*/ 6 w 590"/>
                <a:gd name="T57" fmla="*/ 265 h 543"/>
                <a:gd name="T58" fmla="*/ 0 w 590"/>
                <a:gd name="T59" fmla="*/ 265 h 543"/>
                <a:gd name="T60" fmla="*/ 6 w 590"/>
                <a:gd name="T61" fmla="*/ 265 h 543"/>
                <a:gd name="T62" fmla="*/ 26 w 590"/>
                <a:gd name="T63" fmla="*/ 265 h 543"/>
                <a:gd name="T64" fmla="*/ 55 w 590"/>
                <a:gd name="T65" fmla="*/ 265 h 543"/>
                <a:gd name="T66" fmla="*/ 91 w 590"/>
                <a:gd name="T67" fmla="*/ 262 h 543"/>
                <a:gd name="T68" fmla="*/ 133 w 590"/>
                <a:gd name="T69" fmla="*/ 260 h 543"/>
                <a:gd name="T70" fmla="*/ 182 w 590"/>
                <a:gd name="T71" fmla="*/ 253 h 543"/>
                <a:gd name="T72" fmla="*/ 231 w 590"/>
                <a:gd name="T73" fmla="*/ 247 h 543"/>
                <a:gd name="T74" fmla="*/ 280 w 590"/>
                <a:gd name="T75" fmla="*/ 236 h 543"/>
                <a:gd name="T76" fmla="*/ 329 w 590"/>
                <a:gd name="T77" fmla="*/ 222 h 543"/>
                <a:gd name="T78" fmla="*/ 367 w 590"/>
                <a:gd name="T79" fmla="*/ 207 h 543"/>
                <a:gd name="T80" fmla="*/ 403 w 590"/>
                <a:gd name="T81" fmla="*/ 187 h 543"/>
                <a:gd name="T82" fmla="*/ 436 w 590"/>
                <a:gd name="T83" fmla="*/ 162 h 543"/>
                <a:gd name="T84" fmla="*/ 470 w 590"/>
                <a:gd name="T85" fmla="*/ 136 h 543"/>
                <a:gd name="T86" fmla="*/ 498 w 590"/>
                <a:gd name="T87" fmla="*/ 107 h 543"/>
                <a:gd name="T88" fmla="*/ 525 w 590"/>
                <a:gd name="T89" fmla="*/ 80 h 543"/>
                <a:gd name="T90" fmla="*/ 547 w 590"/>
                <a:gd name="T91" fmla="*/ 56 h 543"/>
                <a:gd name="T92" fmla="*/ 565 w 590"/>
                <a:gd name="T93" fmla="*/ 33 h 543"/>
                <a:gd name="T94" fmla="*/ 579 w 590"/>
                <a:gd name="T95" fmla="*/ 15 h 543"/>
                <a:gd name="T96" fmla="*/ 587 w 590"/>
                <a:gd name="T97" fmla="*/ 4 h 543"/>
                <a:gd name="T98" fmla="*/ 590 w 590"/>
                <a:gd name="T99"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0" h="543">
                  <a:moveTo>
                    <a:pt x="590" y="0"/>
                  </a:moveTo>
                  <a:lnTo>
                    <a:pt x="554" y="93"/>
                  </a:lnTo>
                  <a:lnTo>
                    <a:pt x="516" y="178"/>
                  </a:lnTo>
                  <a:lnTo>
                    <a:pt x="474" y="251"/>
                  </a:lnTo>
                  <a:lnTo>
                    <a:pt x="434" y="314"/>
                  </a:lnTo>
                  <a:lnTo>
                    <a:pt x="392" y="369"/>
                  </a:lnTo>
                  <a:lnTo>
                    <a:pt x="352" y="414"/>
                  </a:lnTo>
                  <a:lnTo>
                    <a:pt x="314" y="451"/>
                  </a:lnTo>
                  <a:lnTo>
                    <a:pt x="278" y="483"/>
                  </a:lnTo>
                  <a:lnTo>
                    <a:pt x="247" y="505"/>
                  </a:lnTo>
                  <a:lnTo>
                    <a:pt x="222" y="523"/>
                  </a:lnTo>
                  <a:lnTo>
                    <a:pt x="202" y="534"/>
                  </a:lnTo>
                  <a:lnTo>
                    <a:pt x="189" y="540"/>
                  </a:lnTo>
                  <a:lnTo>
                    <a:pt x="185" y="543"/>
                  </a:lnTo>
                  <a:lnTo>
                    <a:pt x="205" y="487"/>
                  </a:lnTo>
                  <a:lnTo>
                    <a:pt x="218" y="438"/>
                  </a:lnTo>
                  <a:lnTo>
                    <a:pt x="231" y="391"/>
                  </a:lnTo>
                  <a:lnTo>
                    <a:pt x="240" y="354"/>
                  </a:lnTo>
                  <a:lnTo>
                    <a:pt x="247" y="325"/>
                  </a:lnTo>
                  <a:lnTo>
                    <a:pt x="251" y="307"/>
                  </a:lnTo>
                  <a:lnTo>
                    <a:pt x="251" y="300"/>
                  </a:lnTo>
                  <a:lnTo>
                    <a:pt x="234" y="294"/>
                  </a:lnTo>
                  <a:lnTo>
                    <a:pt x="205" y="289"/>
                  </a:lnTo>
                  <a:lnTo>
                    <a:pt x="169" y="285"/>
                  </a:lnTo>
                  <a:lnTo>
                    <a:pt x="131" y="278"/>
                  </a:lnTo>
                  <a:lnTo>
                    <a:pt x="91" y="274"/>
                  </a:lnTo>
                  <a:lnTo>
                    <a:pt x="55" y="271"/>
                  </a:lnTo>
                  <a:lnTo>
                    <a:pt x="26" y="267"/>
                  </a:lnTo>
                  <a:lnTo>
                    <a:pt x="6" y="265"/>
                  </a:lnTo>
                  <a:lnTo>
                    <a:pt x="0" y="265"/>
                  </a:lnTo>
                  <a:lnTo>
                    <a:pt x="6" y="265"/>
                  </a:lnTo>
                  <a:lnTo>
                    <a:pt x="26" y="265"/>
                  </a:lnTo>
                  <a:lnTo>
                    <a:pt x="55" y="265"/>
                  </a:lnTo>
                  <a:lnTo>
                    <a:pt x="91" y="262"/>
                  </a:lnTo>
                  <a:lnTo>
                    <a:pt x="133" y="260"/>
                  </a:lnTo>
                  <a:lnTo>
                    <a:pt x="182" y="253"/>
                  </a:lnTo>
                  <a:lnTo>
                    <a:pt x="231" y="247"/>
                  </a:lnTo>
                  <a:lnTo>
                    <a:pt x="280" y="236"/>
                  </a:lnTo>
                  <a:lnTo>
                    <a:pt x="329" y="222"/>
                  </a:lnTo>
                  <a:lnTo>
                    <a:pt x="367" y="207"/>
                  </a:lnTo>
                  <a:lnTo>
                    <a:pt x="403" y="187"/>
                  </a:lnTo>
                  <a:lnTo>
                    <a:pt x="436" y="162"/>
                  </a:lnTo>
                  <a:lnTo>
                    <a:pt x="470" y="136"/>
                  </a:lnTo>
                  <a:lnTo>
                    <a:pt x="498" y="107"/>
                  </a:lnTo>
                  <a:lnTo>
                    <a:pt x="525" y="80"/>
                  </a:lnTo>
                  <a:lnTo>
                    <a:pt x="547" y="56"/>
                  </a:lnTo>
                  <a:lnTo>
                    <a:pt x="565" y="33"/>
                  </a:lnTo>
                  <a:lnTo>
                    <a:pt x="579" y="15"/>
                  </a:lnTo>
                  <a:lnTo>
                    <a:pt x="587" y="4"/>
                  </a:lnTo>
                  <a:lnTo>
                    <a:pt x="590" y="0"/>
                  </a:lnTo>
                  <a:close/>
                </a:path>
              </a:pathLst>
            </a:custGeom>
            <a:solidFill>
              <a:schemeClr val="tx1">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47" name="TextBox 46">
            <a:extLst>
              <a:ext uri="{FF2B5EF4-FFF2-40B4-BE49-F238E27FC236}">
                <a16:creationId xmlns:a16="http://schemas.microsoft.com/office/drawing/2014/main" id="{E26689FD-0D7C-4308-86C4-04D96A83FD3E}"/>
              </a:ext>
            </a:extLst>
          </p:cNvPr>
          <p:cNvSpPr txBox="1"/>
          <p:nvPr/>
        </p:nvSpPr>
        <p:spPr>
          <a:xfrm>
            <a:off x="436903" y="568017"/>
            <a:ext cx="5319517" cy="738664"/>
          </a:xfrm>
          <a:prstGeom prst="rect">
            <a:avLst/>
          </a:prstGeom>
          <a:noFill/>
        </p:spPr>
        <p:txBody>
          <a:bodyPr wrap="square" lIns="0" tIns="0" rIns="0" bIns="0" rtlCol="0" anchor="ctr">
            <a:spAutoFit/>
          </a:bodyPr>
          <a:lstStyle/>
          <a:p>
            <a:r>
              <a:rPr lang="en-US" sz="4800" dirty="0">
                <a:solidFill>
                  <a:schemeClr val="bg1"/>
                </a:solidFill>
                <a:latin typeface="+mj-lt"/>
              </a:rPr>
              <a:t>Next Steps</a:t>
            </a:r>
            <a:endParaRPr lang="en-IN" sz="4800" dirty="0">
              <a:solidFill>
                <a:schemeClr val="bg1"/>
              </a:solidFill>
              <a:latin typeface="+mj-lt"/>
            </a:endParaRPr>
          </a:p>
        </p:txBody>
      </p:sp>
      <p:pic>
        <p:nvPicPr>
          <p:cNvPr id="2" name="Picture 1" descr="Icon&#10;&#10;Description automatically generated">
            <a:extLst>
              <a:ext uri="{FF2B5EF4-FFF2-40B4-BE49-F238E27FC236}">
                <a16:creationId xmlns:a16="http://schemas.microsoft.com/office/drawing/2014/main" id="{16132720-509E-1016-C4F8-62BABBE2E5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6218" y="5420314"/>
            <a:ext cx="802444" cy="1058591"/>
          </a:xfrm>
          <a:prstGeom prst="rect">
            <a:avLst/>
          </a:prstGeom>
        </p:spPr>
      </p:pic>
      <p:pic>
        <p:nvPicPr>
          <p:cNvPr id="5" name="Picture 4" descr="Icon&#10;&#10;Description automatically generated">
            <a:extLst>
              <a:ext uri="{FF2B5EF4-FFF2-40B4-BE49-F238E27FC236}">
                <a16:creationId xmlns:a16="http://schemas.microsoft.com/office/drawing/2014/main" id="{52998475-982E-E723-73B0-B0B029E02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604165" y="4637816"/>
            <a:ext cx="931879" cy="1016982"/>
          </a:xfrm>
          <a:prstGeom prst="rect">
            <a:avLst/>
          </a:prstGeom>
        </p:spPr>
      </p:pic>
      <p:pic>
        <p:nvPicPr>
          <p:cNvPr id="10" name="Picture 9" descr="Icon&#10;&#10;Description automatically generated">
            <a:extLst>
              <a:ext uri="{FF2B5EF4-FFF2-40B4-BE49-F238E27FC236}">
                <a16:creationId xmlns:a16="http://schemas.microsoft.com/office/drawing/2014/main" id="{DCE910FA-38B7-C67D-6878-0CA77E2004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5366" y="4009382"/>
            <a:ext cx="944236" cy="774078"/>
          </a:xfrm>
          <a:prstGeom prst="rect">
            <a:avLst/>
          </a:prstGeom>
        </p:spPr>
      </p:pic>
    </p:spTree>
    <p:extLst>
      <p:ext uri="{BB962C8B-B14F-4D97-AF65-F5344CB8AC3E}">
        <p14:creationId xmlns:p14="http://schemas.microsoft.com/office/powerpoint/2010/main" val="382868623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8E3D2FB3-62ED-4440-88CC-7834EC7F453E}"/>
              </a:ext>
            </a:extLst>
          </p:cNvPr>
          <p:cNvGrpSpPr/>
          <p:nvPr/>
        </p:nvGrpSpPr>
        <p:grpSpPr>
          <a:xfrm>
            <a:off x="10565877" y="2708920"/>
            <a:ext cx="1624536" cy="4149080"/>
            <a:chOff x="11330109" y="2204864"/>
            <a:chExt cx="1624536" cy="4653136"/>
          </a:xfrm>
        </p:grpSpPr>
        <p:sp>
          <p:nvSpPr>
            <p:cNvPr id="57" name="Rectangle 56">
              <a:extLst>
                <a:ext uri="{FF2B5EF4-FFF2-40B4-BE49-F238E27FC236}">
                  <a16:creationId xmlns:a16="http://schemas.microsoft.com/office/drawing/2014/main" id="{5C32C4A7-B0E5-4F0C-8D28-1F7EFCAEFE14}"/>
                </a:ext>
              </a:extLst>
            </p:cNvPr>
            <p:cNvSpPr/>
            <p:nvPr/>
          </p:nvSpPr>
          <p:spPr>
            <a:xfrm>
              <a:off x="11330109" y="2204864"/>
              <a:ext cx="549797" cy="465313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8" name="Rectangle 57">
              <a:extLst>
                <a:ext uri="{FF2B5EF4-FFF2-40B4-BE49-F238E27FC236}">
                  <a16:creationId xmlns:a16="http://schemas.microsoft.com/office/drawing/2014/main" id="{088CDAED-A0E7-4B26-8AF8-E77C2EA79E97}"/>
                </a:ext>
              </a:extLst>
            </p:cNvPr>
            <p:cNvSpPr/>
            <p:nvPr/>
          </p:nvSpPr>
          <p:spPr>
            <a:xfrm>
              <a:off x="11639028" y="2204864"/>
              <a:ext cx="1315617" cy="46531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7" name="Freeform 6">
            <a:extLst>
              <a:ext uri="{FF2B5EF4-FFF2-40B4-BE49-F238E27FC236}">
                <a16:creationId xmlns:a16="http://schemas.microsoft.com/office/drawing/2014/main" id="{8B2CE2D2-02C9-4335-9FB6-E6FDD31A7236}"/>
              </a:ext>
            </a:extLst>
          </p:cNvPr>
          <p:cNvSpPr>
            <a:spLocks/>
          </p:cNvSpPr>
          <p:nvPr/>
        </p:nvSpPr>
        <p:spPr bwMode="auto">
          <a:xfrm>
            <a:off x="3251890" y="3643367"/>
            <a:ext cx="5181537" cy="3217863"/>
          </a:xfrm>
          <a:custGeom>
            <a:avLst/>
            <a:gdLst>
              <a:gd name="T0" fmla="*/ 4363 w 4363"/>
              <a:gd name="T1" fmla="*/ 0 h 2027"/>
              <a:gd name="T2" fmla="*/ 3267 w 4363"/>
              <a:gd name="T3" fmla="*/ 0 h 2027"/>
              <a:gd name="T4" fmla="*/ 3267 w 4363"/>
              <a:gd name="T5" fmla="*/ 416 h 2027"/>
              <a:gd name="T6" fmla="*/ 2172 w 4363"/>
              <a:gd name="T7" fmla="*/ 416 h 2027"/>
              <a:gd name="T8" fmla="*/ 2172 w 4363"/>
              <a:gd name="T9" fmla="*/ 828 h 2027"/>
              <a:gd name="T10" fmla="*/ 1099 w 4363"/>
              <a:gd name="T11" fmla="*/ 828 h 2027"/>
              <a:gd name="T12" fmla="*/ 1099 w 4363"/>
              <a:gd name="T13" fmla="*/ 1251 h 2027"/>
              <a:gd name="T14" fmla="*/ 0 w 4363"/>
              <a:gd name="T15" fmla="*/ 1251 h 2027"/>
              <a:gd name="T16" fmla="*/ 0 w 4363"/>
              <a:gd name="T17" fmla="*/ 2027 h 2027"/>
              <a:gd name="T18" fmla="*/ 1099 w 4363"/>
              <a:gd name="T19" fmla="*/ 2027 h 2027"/>
              <a:gd name="T20" fmla="*/ 1617 w 4363"/>
              <a:gd name="T21" fmla="*/ 2027 h 2027"/>
              <a:gd name="T22" fmla="*/ 2172 w 4363"/>
              <a:gd name="T23" fmla="*/ 2027 h 2027"/>
              <a:gd name="T24" fmla="*/ 2716 w 4363"/>
              <a:gd name="T25" fmla="*/ 2027 h 2027"/>
              <a:gd name="T26" fmla="*/ 3789 w 4363"/>
              <a:gd name="T27" fmla="*/ 2027 h 2027"/>
              <a:gd name="T28" fmla="*/ 3789 w 4363"/>
              <a:gd name="T29" fmla="*/ 2023 h 2027"/>
              <a:gd name="T30" fmla="*/ 4363 w 4363"/>
              <a:gd name="T31" fmla="*/ 2023 h 2027"/>
              <a:gd name="T32" fmla="*/ 4363 w 4363"/>
              <a:gd name="T33" fmla="*/ 0 h 2027"/>
              <a:gd name="connsiteX0" fmla="*/ 10000 w 10000"/>
              <a:gd name="connsiteY0" fmla="*/ 0 h 10000"/>
              <a:gd name="connsiteX1" fmla="*/ 7488 w 10000"/>
              <a:gd name="connsiteY1" fmla="*/ 0 h 10000"/>
              <a:gd name="connsiteX2" fmla="*/ 7488 w 10000"/>
              <a:gd name="connsiteY2" fmla="*/ 2052 h 10000"/>
              <a:gd name="connsiteX3" fmla="*/ 4978 w 10000"/>
              <a:gd name="connsiteY3" fmla="*/ 2052 h 10000"/>
              <a:gd name="connsiteX4" fmla="*/ 4978 w 10000"/>
              <a:gd name="connsiteY4" fmla="*/ 4085 h 10000"/>
              <a:gd name="connsiteX5" fmla="*/ 2519 w 10000"/>
              <a:gd name="connsiteY5" fmla="*/ 4085 h 10000"/>
              <a:gd name="connsiteX6" fmla="*/ 2519 w 10000"/>
              <a:gd name="connsiteY6" fmla="*/ 6172 h 10000"/>
              <a:gd name="connsiteX7" fmla="*/ 0 w 10000"/>
              <a:gd name="connsiteY7" fmla="*/ 10000 h 10000"/>
              <a:gd name="connsiteX8" fmla="*/ 2519 w 10000"/>
              <a:gd name="connsiteY8" fmla="*/ 10000 h 10000"/>
              <a:gd name="connsiteX9" fmla="*/ 3706 w 10000"/>
              <a:gd name="connsiteY9" fmla="*/ 10000 h 10000"/>
              <a:gd name="connsiteX10" fmla="*/ 4978 w 10000"/>
              <a:gd name="connsiteY10" fmla="*/ 10000 h 10000"/>
              <a:gd name="connsiteX11" fmla="*/ 6225 w 10000"/>
              <a:gd name="connsiteY11" fmla="*/ 10000 h 10000"/>
              <a:gd name="connsiteX12" fmla="*/ 8684 w 10000"/>
              <a:gd name="connsiteY12" fmla="*/ 10000 h 10000"/>
              <a:gd name="connsiteX13" fmla="*/ 8684 w 10000"/>
              <a:gd name="connsiteY13" fmla="*/ 9980 h 10000"/>
              <a:gd name="connsiteX14" fmla="*/ 10000 w 10000"/>
              <a:gd name="connsiteY14" fmla="*/ 9980 h 10000"/>
              <a:gd name="connsiteX15" fmla="*/ 10000 w 10000"/>
              <a:gd name="connsiteY15" fmla="*/ 0 h 10000"/>
              <a:gd name="connsiteX0" fmla="*/ 7481 w 7481"/>
              <a:gd name="connsiteY0" fmla="*/ 0 h 10000"/>
              <a:gd name="connsiteX1" fmla="*/ 4969 w 7481"/>
              <a:gd name="connsiteY1" fmla="*/ 0 h 10000"/>
              <a:gd name="connsiteX2" fmla="*/ 4969 w 7481"/>
              <a:gd name="connsiteY2" fmla="*/ 2052 h 10000"/>
              <a:gd name="connsiteX3" fmla="*/ 2459 w 7481"/>
              <a:gd name="connsiteY3" fmla="*/ 2052 h 10000"/>
              <a:gd name="connsiteX4" fmla="*/ 2459 w 7481"/>
              <a:gd name="connsiteY4" fmla="*/ 4085 h 10000"/>
              <a:gd name="connsiteX5" fmla="*/ 0 w 7481"/>
              <a:gd name="connsiteY5" fmla="*/ 4085 h 10000"/>
              <a:gd name="connsiteX6" fmla="*/ 0 w 7481"/>
              <a:gd name="connsiteY6" fmla="*/ 6172 h 10000"/>
              <a:gd name="connsiteX7" fmla="*/ 0 w 7481"/>
              <a:gd name="connsiteY7" fmla="*/ 10000 h 10000"/>
              <a:gd name="connsiteX8" fmla="*/ 1187 w 7481"/>
              <a:gd name="connsiteY8" fmla="*/ 10000 h 10000"/>
              <a:gd name="connsiteX9" fmla="*/ 2459 w 7481"/>
              <a:gd name="connsiteY9" fmla="*/ 10000 h 10000"/>
              <a:gd name="connsiteX10" fmla="*/ 3706 w 7481"/>
              <a:gd name="connsiteY10" fmla="*/ 10000 h 10000"/>
              <a:gd name="connsiteX11" fmla="*/ 6165 w 7481"/>
              <a:gd name="connsiteY11" fmla="*/ 10000 h 10000"/>
              <a:gd name="connsiteX12" fmla="*/ 6165 w 7481"/>
              <a:gd name="connsiteY12" fmla="*/ 9980 h 10000"/>
              <a:gd name="connsiteX13" fmla="*/ 7481 w 7481"/>
              <a:gd name="connsiteY13" fmla="*/ 9980 h 10000"/>
              <a:gd name="connsiteX14" fmla="*/ 7481 w 7481"/>
              <a:gd name="connsiteY14"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81" h="10000">
                <a:moveTo>
                  <a:pt x="7481" y="0"/>
                </a:moveTo>
                <a:lnTo>
                  <a:pt x="4969" y="0"/>
                </a:lnTo>
                <a:lnTo>
                  <a:pt x="4969" y="2052"/>
                </a:lnTo>
                <a:lnTo>
                  <a:pt x="2459" y="2052"/>
                </a:lnTo>
                <a:lnTo>
                  <a:pt x="2459" y="4085"/>
                </a:lnTo>
                <a:lnTo>
                  <a:pt x="0" y="4085"/>
                </a:lnTo>
                <a:lnTo>
                  <a:pt x="0" y="6172"/>
                </a:lnTo>
                <a:lnTo>
                  <a:pt x="0" y="10000"/>
                </a:lnTo>
                <a:lnTo>
                  <a:pt x="1187" y="10000"/>
                </a:lnTo>
                <a:lnTo>
                  <a:pt x="2459" y="10000"/>
                </a:lnTo>
                <a:lnTo>
                  <a:pt x="3706" y="10000"/>
                </a:lnTo>
                <a:lnTo>
                  <a:pt x="6165" y="10000"/>
                </a:lnTo>
                <a:lnTo>
                  <a:pt x="6165" y="9980"/>
                </a:lnTo>
                <a:lnTo>
                  <a:pt x="7481" y="9980"/>
                </a:lnTo>
                <a:lnTo>
                  <a:pt x="7481"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8" name="Freeform 7">
            <a:extLst>
              <a:ext uri="{FF2B5EF4-FFF2-40B4-BE49-F238E27FC236}">
                <a16:creationId xmlns:a16="http://schemas.microsoft.com/office/drawing/2014/main" id="{6E79AD39-84F5-4394-BC2C-64DE94166B1A}"/>
              </a:ext>
            </a:extLst>
          </p:cNvPr>
          <p:cNvSpPr>
            <a:spLocks/>
          </p:cNvSpPr>
          <p:nvPr/>
        </p:nvSpPr>
        <p:spPr bwMode="auto">
          <a:xfrm>
            <a:off x="3561053" y="3643367"/>
            <a:ext cx="5180349" cy="3217863"/>
          </a:xfrm>
          <a:custGeom>
            <a:avLst/>
            <a:gdLst>
              <a:gd name="T0" fmla="*/ 4362 w 4362"/>
              <a:gd name="T1" fmla="*/ 0 h 2027"/>
              <a:gd name="T2" fmla="*/ 3267 w 4362"/>
              <a:gd name="T3" fmla="*/ 0 h 2027"/>
              <a:gd name="T4" fmla="*/ 3267 w 4362"/>
              <a:gd name="T5" fmla="*/ 416 h 2027"/>
              <a:gd name="T6" fmla="*/ 2172 w 4362"/>
              <a:gd name="T7" fmla="*/ 416 h 2027"/>
              <a:gd name="T8" fmla="*/ 2172 w 4362"/>
              <a:gd name="T9" fmla="*/ 828 h 2027"/>
              <a:gd name="T10" fmla="*/ 1099 w 4362"/>
              <a:gd name="T11" fmla="*/ 828 h 2027"/>
              <a:gd name="T12" fmla="*/ 1099 w 4362"/>
              <a:gd name="T13" fmla="*/ 1251 h 2027"/>
              <a:gd name="T14" fmla="*/ 0 w 4362"/>
              <a:gd name="T15" fmla="*/ 1251 h 2027"/>
              <a:gd name="T16" fmla="*/ 0 w 4362"/>
              <a:gd name="T17" fmla="*/ 2027 h 2027"/>
              <a:gd name="T18" fmla="*/ 1099 w 4362"/>
              <a:gd name="T19" fmla="*/ 2027 h 2027"/>
              <a:gd name="T20" fmla="*/ 1617 w 4362"/>
              <a:gd name="T21" fmla="*/ 2027 h 2027"/>
              <a:gd name="T22" fmla="*/ 2172 w 4362"/>
              <a:gd name="T23" fmla="*/ 2027 h 2027"/>
              <a:gd name="T24" fmla="*/ 2716 w 4362"/>
              <a:gd name="T25" fmla="*/ 2027 h 2027"/>
              <a:gd name="T26" fmla="*/ 3789 w 4362"/>
              <a:gd name="T27" fmla="*/ 2027 h 2027"/>
              <a:gd name="T28" fmla="*/ 3789 w 4362"/>
              <a:gd name="T29" fmla="*/ 2023 h 2027"/>
              <a:gd name="T30" fmla="*/ 4362 w 4362"/>
              <a:gd name="T31" fmla="*/ 2023 h 2027"/>
              <a:gd name="T32" fmla="*/ 4362 w 4362"/>
              <a:gd name="T33" fmla="*/ 0 h 2027"/>
              <a:gd name="connsiteX0" fmla="*/ 10000 w 10000"/>
              <a:gd name="connsiteY0" fmla="*/ 0 h 10000"/>
              <a:gd name="connsiteX1" fmla="*/ 7490 w 10000"/>
              <a:gd name="connsiteY1" fmla="*/ 0 h 10000"/>
              <a:gd name="connsiteX2" fmla="*/ 7490 w 10000"/>
              <a:gd name="connsiteY2" fmla="*/ 2052 h 10000"/>
              <a:gd name="connsiteX3" fmla="*/ 4979 w 10000"/>
              <a:gd name="connsiteY3" fmla="*/ 2052 h 10000"/>
              <a:gd name="connsiteX4" fmla="*/ 4979 w 10000"/>
              <a:gd name="connsiteY4" fmla="*/ 4085 h 10000"/>
              <a:gd name="connsiteX5" fmla="*/ 2519 w 10000"/>
              <a:gd name="connsiteY5" fmla="*/ 4085 h 10000"/>
              <a:gd name="connsiteX6" fmla="*/ 2519 w 10000"/>
              <a:gd name="connsiteY6" fmla="*/ 6172 h 10000"/>
              <a:gd name="connsiteX7" fmla="*/ 0 w 10000"/>
              <a:gd name="connsiteY7" fmla="*/ 10000 h 10000"/>
              <a:gd name="connsiteX8" fmla="*/ 2519 w 10000"/>
              <a:gd name="connsiteY8" fmla="*/ 10000 h 10000"/>
              <a:gd name="connsiteX9" fmla="*/ 3707 w 10000"/>
              <a:gd name="connsiteY9" fmla="*/ 10000 h 10000"/>
              <a:gd name="connsiteX10" fmla="*/ 4979 w 10000"/>
              <a:gd name="connsiteY10" fmla="*/ 10000 h 10000"/>
              <a:gd name="connsiteX11" fmla="*/ 6227 w 10000"/>
              <a:gd name="connsiteY11" fmla="*/ 10000 h 10000"/>
              <a:gd name="connsiteX12" fmla="*/ 8686 w 10000"/>
              <a:gd name="connsiteY12" fmla="*/ 10000 h 10000"/>
              <a:gd name="connsiteX13" fmla="*/ 8686 w 10000"/>
              <a:gd name="connsiteY13" fmla="*/ 9980 h 10000"/>
              <a:gd name="connsiteX14" fmla="*/ 10000 w 10000"/>
              <a:gd name="connsiteY14" fmla="*/ 9980 h 10000"/>
              <a:gd name="connsiteX15" fmla="*/ 10000 w 10000"/>
              <a:gd name="connsiteY15" fmla="*/ 0 h 10000"/>
              <a:gd name="connsiteX0" fmla="*/ 7481 w 7481"/>
              <a:gd name="connsiteY0" fmla="*/ 0 h 10000"/>
              <a:gd name="connsiteX1" fmla="*/ 4971 w 7481"/>
              <a:gd name="connsiteY1" fmla="*/ 0 h 10000"/>
              <a:gd name="connsiteX2" fmla="*/ 4971 w 7481"/>
              <a:gd name="connsiteY2" fmla="*/ 2052 h 10000"/>
              <a:gd name="connsiteX3" fmla="*/ 2460 w 7481"/>
              <a:gd name="connsiteY3" fmla="*/ 2052 h 10000"/>
              <a:gd name="connsiteX4" fmla="*/ 2460 w 7481"/>
              <a:gd name="connsiteY4" fmla="*/ 4085 h 10000"/>
              <a:gd name="connsiteX5" fmla="*/ 0 w 7481"/>
              <a:gd name="connsiteY5" fmla="*/ 4085 h 10000"/>
              <a:gd name="connsiteX6" fmla="*/ 0 w 7481"/>
              <a:gd name="connsiteY6" fmla="*/ 6172 h 10000"/>
              <a:gd name="connsiteX7" fmla="*/ 0 w 7481"/>
              <a:gd name="connsiteY7" fmla="*/ 10000 h 10000"/>
              <a:gd name="connsiteX8" fmla="*/ 1188 w 7481"/>
              <a:gd name="connsiteY8" fmla="*/ 10000 h 10000"/>
              <a:gd name="connsiteX9" fmla="*/ 2460 w 7481"/>
              <a:gd name="connsiteY9" fmla="*/ 10000 h 10000"/>
              <a:gd name="connsiteX10" fmla="*/ 3708 w 7481"/>
              <a:gd name="connsiteY10" fmla="*/ 10000 h 10000"/>
              <a:gd name="connsiteX11" fmla="*/ 6167 w 7481"/>
              <a:gd name="connsiteY11" fmla="*/ 10000 h 10000"/>
              <a:gd name="connsiteX12" fmla="*/ 6167 w 7481"/>
              <a:gd name="connsiteY12" fmla="*/ 9980 h 10000"/>
              <a:gd name="connsiteX13" fmla="*/ 7481 w 7481"/>
              <a:gd name="connsiteY13" fmla="*/ 9980 h 10000"/>
              <a:gd name="connsiteX14" fmla="*/ 7481 w 7481"/>
              <a:gd name="connsiteY14"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81" h="10000">
                <a:moveTo>
                  <a:pt x="7481" y="0"/>
                </a:moveTo>
                <a:lnTo>
                  <a:pt x="4971" y="0"/>
                </a:lnTo>
                <a:lnTo>
                  <a:pt x="4971" y="2052"/>
                </a:lnTo>
                <a:lnTo>
                  <a:pt x="2460" y="2052"/>
                </a:lnTo>
                <a:lnTo>
                  <a:pt x="2460" y="4085"/>
                </a:lnTo>
                <a:lnTo>
                  <a:pt x="0" y="4085"/>
                </a:lnTo>
                <a:lnTo>
                  <a:pt x="0" y="6172"/>
                </a:lnTo>
                <a:lnTo>
                  <a:pt x="0" y="10000"/>
                </a:lnTo>
                <a:lnTo>
                  <a:pt x="1188" y="10000"/>
                </a:lnTo>
                <a:lnTo>
                  <a:pt x="2460" y="10000"/>
                </a:lnTo>
                <a:lnTo>
                  <a:pt x="3708" y="10000"/>
                </a:lnTo>
                <a:lnTo>
                  <a:pt x="6167" y="10000"/>
                </a:lnTo>
                <a:lnTo>
                  <a:pt x="6167" y="9980"/>
                </a:lnTo>
                <a:lnTo>
                  <a:pt x="7481" y="9980"/>
                </a:lnTo>
                <a:lnTo>
                  <a:pt x="7481"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31" name="TextBox 30">
            <a:extLst>
              <a:ext uri="{FF2B5EF4-FFF2-40B4-BE49-F238E27FC236}">
                <a16:creationId xmlns:a16="http://schemas.microsoft.com/office/drawing/2014/main" id="{34F68D0D-6B72-4ADE-A5D5-A71D4A63264D}"/>
              </a:ext>
            </a:extLst>
          </p:cNvPr>
          <p:cNvSpPr txBox="1"/>
          <p:nvPr/>
        </p:nvSpPr>
        <p:spPr>
          <a:xfrm>
            <a:off x="436903" y="1419306"/>
            <a:ext cx="3835855" cy="1066959"/>
          </a:xfrm>
          <a:prstGeom prst="rect">
            <a:avLst/>
          </a:prstGeom>
          <a:noFill/>
        </p:spPr>
        <p:txBody>
          <a:bodyPr wrap="square" lIns="0" tIns="0" rIns="0" bIns="0" rtlCol="0" anchor="ctr">
            <a:spAutoFit/>
          </a:bodyPr>
          <a:lstStyle/>
          <a:p>
            <a:pPr>
              <a:lnSpc>
                <a:spcPct val="150000"/>
              </a:lnSpc>
            </a:pPr>
            <a:r>
              <a:rPr lang="en-US" sz="1600" kern="0" dirty="0">
                <a:solidFill>
                  <a:schemeClr val="bg1"/>
                </a:solidFill>
                <a:latin typeface="+mj-lt"/>
                <a:ea typeface="Calibri Light" charset="0"/>
                <a:cs typeface="Segoe UI" panose="020B0502040204020203" pitchFamily="34" charset="0"/>
              </a:rPr>
              <a:t>Shadow the course that you feel is right for you and observe how its delivered </a:t>
            </a:r>
            <a:endParaRPr lang="en-US" sz="1600" dirty="0">
              <a:solidFill>
                <a:schemeClr val="bg1"/>
              </a:solidFill>
              <a:latin typeface="+mj-lt"/>
              <a:ea typeface="Calibri Light" charset="0"/>
              <a:cs typeface="Segoe UI" panose="020B0502040204020203" pitchFamily="34" charset="0"/>
            </a:endParaRPr>
          </a:p>
        </p:txBody>
      </p:sp>
      <p:sp>
        <p:nvSpPr>
          <p:cNvPr id="40" name="TextBox 39">
            <a:extLst>
              <a:ext uri="{FF2B5EF4-FFF2-40B4-BE49-F238E27FC236}">
                <a16:creationId xmlns:a16="http://schemas.microsoft.com/office/drawing/2014/main" id="{B7924E66-119F-4676-9883-4F78E631619F}"/>
              </a:ext>
            </a:extLst>
          </p:cNvPr>
          <p:cNvSpPr txBox="1"/>
          <p:nvPr/>
        </p:nvSpPr>
        <p:spPr>
          <a:xfrm rot="16200000">
            <a:off x="9756814" y="4658653"/>
            <a:ext cx="3456385" cy="276999"/>
          </a:xfrm>
          <a:prstGeom prst="rect">
            <a:avLst/>
          </a:prstGeom>
          <a:noFill/>
        </p:spPr>
        <p:txBody>
          <a:bodyPr wrap="square" lIns="0" tIns="0" rIns="0" bIns="0" rtlCol="0" anchor="ctr">
            <a:spAutoFit/>
          </a:bodyPr>
          <a:lstStyle/>
          <a:p>
            <a:pPr algn="ctr"/>
            <a:r>
              <a:rPr lang="en-US" dirty="0">
                <a:solidFill>
                  <a:schemeClr val="bg1"/>
                </a:solidFill>
              </a:rPr>
              <a:t>Opportunities</a:t>
            </a:r>
            <a:endParaRPr lang="en-IN" dirty="0">
              <a:solidFill>
                <a:schemeClr val="bg1"/>
              </a:solidFill>
            </a:endParaRPr>
          </a:p>
        </p:txBody>
      </p:sp>
      <p:grpSp>
        <p:nvGrpSpPr>
          <p:cNvPr id="73" name="Group 72">
            <a:extLst>
              <a:ext uri="{FF2B5EF4-FFF2-40B4-BE49-F238E27FC236}">
                <a16:creationId xmlns:a16="http://schemas.microsoft.com/office/drawing/2014/main" id="{F65082E6-E437-44A0-8DAD-CD9861D4DEA5}"/>
              </a:ext>
            </a:extLst>
          </p:cNvPr>
          <p:cNvGrpSpPr/>
          <p:nvPr/>
        </p:nvGrpSpPr>
        <p:grpSpPr>
          <a:xfrm>
            <a:off x="3433573" y="2716594"/>
            <a:ext cx="1646260" cy="2263452"/>
            <a:chOff x="4006850" y="-881063"/>
            <a:chExt cx="8464551" cy="11637964"/>
          </a:xfrm>
        </p:grpSpPr>
        <p:sp>
          <p:nvSpPr>
            <p:cNvPr id="74" name="Freeform 6">
              <a:extLst>
                <a:ext uri="{FF2B5EF4-FFF2-40B4-BE49-F238E27FC236}">
                  <a16:creationId xmlns:a16="http://schemas.microsoft.com/office/drawing/2014/main" id="{53A5AE18-A6A3-41DD-9E06-EFE1D90C8674}"/>
                </a:ext>
              </a:extLst>
            </p:cNvPr>
            <p:cNvSpPr>
              <a:spLocks/>
            </p:cNvSpPr>
            <p:nvPr/>
          </p:nvSpPr>
          <p:spPr bwMode="auto">
            <a:xfrm>
              <a:off x="11485563" y="2006600"/>
              <a:ext cx="985838" cy="749300"/>
            </a:xfrm>
            <a:custGeom>
              <a:avLst/>
              <a:gdLst>
                <a:gd name="T0" fmla="*/ 378 w 621"/>
                <a:gd name="T1" fmla="*/ 0 h 472"/>
                <a:gd name="T2" fmla="*/ 405 w 621"/>
                <a:gd name="T3" fmla="*/ 7 h 472"/>
                <a:gd name="T4" fmla="*/ 425 w 621"/>
                <a:gd name="T5" fmla="*/ 27 h 472"/>
                <a:gd name="T6" fmla="*/ 445 w 621"/>
                <a:gd name="T7" fmla="*/ 51 h 472"/>
                <a:gd name="T8" fmla="*/ 449 w 621"/>
                <a:gd name="T9" fmla="*/ 49 h 472"/>
                <a:gd name="T10" fmla="*/ 458 w 621"/>
                <a:gd name="T11" fmla="*/ 42 h 472"/>
                <a:gd name="T12" fmla="*/ 472 w 621"/>
                <a:gd name="T13" fmla="*/ 34 h 472"/>
                <a:gd name="T14" fmla="*/ 487 w 621"/>
                <a:gd name="T15" fmla="*/ 25 h 472"/>
                <a:gd name="T16" fmla="*/ 505 w 621"/>
                <a:gd name="T17" fmla="*/ 18 h 472"/>
                <a:gd name="T18" fmla="*/ 523 w 621"/>
                <a:gd name="T19" fmla="*/ 18 h 472"/>
                <a:gd name="T20" fmla="*/ 538 w 621"/>
                <a:gd name="T21" fmla="*/ 25 h 472"/>
                <a:gd name="T22" fmla="*/ 556 w 621"/>
                <a:gd name="T23" fmla="*/ 47 h 472"/>
                <a:gd name="T24" fmla="*/ 576 w 621"/>
                <a:gd name="T25" fmla="*/ 76 h 472"/>
                <a:gd name="T26" fmla="*/ 594 w 621"/>
                <a:gd name="T27" fmla="*/ 114 h 472"/>
                <a:gd name="T28" fmla="*/ 612 w 621"/>
                <a:gd name="T29" fmla="*/ 156 h 472"/>
                <a:gd name="T30" fmla="*/ 616 w 621"/>
                <a:gd name="T31" fmla="*/ 167 h 472"/>
                <a:gd name="T32" fmla="*/ 619 w 621"/>
                <a:gd name="T33" fmla="*/ 187 h 472"/>
                <a:gd name="T34" fmla="*/ 621 w 621"/>
                <a:gd name="T35" fmla="*/ 209 h 472"/>
                <a:gd name="T36" fmla="*/ 619 w 621"/>
                <a:gd name="T37" fmla="*/ 236 h 472"/>
                <a:gd name="T38" fmla="*/ 614 w 621"/>
                <a:gd name="T39" fmla="*/ 263 h 472"/>
                <a:gd name="T40" fmla="*/ 605 w 621"/>
                <a:gd name="T41" fmla="*/ 287 h 472"/>
                <a:gd name="T42" fmla="*/ 587 w 621"/>
                <a:gd name="T43" fmla="*/ 307 h 472"/>
                <a:gd name="T44" fmla="*/ 565 w 621"/>
                <a:gd name="T45" fmla="*/ 320 h 472"/>
                <a:gd name="T46" fmla="*/ 552 w 621"/>
                <a:gd name="T47" fmla="*/ 329 h 472"/>
                <a:gd name="T48" fmla="*/ 543 w 621"/>
                <a:gd name="T49" fmla="*/ 332 h 472"/>
                <a:gd name="T50" fmla="*/ 536 w 621"/>
                <a:gd name="T51" fmla="*/ 334 h 472"/>
                <a:gd name="T52" fmla="*/ 527 w 621"/>
                <a:gd name="T53" fmla="*/ 336 h 472"/>
                <a:gd name="T54" fmla="*/ 494 w 621"/>
                <a:gd name="T55" fmla="*/ 349 h 472"/>
                <a:gd name="T56" fmla="*/ 458 w 621"/>
                <a:gd name="T57" fmla="*/ 363 h 472"/>
                <a:gd name="T58" fmla="*/ 425 w 621"/>
                <a:gd name="T59" fmla="*/ 376 h 472"/>
                <a:gd name="T60" fmla="*/ 394 w 621"/>
                <a:gd name="T61" fmla="*/ 387 h 472"/>
                <a:gd name="T62" fmla="*/ 367 w 621"/>
                <a:gd name="T63" fmla="*/ 396 h 472"/>
                <a:gd name="T64" fmla="*/ 349 w 621"/>
                <a:gd name="T65" fmla="*/ 398 h 472"/>
                <a:gd name="T66" fmla="*/ 325 w 621"/>
                <a:gd name="T67" fmla="*/ 398 h 472"/>
                <a:gd name="T68" fmla="*/ 305 w 621"/>
                <a:gd name="T69" fmla="*/ 401 h 472"/>
                <a:gd name="T70" fmla="*/ 289 w 621"/>
                <a:gd name="T71" fmla="*/ 401 h 472"/>
                <a:gd name="T72" fmla="*/ 285 w 621"/>
                <a:gd name="T73" fmla="*/ 403 h 472"/>
                <a:gd name="T74" fmla="*/ 113 w 621"/>
                <a:gd name="T75" fmla="*/ 472 h 472"/>
                <a:gd name="T76" fmla="*/ 0 w 621"/>
                <a:gd name="T77" fmla="*/ 247 h 472"/>
                <a:gd name="T78" fmla="*/ 107 w 621"/>
                <a:gd name="T79" fmla="*/ 196 h 472"/>
                <a:gd name="T80" fmla="*/ 196 w 621"/>
                <a:gd name="T81" fmla="*/ 169 h 472"/>
                <a:gd name="T82" fmla="*/ 196 w 621"/>
                <a:gd name="T83" fmla="*/ 163 h 472"/>
                <a:gd name="T84" fmla="*/ 200 w 621"/>
                <a:gd name="T85" fmla="*/ 145 h 472"/>
                <a:gd name="T86" fmla="*/ 209 w 621"/>
                <a:gd name="T87" fmla="*/ 122 h 472"/>
                <a:gd name="T88" fmla="*/ 220 w 621"/>
                <a:gd name="T89" fmla="*/ 94 h 472"/>
                <a:gd name="T90" fmla="*/ 233 w 621"/>
                <a:gd name="T91" fmla="*/ 67 h 472"/>
                <a:gd name="T92" fmla="*/ 249 w 621"/>
                <a:gd name="T93" fmla="*/ 45 h 472"/>
                <a:gd name="T94" fmla="*/ 269 w 621"/>
                <a:gd name="T95" fmla="*/ 31 h 472"/>
                <a:gd name="T96" fmla="*/ 296 w 621"/>
                <a:gd name="T97" fmla="*/ 18 h 472"/>
                <a:gd name="T98" fmla="*/ 325 w 621"/>
                <a:gd name="T99" fmla="*/ 9 h 472"/>
                <a:gd name="T100" fmla="*/ 351 w 621"/>
                <a:gd name="T101" fmla="*/ 0 h 472"/>
                <a:gd name="T102" fmla="*/ 378 w 621"/>
                <a:gd name="T103"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1" h="472">
                  <a:moveTo>
                    <a:pt x="378" y="0"/>
                  </a:moveTo>
                  <a:lnTo>
                    <a:pt x="405" y="7"/>
                  </a:lnTo>
                  <a:lnTo>
                    <a:pt x="425" y="27"/>
                  </a:lnTo>
                  <a:lnTo>
                    <a:pt x="445" y="51"/>
                  </a:lnTo>
                  <a:lnTo>
                    <a:pt x="449" y="49"/>
                  </a:lnTo>
                  <a:lnTo>
                    <a:pt x="458" y="42"/>
                  </a:lnTo>
                  <a:lnTo>
                    <a:pt x="472" y="34"/>
                  </a:lnTo>
                  <a:lnTo>
                    <a:pt x="487" y="25"/>
                  </a:lnTo>
                  <a:lnTo>
                    <a:pt x="505" y="18"/>
                  </a:lnTo>
                  <a:lnTo>
                    <a:pt x="523" y="18"/>
                  </a:lnTo>
                  <a:lnTo>
                    <a:pt x="538" y="25"/>
                  </a:lnTo>
                  <a:lnTo>
                    <a:pt x="556" y="47"/>
                  </a:lnTo>
                  <a:lnTo>
                    <a:pt x="576" y="76"/>
                  </a:lnTo>
                  <a:lnTo>
                    <a:pt x="594" y="114"/>
                  </a:lnTo>
                  <a:lnTo>
                    <a:pt x="612" y="156"/>
                  </a:lnTo>
                  <a:lnTo>
                    <a:pt x="616" y="167"/>
                  </a:lnTo>
                  <a:lnTo>
                    <a:pt x="619" y="187"/>
                  </a:lnTo>
                  <a:lnTo>
                    <a:pt x="621" y="209"/>
                  </a:lnTo>
                  <a:lnTo>
                    <a:pt x="619" y="236"/>
                  </a:lnTo>
                  <a:lnTo>
                    <a:pt x="614" y="263"/>
                  </a:lnTo>
                  <a:lnTo>
                    <a:pt x="605" y="287"/>
                  </a:lnTo>
                  <a:lnTo>
                    <a:pt x="587" y="307"/>
                  </a:lnTo>
                  <a:lnTo>
                    <a:pt x="565" y="320"/>
                  </a:lnTo>
                  <a:lnTo>
                    <a:pt x="552" y="329"/>
                  </a:lnTo>
                  <a:lnTo>
                    <a:pt x="543" y="332"/>
                  </a:lnTo>
                  <a:lnTo>
                    <a:pt x="536" y="334"/>
                  </a:lnTo>
                  <a:lnTo>
                    <a:pt x="527" y="336"/>
                  </a:lnTo>
                  <a:lnTo>
                    <a:pt x="494" y="349"/>
                  </a:lnTo>
                  <a:lnTo>
                    <a:pt x="458" y="363"/>
                  </a:lnTo>
                  <a:lnTo>
                    <a:pt x="425" y="376"/>
                  </a:lnTo>
                  <a:lnTo>
                    <a:pt x="394" y="387"/>
                  </a:lnTo>
                  <a:lnTo>
                    <a:pt x="367" y="396"/>
                  </a:lnTo>
                  <a:lnTo>
                    <a:pt x="349" y="398"/>
                  </a:lnTo>
                  <a:lnTo>
                    <a:pt x="325" y="398"/>
                  </a:lnTo>
                  <a:lnTo>
                    <a:pt x="305" y="401"/>
                  </a:lnTo>
                  <a:lnTo>
                    <a:pt x="289" y="401"/>
                  </a:lnTo>
                  <a:lnTo>
                    <a:pt x="285" y="403"/>
                  </a:lnTo>
                  <a:lnTo>
                    <a:pt x="113" y="472"/>
                  </a:lnTo>
                  <a:lnTo>
                    <a:pt x="0" y="247"/>
                  </a:lnTo>
                  <a:lnTo>
                    <a:pt x="107" y="196"/>
                  </a:lnTo>
                  <a:lnTo>
                    <a:pt x="196" y="169"/>
                  </a:lnTo>
                  <a:lnTo>
                    <a:pt x="196" y="163"/>
                  </a:lnTo>
                  <a:lnTo>
                    <a:pt x="200" y="145"/>
                  </a:lnTo>
                  <a:lnTo>
                    <a:pt x="209" y="122"/>
                  </a:lnTo>
                  <a:lnTo>
                    <a:pt x="220" y="94"/>
                  </a:lnTo>
                  <a:lnTo>
                    <a:pt x="233" y="67"/>
                  </a:lnTo>
                  <a:lnTo>
                    <a:pt x="249" y="45"/>
                  </a:lnTo>
                  <a:lnTo>
                    <a:pt x="269" y="31"/>
                  </a:lnTo>
                  <a:lnTo>
                    <a:pt x="296" y="18"/>
                  </a:lnTo>
                  <a:lnTo>
                    <a:pt x="325" y="9"/>
                  </a:lnTo>
                  <a:lnTo>
                    <a:pt x="351" y="0"/>
                  </a:lnTo>
                  <a:lnTo>
                    <a:pt x="378" y="0"/>
                  </a:lnTo>
                  <a:close/>
                </a:path>
              </a:pathLst>
            </a:custGeom>
            <a:solidFill>
              <a:srgbClr val="C58C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5" name="Freeform 7">
              <a:extLst>
                <a:ext uri="{FF2B5EF4-FFF2-40B4-BE49-F238E27FC236}">
                  <a16:creationId xmlns:a16="http://schemas.microsoft.com/office/drawing/2014/main" id="{C720D727-4A31-40D9-B4F2-F51A38638F6C}"/>
                </a:ext>
              </a:extLst>
            </p:cNvPr>
            <p:cNvSpPr>
              <a:spLocks/>
            </p:cNvSpPr>
            <p:nvPr/>
          </p:nvSpPr>
          <p:spPr bwMode="auto">
            <a:xfrm>
              <a:off x="8001000" y="7737475"/>
              <a:ext cx="1639888" cy="1458913"/>
            </a:xfrm>
            <a:custGeom>
              <a:avLst/>
              <a:gdLst>
                <a:gd name="T0" fmla="*/ 387 w 1033"/>
                <a:gd name="T1" fmla="*/ 9 h 919"/>
                <a:gd name="T2" fmla="*/ 465 w 1033"/>
                <a:gd name="T3" fmla="*/ 49 h 919"/>
                <a:gd name="T4" fmla="*/ 521 w 1033"/>
                <a:gd name="T5" fmla="*/ 125 h 919"/>
                <a:gd name="T6" fmla="*/ 547 w 1033"/>
                <a:gd name="T7" fmla="*/ 236 h 919"/>
                <a:gd name="T8" fmla="*/ 581 w 1033"/>
                <a:gd name="T9" fmla="*/ 321 h 919"/>
                <a:gd name="T10" fmla="*/ 652 w 1033"/>
                <a:gd name="T11" fmla="*/ 398 h 919"/>
                <a:gd name="T12" fmla="*/ 748 w 1033"/>
                <a:gd name="T13" fmla="*/ 472 h 919"/>
                <a:gd name="T14" fmla="*/ 848 w 1033"/>
                <a:gd name="T15" fmla="*/ 545 h 919"/>
                <a:gd name="T16" fmla="*/ 939 w 1033"/>
                <a:gd name="T17" fmla="*/ 614 h 919"/>
                <a:gd name="T18" fmla="*/ 1001 w 1033"/>
                <a:gd name="T19" fmla="*/ 683 h 919"/>
                <a:gd name="T20" fmla="*/ 1033 w 1033"/>
                <a:gd name="T21" fmla="*/ 761 h 919"/>
                <a:gd name="T22" fmla="*/ 1028 w 1033"/>
                <a:gd name="T23" fmla="*/ 825 h 919"/>
                <a:gd name="T24" fmla="*/ 1004 w 1033"/>
                <a:gd name="T25" fmla="*/ 877 h 919"/>
                <a:gd name="T26" fmla="*/ 977 w 1033"/>
                <a:gd name="T27" fmla="*/ 908 h 919"/>
                <a:gd name="T28" fmla="*/ 964 w 1033"/>
                <a:gd name="T29" fmla="*/ 919 h 919"/>
                <a:gd name="T30" fmla="*/ 739 w 1033"/>
                <a:gd name="T31" fmla="*/ 845 h 919"/>
                <a:gd name="T32" fmla="*/ 570 w 1033"/>
                <a:gd name="T33" fmla="*/ 779 h 919"/>
                <a:gd name="T34" fmla="*/ 449 w 1033"/>
                <a:gd name="T35" fmla="*/ 721 h 919"/>
                <a:gd name="T36" fmla="*/ 369 w 1033"/>
                <a:gd name="T37" fmla="*/ 670 h 919"/>
                <a:gd name="T38" fmla="*/ 320 w 1033"/>
                <a:gd name="T39" fmla="*/ 632 h 919"/>
                <a:gd name="T40" fmla="*/ 291 w 1033"/>
                <a:gd name="T41" fmla="*/ 605 h 919"/>
                <a:gd name="T42" fmla="*/ 278 w 1033"/>
                <a:gd name="T43" fmla="*/ 594 h 919"/>
                <a:gd name="T44" fmla="*/ 245 w 1033"/>
                <a:gd name="T45" fmla="*/ 599 h 919"/>
                <a:gd name="T46" fmla="*/ 231 w 1033"/>
                <a:gd name="T47" fmla="*/ 607 h 919"/>
                <a:gd name="T48" fmla="*/ 2 w 1033"/>
                <a:gd name="T49" fmla="*/ 463 h 919"/>
                <a:gd name="T50" fmla="*/ 22 w 1033"/>
                <a:gd name="T51" fmla="*/ 425 h 919"/>
                <a:gd name="T52" fmla="*/ 55 w 1033"/>
                <a:gd name="T53" fmla="*/ 354 h 919"/>
                <a:gd name="T54" fmla="*/ 104 w 1033"/>
                <a:gd name="T55" fmla="*/ 254 h 919"/>
                <a:gd name="T56" fmla="*/ 153 w 1033"/>
                <a:gd name="T57" fmla="*/ 169 h 919"/>
                <a:gd name="T58" fmla="*/ 191 w 1033"/>
                <a:gd name="T59" fmla="*/ 125 h 919"/>
                <a:gd name="T60" fmla="*/ 211 w 1033"/>
                <a:gd name="T61" fmla="*/ 111 h 919"/>
                <a:gd name="T62" fmla="*/ 218 w 1033"/>
                <a:gd name="T63" fmla="*/ 96 h 919"/>
                <a:gd name="T64" fmla="*/ 238 w 1033"/>
                <a:gd name="T65" fmla="*/ 60 h 919"/>
                <a:gd name="T66" fmla="*/ 262 w 1033"/>
                <a:gd name="T67" fmla="*/ 27 h 919"/>
                <a:gd name="T68" fmla="*/ 282 w 1033"/>
                <a:gd name="T69" fmla="*/ 5 h 919"/>
                <a:gd name="T70" fmla="*/ 338 w 1033"/>
                <a:gd name="T71" fmla="*/ 0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3" h="919">
                  <a:moveTo>
                    <a:pt x="338" y="0"/>
                  </a:moveTo>
                  <a:lnTo>
                    <a:pt x="387" y="9"/>
                  </a:lnTo>
                  <a:lnTo>
                    <a:pt x="429" y="25"/>
                  </a:lnTo>
                  <a:lnTo>
                    <a:pt x="465" y="49"/>
                  </a:lnTo>
                  <a:lnTo>
                    <a:pt x="496" y="83"/>
                  </a:lnTo>
                  <a:lnTo>
                    <a:pt x="521" y="125"/>
                  </a:lnTo>
                  <a:lnTo>
                    <a:pt x="536" y="176"/>
                  </a:lnTo>
                  <a:lnTo>
                    <a:pt x="547" y="236"/>
                  </a:lnTo>
                  <a:lnTo>
                    <a:pt x="558" y="278"/>
                  </a:lnTo>
                  <a:lnTo>
                    <a:pt x="581" y="321"/>
                  </a:lnTo>
                  <a:lnTo>
                    <a:pt x="612" y="361"/>
                  </a:lnTo>
                  <a:lnTo>
                    <a:pt x="652" y="398"/>
                  </a:lnTo>
                  <a:lnTo>
                    <a:pt x="699" y="436"/>
                  </a:lnTo>
                  <a:lnTo>
                    <a:pt x="748" y="472"/>
                  </a:lnTo>
                  <a:lnTo>
                    <a:pt x="799" y="510"/>
                  </a:lnTo>
                  <a:lnTo>
                    <a:pt x="848" y="545"/>
                  </a:lnTo>
                  <a:lnTo>
                    <a:pt x="897" y="579"/>
                  </a:lnTo>
                  <a:lnTo>
                    <a:pt x="939" y="614"/>
                  </a:lnTo>
                  <a:lnTo>
                    <a:pt x="975" y="647"/>
                  </a:lnTo>
                  <a:lnTo>
                    <a:pt x="1001" y="683"/>
                  </a:lnTo>
                  <a:lnTo>
                    <a:pt x="1024" y="723"/>
                  </a:lnTo>
                  <a:lnTo>
                    <a:pt x="1033" y="761"/>
                  </a:lnTo>
                  <a:lnTo>
                    <a:pt x="1033" y="794"/>
                  </a:lnTo>
                  <a:lnTo>
                    <a:pt x="1028" y="825"/>
                  </a:lnTo>
                  <a:lnTo>
                    <a:pt x="1017" y="852"/>
                  </a:lnTo>
                  <a:lnTo>
                    <a:pt x="1004" y="877"/>
                  </a:lnTo>
                  <a:lnTo>
                    <a:pt x="990" y="894"/>
                  </a:lnTo>
                  <a:lnTo>
                    <a:pt x="977" y="908"/>
                  </a:lnTo>
                  <a:lnTo>
                    <a:pt x="968" y="917"/>
                  </a:lnTo>
                  <a:lnTo>
                    <a:pt x="964" y="919"/>
                  </a:lnTo>
                  <a:lnTo>
                    <a:pt x="843" y="881"/>
                  </a:lnTo>
                  <a:lnTo>
                    <a:pt x="739" y="845"/>
                  </a:lnTo>
                  <a:lnTo>
                    <a:pt x="647" y="812"/>
                  </a:lnTo>
                  <a:lnTo>
                    <a:pt x="570" y="779"/>
                  </a:lnTo>
                  <a:lnTo>
                    <a:pt x="503" y="748"/>
                  </a:lnTo>
                  <a:lnTo>
                    <a:pt x="449" y="721"/>
                  </a:lnTo>
                  <a:lnTo>
                    <a:pt x="405" y="694"/>
                  </a:lnTo>
                  <a:lnTo>
                    <a:pt x="369" y="670"/>
                  </a:lnTo>
                  <a:lnTo>
                    <a:pt x="340" y="650"/>
                  </a:lnTo>
                  <a:lnTo>
                    <a:pt x="320" y="632"/>
                  </a:lnTo>
                  <a:lnTo>
                    <a:pt x="302" y="616"/>
                  </a:lnTo>
                  <a:lnTo>
                    <a:pt x="291" y="605"/>
                  </a:lnTo>
                  <a:lnTo>
                    <a:pt x="285" y="599"/>
                  </a:lnTo>
                  <a:lnTo>
                    <a:pt x="278" y="594"/>
                  </a:lnTo>
                  <a:lnTo>
                    <a:pt x="260" y="594"/>
                  </a:lnTo>
                  <a:lnTo>
                    <a:pt x="245" y="599"/>
                  </a:lnTo>
                  <a:lnTo>
                    <a:pt x="236" y="605"/>
                  </a:lnTo>
                  <a:lnTo>
                    <a:pt x="231" y="607"/>
                  </a:lnTo>
                  <a:lnTo>
                    <a:pt x="0" y="470"/>
                  </a:lnTo>
                  <a:lnTo>
                    <a:pt x="2" y="463"/>
                  </a:lnTo>
                  <a:lnTo>
                    <a:pt x="9" y="450"/>
                  </a:lnTo>
                  <a:lnTo>
                    <a:pt x="22" y="425"/>
                  </a:lnTo>
                  <a:lnTo>
                    <a:pt x="37" y="394"/>
                  </a:lnTo>
                  <a:lnTo>
                    <a:pt x="55" y="354"/>
                  </a:lnTo>
                  <a:lnTo>
                    <a:pt x="80" y="307"/>
                  </a:lnTo>
                  <a:lnTo>
                    <a:pt x="104" y="254"/>
                  </a:lnTo>
                  <a:lnTo>
                    <a:pt x="131" y="205"/>
                  </a:lnTo>
                  <a:lnTo>
                    <a:pt x="153" y="169"/>
                  </a:lnTo>
                  <a:lnTo>
                    <a:pt x="173" y="143"/>
                  </a:lnTo>
                  <a:lnTo>
                    <a:pt x="191" y="125"/>
                  </a:lnTo>
                  <a:lnTo>
                    <a:pt x="204" y="116"/>
                  </a:lnTo>
                  <a:lnTo>
                    <a:pt x="211" y="111"/>
                  </a:lnTo>
                  <a:lnTo>
                    <a:pt x="213" y="111"/>
                  </a:lnTo>
                  <a:lnTo>
                    <a:pt x="218" y="96"/>
                  </a:lnTo>
                  <a:lnTo>
                    <a:pt x="224" y="80"/>
                  </a:lnTo>
                  <a:lnTo>
                    <a:pt x="238" y="60"/>
                  </a:lnTo>
                  <a:lnTo>
                    <a:pt x="251" y="42"/>
                  </a:lnTo>
                  <a:lnTo>
                    <a:pt x="262" y="27"/>
                  </a:lnTo>
                  <a:lnTo>
                    <a:pt x="276" y="14"/>
                  </a:lnTo>
                  <a:lnTo>
                    <a:pt x="282" y="5"/>
                  </a:lnTo>
                  <a:lnTo>
                    <a:pt x="287" y="0"/>
                  </a:lnTo>
                  <a:lnTo>
                    <a:pt x="338"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6" name="Freeform 8">
              <a:extLst>
                <a:ext uri="{FF2B5EF4-FFF2-40B4-BE49-F238E27FC236}">
                  <a16:creationId xmlns:a16="http://schemas.microsoft.com/office/drawing/2014/main" id="{42A0926E-4BB2-4287-9487-013E4773ADCB}"/>
                </a:ext>
              </a:extLst>
            </p:cNvPr>
            <p:cNvSpPr>
              <a:spLocks/>
            </p:cNvSpPr>
            <p:nvPr/>
          </p:nvSpPr>
          <p:spPr bwMode="auto">
            <a:xfrm>
              <a:off x="4006850" y="9415463"/>
              <a:ext cx="1536700" cy="1341438"/>
            </a:xfrm>
            <a:custGeom>
              <a:avLst/>
              <a:gdLst>
                <a:gd name="T0" fmla="*/ 365 w 968"/>
                <a:gd name="T1" fmla="*/ 0 h 845"/>
                <a:gd name="T2" fmla="*/ 612 w 968"/>
                <a:gd name="T3" fmla="*/ 273 h 845"/>
                <a:gd name="T4" fmla="*/ 585 w 968"/>
                <a:gd name="T5" fmla="*/ 340 h 845"/>
                <a:gd name="T6" fmla="*/ 588 w 968"/>
                <a:gd name="T7" fmla="*/ 345 h 845"/>
                <a:gd name="T8" fmla="*/ 597 w 968"/>
                <a:gd name="T9" fmla="*/ 360 h 845"/>
                <a:gd name="T10" fmla="*/ 606 w 968"/>
                <a:gd name="T11" fmla="*/ 385 h 845"/>
                <a:gd name="T12" fmla="*/ 621 w 968"/>
                <a:gd name="T13" fmla="*/ 413 h 845"/>
                <a:gd name="T14" fmla="*/ 637 w 968"/>
                <a:gd name="T15" fmla="*/ 447 h 845"/>
                <a:gd name="T16" fmla="*/ 652 w 968"/>
                <a:gd name="T17" fmla="*/ 480 h 845"/>
                <a:gd name="T18" fmla="*/ 670 w 968"/>
                <a:gd name="T19" fmla="*/ 511 h 845"/>
                <a:gd name="T20" fmla="*/ 686 w 968"/>
                <a:gd name="T21" fmla="*/ 540 h 845"/>
                <a:gd name="T22" fmla="*/ 699 w 968"/>
                <a:gd name="T23" fmla="*/ 565 h 845"/>
                <a:gd name="T24" fmla="*/ 719 w 968"/>
                <a:gd name="T25" fmla="*/ 587 h 845"/>
                <a:gd name="T26" fmla="*/ 744 w 968"/>
                <a:gd name="T27" fmla="*/ 600 h 845"/>
                <a:gd name="T28" fmla="*/ 772 w 968"/>
                <a:gd name="T29" fmla="*/ 611 h 845"/>
                <a:gd name="T30" fmla="*/ 799 w 968"/>
                <a:gd name="T31" fmla="*/ 616 h 845"/>
                <a:gd name="T32" fmla="*/ 826 w 968"/>
                <a:gd name="T33" fmla="*/ 620 h 845"/>
                <a:gd name="T34" fmla="*/ 848 w 968"/>
                <a:gd name="T35" fmla="*/ 625 h 845"/>
                <a:gd name="T36" fmla="*/ 866 w 968"/>
                <a:gd name="T37" fmla="*/ 629 h 845"/>
                <a:gd name="T38" fmla="*/ 877 w 968"/>
                <a:gd name="T39" fmla="*/ 636 h 845"/>
                <a:gd name="T40" fmla="*/ 888 w 968"/>
                <a:gd name="T41" fmla="*/ 643 h 845"/>
                <a:gd name="T42" fmla="*/ 904 w 968"/>
                <a:gd name="T43" fmla="*/ 651 h 845"/>
                <a:gd name="T44" fmla="*/ 919 w 968"/>
                <a:gd name="T45" fmla="*/ 665 h 845"/>
                <a:gd name="T46" fmla="*/ 933 w 968"/>
                <a:gd name="T47" fmla="*/ 680 h 845"/>
                <a:gd name="T48" fmla="*/ 946 w 968"/>
                <a:gd name="T49" fmla="*/ 700 h 845"/>
                <a:gd name="T50" fmla="*/ 957 w 968"/>
                <a:gd name="T51" fmla="*/ 727 h 845"/>
                <a:gd name="T52" fmla="*/ 964 w 968"/>
                <a:gd name="T53" fmla="*/ 758 h 845"/>
                <a:gd name="T54" fmla="*/ 968 w 968"/>
                <a:gd name="T55" fmla="*/ 798 h 845"/>
                <a:gd name="T56" fmla="*/ 964 w 968"/>
                <a:gd name="T57" fmla="*/ 845 h 845"/>
                <a:gd name="T58" fmla="*/ 577 w 968"/>
                <a:gd name="T59" fmla="*/ 845 h 845"/>
                <a:gd name="T60" fmla="*/ 240 w 968"/>
                <a:gd name="T61" fmla="*/ 502 h 845"/>
                <a:gd name="T62" fmla="*/ 236 w 968"/>
                <a:gd name="T63" fmla="*/ 502 h 845"/>
                <a:gd name="T64" fmla="*/ 227 w 968"/>
                <a:gd name="T65" fmla="*/ 505 h 845"/>
                <a:gd name="T66" fmla="*/ 211 w 968"/>
                <a:gd name="T67" fmla="*/ 511 h 845"/>
                <a:gd name="T68" fmla="*/ 189 w 968"/>
                <a:gd name="T69" fmla="*/ 525 h 845"/>
                <a:gd name="T70" fmla="*/ 0 w 968"/>
                <a:gd name="T71" fmla="*/ 382 h 845"/>
                <a:gd name="T72" fmla="*/ 2 w 968"/>
                <a:gd name="T73" fmla="*/ 376 h 845"/>
                <a:gd name="T74" fmla="*/ 7 w 968"/>
                <a:gd name="T75" fmla="*/ 360 h 845"/>
                <a:gd name="T76" fmla="*/ 16 w 968"/>
                <a:gd name="T77" fmla="*/ 338 h 845"/>
                <a:gd name="T78" fmla="*/ 29 w 968"/>
                <a:gd name="T79" fmla="*/ 309 h 845"/>
                <a:gd name="T80" fmla="*/ 47 w 968"/>
                <a:gd name="T81" fmla="*/ 276 h 845"/>
                <a:gd name="T82" fmla="*/ 67 w 968"/>
                <a:gd name="T83" fmla="*/ 240 h 845"/>
                <a:gd name="T84" fmla="*/ 91 w 968"/>
                <a:gd name="T85" fmla="*/ 204 h 845"/>
                <a:gd name="T86" fmla="*/ 122 w 968"/>
                <a:gd name="T87" fmla="*/ 171 h 845"/>
                <a:gd name="T88" fmla="*/ 156 w 968"/>
                <a:gd name="T89" fmla="*/ 142 h 845"/>
                <a:gd name="T90" fmla="*/ 196 w 968"/>
                <a:gd name="T91" fmla="*/ 120 h 845"/>
                <a:gd name="T92" fmla="*/ 249 w 968"/>
                <a:gd name="T93" fmla="*/ 91 h 845"/>
                <a:gd name="T94" fmla="*/ 289 w 968"/>
                <a:gd name="T95" fmla="*/ 66 h 845"/>
                <a:gd name="T96" fmla="*/ 321 w 968"/>
                <a:gd name="T97" fmla="*/ 44 h 845"/>
                <a:gd name="T98" fmla="*/ 343 w 968"/>
                <a:gd name="T99" fmla="*/ 26 h 845"/>
                <a:gd name="T100" fmla="*/ 356 w 968"/>
                <a:gd name="T101" fmla="*/ 11 h 845"/>
                <a:gd name="T102" fmla="*/ 363 w 968"/>
                <a:gd name="T103" fmla="*/ 2 h 845"/>
                <a:gd name="T104" fmla="*/ 365 w 968"/>
                <a:gd name="T105"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8" h="845">
                  <a:moveTo>
                    <a:pt x="365" y="0"/>
                  </a:moveTo>
                  <a:lnTo>
                    <a:pt x="612" y="273"/>
                  </a:lnTo>
                  <a:lnTo>
                    <a:pt x="585" y="340"/>
                  </a:lnTo>
                  <a:lnTo>
                    <a:pt x="588" y="345"/>
                  </a:lnTo>
                  <a:lnTo>
                    <a:pt x="597" y="360"/>
                  </a:lnTo>
                  <a:lnTo>
                    <a:pt x="606" y="385"/>
                  </a:lnTo>
                  <a:lnTo>
                    <a:pt x="621" y="413"/>
                  </a:lnTo>
                  <a:lnTo>
                    <a:pt x="637" y="447"/>
                  </a:lnTo>
                  <a:lnTo>
                    <a:pt x="652" y="480"/>
                  </a:lnTo>
                  <a:lnTo>
                    <a:pt x="670" y="511"/>
                  </a:lnTo>
                  <a:lnTo>
                    <a:pt x="686" y="540"/>
                  </a:lnTo>
                  <a:lnTo>
                    <a:pt x="699" y="565"/>
                  </a:lnTo>
                  <a:lnTo>
                    <a:pt x="719" y="587"/>
                  </a:lnTo>
                  <a:lnTo>
                    <a:pt x="744" y="600"/>
                  </a:lnTo>
                  <a:lnTo>
                    <a:pt x="772" y="611"/>
                  </a:lnTo>
                  <a:lnTo>
                    <a:pt x="799" y="616"/>
                  </a:lnTo>
                  <a:lnTo>
                    <a:pt x="826" y="620"/>
                  </a:lnTo>
                  <a:lnTo>
                    <a:pt x="848" y="625"/>
                  </a:lnTo>
                  <a:lnTo>
                    <a:pt x="866" y="629"/>
                  </a:lnTo>
                  <a:lnTo>
                    <a:pt x="877" y="636"/>
                  </a:lnTo>
                  <a:lnTo>
                    <a:pt x="888" y="643"/>
                  </a:lnTo>
                  <a:lnTo>
                    <a:pt x="904" y="651"/>
                  </a:lnTo>
                  <a:lnTo>
                    <a:pt x="919" y="665"/>
                  </a:lnTo>
                  <a:lnTo>
                    <a:pt x="933" y="680"/>
                  </a:lnTo>
                  <a:lnTo>
                    <a:pt x="946" y="700"/>
                  </a:lnTo>
                  <a:lnTo>
                    <a:pt x="957" y="727"/>
                  </a:lnTo>
                  <a:lnTo>
                    <a:pt x="964" y="758"/>
                  </a:lnTo>
                  <a:lnTo>
                    <a:pt x="968" y="798"/>
                  </a:lnTo>
                  <a:lnTo>
                    <a:pt x="964" y="845"/>
                  </a:lnTo>
                  <a:lnTo>
                    <a:pt x="577" y="845"/>
                  </a:lnTo>
                  <a:lnTo>
                    <a:pt x="240" y="502"/>
                  </a:lnTo>
                  <a:lnTo>
                    <a:pt x="236" y="502"/>
                  </a:lnTo>
                  <a:lnTo>
                    <a:pt x="227" y="505"/>
                  </a:lnTo>
                  <a:lnTo>
                    <a:pt x="211" y="511"/>
                  </a:lnTo>
                  <a:lnTo>
                    <a:pt x="189" y="525"/>
                  </a:lnTo>
                  <a:lnTo>
                    <a:pt x="0" y="382"/>
                  </a:lnTo>
                  <a:lnTo>
                    <a:pt x="2" y="376"/>
                  </a:lnTo>
                  <a:lnTo>
                    <a:pt x="7" y="360"/>
                  </a:lnTo>
                  <a:lnTo>
                    <a:pt x="16" y="338"/>
                  </a:lnTo>
                  <a:lnTo>
                    <a:pt x="29" y="309"/>
                  </a:lnTo>
                  <a:lnTo>
                    <a:pt x="47" y="276"/>
                  </a:lnTo>
                  <a:lnTo>
                    <a:pt x="67" y="240"/>
                  </a:lnTo>
                  <a:lnTo>
                    <a:pt x="91" y="204"/>
                  </a:lnTo>
                  <a:lnTo>
                    <a:pt x="122" y="171"/>
                  </a:lnTo>
                  <a:lnTo>
                    <a:pt x="156" y="142"/>
                  </a:lnTo>
                  <a:lnTo>
                    <a:pt x="196" y="120"/>
                  </a:lnTo>
                  <a:lnTo>
                    <a:pt x="249" y="91"/>
                  </a:lnTo>
                  <a:lnTo>
                    <a:pt x="289" y="66"/>
                  </a:lnTo>
                  <a:lnTo>
                    <a:pt x="321" y="44"/>
                  </a:lnTo>
                  <a:lnTo>
                    <a:pt x="343" y="26"/>
                  </a:lnTo>
                  <a:lnTo>
                    <a:pt x="356" y="11"/>
                  </a:lnTo>
                  <a:lnTo>
                    <a:pt x="363" y="2"/>
                  </a:lnTo>
                  <a:lnTo>
                    <a:pt x="365" y="0"/>
                  </a:lnTo>
                  <a:close/>
                </a:path>
              </a:pathLst>
            </a:custGeom>
            <a:solidFill>
              <a:schemeClr val="tx1">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7" name="Freeform 9">
              <a:extLst>
                <a:ext uri="{FF2B5EF4-FFF2-40B4-BE49-F238E27FC236}">
                  <a16:creationId xmlns:a16="http://schemas.microsoft.com/office/drawing/2014/main" id="{CA455300-A40C-4DF3-A67A-61B791D93322}"/>
                </a:ext>
              </a:extLst>
            </p:cNvPr>
            <p:cNvSpPr>
              <a:spLocks/>
            </p:cNvSpPr>
            <p:nvPr/>
          </p:nvSpPr>
          <p:spPr bwMode="auto">
            <a:xfrm>
              <a:off x="4448175" y="4230688"/>
              <a:ext cx="3948113" cy="5788025"/>
            </a:xfrm>
            <a:custGeom>
              <a:avLst/>
              <a:gdLst>
                <a:gd name="T0" fmla="*/ 2487 w 2487"/>
                <a:gd name="T1" fmla="*/ 454 h 3646"/>
                <a:gd name="T2" fmla="*/ 2478 w 2487"/>
                <a:gd name="T3" fmla="*/ 479 h 3646"/>
                <a:gd name="T4" fmla="*/ 2456 w 2487"/>
                <a:gd name="T5" fmla="*/ 545 h 3646"/>
                <a:gd name="T6" fmla="*/ 2420 w 2487"/>
                <a:gd name="T7" fmla="*/ 648 h 3646"/>
                <a:gd name="T8" fmla="*/ 2378 w 2487"/>
                <a:gd name="T9" fmla="*/ 781 h 3646"/>
                <a:gd name="T10" fmla="*/ 2327 w 2487"/>
                <a:gd name="T11" fmla="*/ 935 h 3646"/>
                <a:gd name="T12" fmla="*/ 2273 w 2487"/>
                <a:gd name="T13" fmla="*/ 1106 h 3646"/>
                <a:gd name="T14" fmla="*/ 2218 w 2487"/>
                <a:gd name="T15" fmla="*/ 1284 h 3646"/>
                <a:gd name="T16" fmla="*/ 2162 w 2487"/>
                <a:gd name="T17" fmla="*/ 1464 h 3646"/>
                <a:gd name="T18" fmla="*/ 2111 w 2487"/>
                <a:gd name="T19" fmla="*/ 1640 h 3646"/>
                <a:gd name="T20" fmla="*/ 2066 w 2487"/>
                <a:gd name="T21" fmla="*/ 1802 h 3646"/>
                <a:gd name="T22" fmla="*/ 2022 w 2487"/>
                <a:gd name="T23" fmla="*/ 1973 h 3646"/>
                <a:gd name="T24" fmla="*/ 1959 w 2487"/>
                <a:gd name="T25" fmla="*/ 2129 h 3646"/>
                <a:gd name="T26" fmla="*/ 1884 w 2487"/>
                <a:gd name="T27" fmla="*/ 2254 h 3646"/>
                <a:gd name="T28" fmla="*/ 1801 w 2487"/>
                <a:gd name="T29" fmla="*/ 2352 h 3646"/>
                <a:gd name="T30" fmla="*/ 1708 w 2487"/>
                <a:gd name="T31" fmla="*/ 2436 h 3646"/>
                <a:gd name="T32" fmla="*/ 1605 w 2487"/>
                <a:gd name="T33" fmla="*/ 2516 h 3646"/>
                <a:gd name="T34" fmla="*/ 1496 w 2487"/>
                <a:gd name="T35" fmla="*/ 2605 h 3646"/>
                <a:gd name="T36" fmla="*/ 1383 w 2487"/>
                <a:gd name="T37" fmla="*/ 2712 h 3646"/>
                <a:gd name="T38" fmla="*/ 1291 w 2487"/>
                <a:gd name="T39" fmla="*/ 2799 h 3646"/>
                <a:gd name="T40" fmla="*/ 1185 w 2487"/>
                <a:gd name="T41" fmla="*/ 2901 h 3646"/>
                <a:gd name="T42" fmla="*/ 1067 w 2487"/>
                <a:gd name="T43" fmla="*/ 3010 h 3646"/>
                <a:gd name="T44" fmla="*/ 942 w 2487"/>
                <a:gd name="T45" fmla="*/ 3121 h 3646"/>
                <a:gd name="T46" fmla="*/ 817 w 2487"/>
                <a:gd name="T47" fmla="*/ 3235 h 3646"/>
                <a:gd name="T48" fmla="*/ 699 w 2487"/>
                <a:gd name="T49" fmla="*/ 3341 h 3646"/>
                <a:gd name="T50" fmla="*/ 588 w 2487"/>
                <a:gd name="T51" fmla="*/ 3439 h 3646"/>
                <a:gd name="T52" fmla="*/ 494 w 2487"/>
                <a:gd name="T53" fmla="*/ 3524 h 3646"/>
                <a:gd name="T54" fmla="*/ 419 w 2487"/>
                <a:gd name="T55" fmla="*/ 3588 h 3646"/>
                <a:gd name="T56" fmla="*/ 372 w 2487"/>
                <a:gd name="T57" fmla="*/ 3631 h 3646"/>
                <a:gd name="T58" fmla="*/ 354 w 2487"/>
                <a:gd name="T59" fmla="*/ 3646 h 3646"/>
                <a:gd name="T60" fmla="*/ 227 w 2487"/>
                <a:gd name="T61" fmla="*/ 3557 h 3646"/>
                <a:gd name="T62" fmla="*/ 127 w 2487"/>
                <a:gd name="T63" fmla="*/ 3470 h 3646"/>
                <a:gd name="T64" fmla="*/ 56 w 2487"/>
                <a:gd name="T65" fmla="*/ 3397 h 3646"/>
                <a:gd name="T66" fmla="*/ 14 w 2487"/>
                <a:gd name="T67" fmla="*/ 3346 h 3646"/>
                <a:gd name="T68" fmla="*/ 0 w 2487"/>
                <a:gd name="T69" fmla="*/ 3326 h 3646"/>
                <a:gd name="T70" fmla="*/ 16 w 2487"/>
                <a:gd name="T71" fmla="*/ 3310 h 3646"/>
                <a:gd name="T72" fmla="*/ 58 w 2487"/>
                <a:gd name="T73" fmla="*/ 3261 h 3646"/>
                <a:gd name="T74" fmla="*/ 125 w 2487"/>
                <a:gd name="T75" fmla="*/ 3188 h 3646"/>
                <a:gd name="T76" fmla="*/ 210 w 2487"/>
                <a:gd name="T77" fmla="*/ 3094 h 3646"/>
                <a:gd name="T78" fmla="*/ 312 w 2487"/>
                <a:gd name="T79" fmla="*/ 2981 h 3646"/>
                <a:gd name="T80" fmla="*/ 425 w 2487"/>
                <a:gd name="T81" fmla="*/ 2856 h 3646"/>
                <a:gd name="T82" fmla="*/ 543 w 2487"/>
                <a:gd name="T83" fmla="*/ 2721 h 3646"/>
                <a:gd name="T84" fmla="*/ 668 w 2487"/>
                <a:gd name="T85" fmla="*/ 2583 h 3646"/>
                <a:gd name="T86" fmla="*/ 791 w 2487"/>
                <a:gd name="T87" fmla="*/ 2445 h 3646"/>
                <a:gd name="T88" fmla="*/ 906 w 2487"/>
                <a:gd name="T89" fmla="*/ 2309 h 3646"/>
                <a:gd name="T90" fmla="*/ 1015 w 2487"/>
                <a:gd name="T91" fmla="*/ 2185 h 3646"/>
                <a:gd name="T92" fmla="*/ 1111 w 2487"/>
                <a:gd name="T93" fmla="*/ 2074 h 3646"/>
                <a:gd name="T94" fmla="*/ 1189 w 2487"/>
                <a:gd name="T95" fmla="*/ 1978 h 3646"/>
                <a:gd name="T96" fmla="*/ 1245 w 2487"/>
                <a:gd name="T97" fmla="*/ 1904 h 3646"/>
                <a:gd name="T98" fmla="*/ 1283 w 2487"/>
                <a:gd name="T99" fmla="*/ 1844 h 3646"/>
                <a:gd name="T100" fmla="*/ 1320 w 2487"/>
                <a:gd name="T101" fmla="*/ 1747 h 3646"/>
                <a:gd name="T102" fmla="*/ 1358 w 2487"/>
                <a:gd name="T103" fmla="*/ 1611 h 3646"/>
                <a:gd name="T104" fmla="*/ 1398 w 2487"/>
                <a:gd name="T105" fmla="*/ 1444 h 3646"/>
                <a:gd name="T106" fmla="*/ 1438 w 2487"/>
                <a:gd name="T107" fmla="*/ 1257 h 3646"/>
                <a:gd name="T108" fmla="*/ 1478 w 2487"/>
                <a:gd name="T109" fmla="*/ 1057 h 3646"/>
                <a:gd name="T110" fmla="*/ 1514 w 2487"/>
                <a:gd name="T111" fmla="*/ 855 h 3646"/>
                <a:gd name="T112" fmla="*/ 1550 w 2487"/>
                <a:gd name="T113" fmla="*/ 654 h 3646"/>
                <a:gd name="T114" fmla="*/ 1581 w 2487"/>
                <a:gd name="T115" fmla="*/ 465 h 3646"/>
                <a:gd name="T116" fmla="*/ 1608 w 2487"/>
                <a:gd name="T117" fmla="*/ 299 h 3646"/>
                <a:gd name="T118" fmla="*/ 1628 w 2487"/>
                <a:gd name="T119" fmla="*/ 161 h 3646"/>
                <a:gd name="T120" fmla="*/ 1643 w 2487"/>
                <a:gd name="T121" fmla="*/ 61 h 3646"/>
                <a:gd name="T122" fmla="*/ 1650 w 2487"/>
                <a:gd name="T123" fmla="*/ 7 h 3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87" h="3646">
                  <a:moveTo>
                    <a:pt x="1652" y="0"/>
                  </a:moveTo>
                  <a:lnTo>
                    <a:pt x="2487" y="454"/>
                  </a:lnTo>
                  <a:lnTo>
                    <a:pt x="2485" y="461"/>
                  </a:lnTo>
                  <a:lnTo>
                    <a:pt x="2478" y="479"/>
                  </a:lnTo>
                  <a:lnTo>
                    <a:pt x="2469" y="508"/>
                  </a:lnTo>
                  <a:lnTo>
                    <a:pt x="2456" y="545"/>
                  </a:lnTo>
                  <a:lnTo>
                    <a:pt x="2440" y="592"/>
                  </a:lnTo>
                  <a:lnTo>
                    <a:pt x="2420" y="648"/>
                  </a:lnTo>
                  <a:lnTo>
                    <a:pt x="2400" y="712"/>
                  </a:lnTo>
                  <a:lnTo>
                    <a:pt x="2378" y="781"/>
                  </a:lnTo>
                  <a:lnTo>
                    <a:pt x="2353" y="855"/>
                  </a:lnTo>
                  <a:lnTo>
                    <a:pt x="2327" y="935"/>
                  </a:lnTo>
                  <a:lnTo>
                    <a:pt x="2300" y="1019"/>
                  </a:lnTo>
                  <a:lnTo>
                    <a:pt x="2273" y="1106"/>
                  </a:lnTo>
                  <a:lnTo>
                    <a:pt x="2247" y="1195"/>
                  </a:lnTo>
                  <a:lnTo>
                    <a:pt x="2218" y="1284"/>
                  </a:lnTo>
                  <a:lnTo>
                    <a:pt x="2191" y="1375"/>
                  </a:lnTo>
                  <a:lnTo>
                    <a:pt x="2162" y="1464"/>
                  </a:lnTo>
                  <a:lnTo>
                    <a:pt x="2137" y="1553"/>
                  </a:lnTo>
                  <a:lnTo>
                    <a:pt x="2111" y="1640"/>
                  </a:lnTo>
                  <a:lnTo>
                    <a:pt x="2088" y="1722"/>
                  </a:lnTo>
                  <a:lnTo>
                    <a:pt x="2066" y="1802"/>
                  </a:lnTo>
                  <a:lnTo>
                    <a:pt x="2048" y="1878"/>
                  </a:lnTo>
                  <a:lnTo>
                    <a:pt x="2022" y="1973"/>
                  </a:lnTo>
                  <a:lnTo>
                    <a:pt x="1991" y="2056"/>
                  </a:lnTo>
                  <a:lnTo>
                    <a:pt x="1959" y="2129"/>
                  </a:lnTo>
                  <a:lnTo>
                    <a:pt x="1924" y="2196"/>
                  </a:lnTo>
                  <a:lnTo>
                    <a:pt x="1884" y="2254"/>
                  </a:lnTo>
                  <a:lnTo>
                    <a:pt x="1844" y="2305"/>
                  </a:lnTo>
                  <a:lnTo>
                    <a:pt x="1801" y="2352"/>
                  </a:lnTo>
                  <a:lnTo>
                    <a:pt x="1755" y="2394"/>
                  </a:lnTo>
                  <a:lnTo>
                    <a:pt x="1708" y="2436"/>
                  </a:lnTo>
                  <a:lnTo>
                    <a:pt x="1657" y="2476"/>
                  </a:lnTo>
                  <a:lnTo>
                    <a:pt x="1605" y="2516"/>
                  </a:lnTo>
                  <a:lnTo>
                    <a:pt x="1552" y="2561"/>
                  </a:lnTo>
                  <a:lnTo>
                    <a:pt x="1496" y="2605"/>
                  </a:lnTo>
                  <a:lnTo>
                    <a:pt x="1441" y="2656"/>
                  </a:lnTo>
                  <a:lnTo>
                    <a:pt x="1383" y="2712"/>
                  </a:lnTo>
                  <a:lnTo>
                    <a:pt x="1338" y="2754"/>
                  </a:lnTo>
                  <a:lnTo>
                    <a:pt x="1291" y="2799"/>
                  </a:lnTo>
                  <a:lnTo>
                    <a:pt x="1240" y="2848"/>
                  </a:lnTo>
                  <a:lnTo>
                    <a:pt x="1185" y="2901"/>
                  </a:lnTo>
                  <a:lnTo>
                    <a:pt x="1127" y="2954"/>
                  </a:lnTo>
                  <a:lnTo>
                    <a:pt x="1067" y="3010"/>
                  </a:lnTo>
                  <a:lnTo>
                    <a:pt x="1004" y="3066"/>
                  </a:lnTo>
                  <a:lnTo>
                    <a:pt x="942" y="3121"/>
                  </a:lnTo>
                  <a:lnTo>
                    <a:pt x="880" y="3179"/>
                  </a:lnTo>
                  <a:lnTo>
                    <a:pt x="817" y="3235"/>
                  </a:lnTo>
                  <a:lnTo>
                    <a:pt x="757" y="3288"/>
                  </a:lnTo>
                  <a:lnTo>
                    <a:pt x="699" y="3341"/>
                  </a:lnTo>
                  <a:lnTo>
                    <a:pt x="641" y="3393"/>
                  </a:lnTo>
                  <a:lnTo>
                    <a:pt x="588" y="3439"/>
                  </a:lnTo>
                  <a:lnTo>
                    <a:pt x="539" y="3484"/>
                  </a:lnTo>
                  <a:lnTo>
                    <a:pt x="494" y="3524"/>
                  </a:lnTo>
                  <a:lnTo>
                    <a:pt x="454" y="3557"/>
                  </a:lnTo>
                  <a:lnTo>
                    <a:pt x="419" y="3588"/>
                  </a:lnTo>
                  <a:lnTo>
                    <a:pt x="392" y="3613"/>
                  </a:lnTo>
                  <a:lnTo>
                    <a:pt x="372" y="3631"/>
                  </a:lnTo>
                  <a:lnTo>
                    <a:pt x="359" y="3642"/>
                  </a:lnTo>
                  <a:lnTo>
                    <a:pt x="354" y="3646"/>
                  </a:lnTo>
                  <a:lnTo>
                    <a:pt x="287" y="3602"/>
                  </a:lnTo>
                  <a:lnTo>
                    <a:pt x="227" y="3557"/>
                  </a:lnTo>
                  <a:lnTo>
                    <a:pt x="174" y="3513"/>
                  </a:lnTo>
                  <a:lnTo>
                    <a:pt x="127" y="3470"/>
                  </a:lnTo>
                  <a:lnTo>
                    <a:pt x="89" y="3433"/>
                  </a:lnTo>
                  <a:lnTo>
                    <a:pt x="56" y="3397"/>
                  </a:lnTo>
                  <a:lnTo>
                    <a:pt x="31" y="3368"/>
                  </a:lnTo>
                  <a:lnTo>
                    <a:pt x="14" y="3346"/>
                  </a:lnTo>
                  <a:lnTo>
                    <a:pt x="3" y="3330"/>
                  </a:lnTo>
                  <a:lnTo>
                    <a:pt x="0" y="3326"/>
                  </a:lnTo>
                  <a:lnTo>
                    <a:pt x="5" y="3321"/>
                  </a:lnTo>
                  <a:lnTo>
                    <a:pt x="16" y="3310"/>
                  </a:lnTo>
                  <a:lnTo>
                    <a:pt x="34" y="3288"/>
                  </a:lnTo>
                  <a:lnTo>
                    <a:pt x="58" y="3261"/>
                  </a:lnTo>
                  <a:lnTo>
                    <a:pt x="89" y="3228"/>
                  </a:lnTo>
                  <a:lnTo>
                    <a:pt x="125" y="3188"/>
                  </a:lnTo>
                  <a:lnTo>
                    <a:pt x="165" y="3143"/>
                  </a:lnTo>
                  <a:lnTo>
                    <a:pt x="210" y="3094"/>
                  </a:lnTo>
                  <a:lnTo>
                    <a:pt x="259" y="3039"/>
                  </a:lnTo>
                  <a:lnTo>
                    <a:pt x="312" y="2981"/>
                  </a:lnTo>
                  <a:lnTo>
                    <a:pt x="368" y="2919"/>
                  </a:lnTo>
                  <a:lnTo>
                    <a:pt x="425" y="2856"/>
                  </a:lnTo>
                  <a:lnTo>
                    <a:pt x="483" y="2790"/>
                  </a:lnTo>
                  <a:lnTo>
                    <a:pt x="543" y="2721"/>
                  </a:lnTo>
                  <a:lnTo>
                    <a:pt x="606" y="2652"/>
                  </a:lnTo>
                  <a:lnTo>
                    <a:pt x="668" y="2583"/>
                  </a:lnTo>
                  <a:lnTo>
                    <a:pt x="728" y="2514"/>
                  </a:lnTo>
                  <a:lnTo>
                    <a:pt x="791" y="2445"/>
                  </a:lnTo>
                  <a:lnTo>
                    <a:pt x="848" y="2376"/>
                  </a:lnTo>
                  <a:lnTo>
                    <a:pt x="906" y="2309"/>
                  </a:lnTo>
                  <a:lnTo>
                    <a:pt x="962" y="2247"/>
                  </a:lnTo>
                  <a:lnTo>
                    <a:pt x="1015" y="2185"/>
                  </a:lnTo>
                  <a:lnTo>
                    <a:pt x="1064" y="2127"/>
                  </a:lnTo>
                  <a:lnTo>
                    <a:pt x="1111" y="2074"/>
                  </a:lnTo>
                  <a:lnTo>
                    <a:pt x="1151" y="2022"/>
                  </a:lnTo>
                  <a:lnTo>
                    <a:pt x="1189" y="1978"/>
                  </a:lnTo>
                  <a:lnTo>
                    <a:pt x="1220" y="1938"/>
                  </a:lnTo>
                  <a:lnTo>
                    <a:pt x="1245" y="1904"/>
                  </a:lnTo>
                  <a:lnTo>
                    <a:pt x="1265" y="1878"/>
                  </a:lnTo>
                  <a:lnTo>
                    <a:pt x="1283" y="1844"/>
                  </a:lnTo>
                  <a:lnTo>
                    <a:pt x="1300" y="1802"/>
                  </a:lnTo>
                  <a:lnTo>
                    <a:pt x="1320" y="1747"/>
                  </a:lnTo>
                  <a:lnTo>
                    <a:pt x="1338" y="1682"/>
                  </a:lnTo>
                  <a:lnTo>
                    <a:pt x="1358" y="1611"/>
                  </a:lnTo>
                  <a:lnTo>
                    <a:pt x="1378" y="1531"/>
                  </a:lnTo>
                  <a:lnTo>
                    <a:pt x="1398" y="1444"/>
                  </a:lnTo>
                  <a:lnTo>
                    <a:pt x="1418" y="1353"/>
                  </a:lnTo>
                  <a:lnTo>
                    <a:pt x="1438" y="1257"/>
                  </a:lnTo>
                  <a:lnTo>
                    <a:pt x="1458" y="1159"/>
                  </a:lnTo>
                  <a:lnTo>
                    <a:pt x="1478" y="1057"/>
                  </a:lnTo>
                  <a:lnTo>
                    <a:pt x="1496" y="955"/>
                  </a:lnTo>
                  <a:lnTo>
                    <a:pt x="1514" y="855"/>
                  </a:lnTo>
                  <a:lnTo>
                    <a:pt x="1532" y="752"/>
                  </a:lnTo>
                  <a:lnTo>
                    <a:pt x="1550" y="654"/>
                  </a:lnTo>
                  <a:lnTo>
                    <a:pt x="1565" y="557"/>
                  </a:lnTo>
                  <a:lnTo>
                    <a:pt x="1581" y="465"/>
                  </a:lnTo>
                  <a:lnTo>
                    <a:pt x="1594" y="379"/>
                  </a:lnTo>
                  <a:lnTo>
                    <a:pt x="1608" y="299"/>
                  </a:lnTo>
                  <a:lnTo>
                    <a:pt x="1619" y="225"/>
                  </a:lnTo>
                  <a:lnTo>
                    <a:pt x="1628" y="161"/>
                  </a:lnTo>
                  <a:lnTo>
                    <a:pt x="1637" y="105"/>
                  </a:lnTo>
                  <a:lnTo>
                    <a:pt x="1643" y="61"/>
                  </a:lnTo>
                  <a:lnTo>
                    <a:pt x="1648" y="27"/>
                  </a:lnTo>
                  <a:lnTo>
                    <a:pt x="1650" y="7"/>
                  </a:lnTo>
                  <a:lnTo>
                    <a:pt x="1652"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8" name="Freeform 10">
              <a:extLst>
                <a:ext uri="{FF2B5EF4-FFF2-40B4-BE49-F238E27FC236}">
                  <a16:creationId xmlns:a16="http://schemas.microsoft.com/office/drawing/2014/main" id="{3688DA62-558F-42D6-B173-2017C9553409}"/>
                </a:ext>
              </a:extLst>
            </p:cNvPr>
            <p:cNvSpPr>
              <a:spLocks/>
            </p:cNvSpPr>
            <p:nvPr/>
          </p:nvSpPr>
          <p:spPr bwMode="auto">
            <a:xfrm>
              <a:off x="8332788" y="365125"/>
              <a:ext cx="896938" cy="1592263"/>
            </a:xfrm>
            <a:custGeom>
              <a:avLst/>
              <a:gdLst>
                <a:gd name="T0" fmla="*/ 129 w 565"/>
                <a:gd name="T1" fmla="*/ 0 h 1003"/>
                <a:gd name="T2" fmla="*/ 565 w 565"/>
                <a:gd name="T3" fmla="*/ 409 h 1003"/>
                <a:gd name="T4" fmla="*/ 565 w 565"/>
                <a:gd name="T5" fmla="*/ 411 h 1003"/>
                <a:gd name="T6" fmla="*/ 565 w 565"/>
                <a:gd name="T7" fmla="*/ 422 h 1003"/>
                <a:gd name="T8" fmla="*/ 565 w 565"/>
                <a:gd name="T9" fmla="*/ 440 h 1003"/>
                <a:gd name="T10" fmla="*/ 563 w 565"/>
                <a:gd name="T11" fmla="*/ 463 h 1003"/>
                <a:gd name="T12" fmla="*/ 554 w 565"/>
                <a:gd name="T13" fmla="*/ 491 h 1003"/>
                <a:gd name="T14" fmla="*/ 539 w 565"/>
                <a:gd name="T15" fmla="*/ 525 h 1003"/>
                <a:gd name="T16" fmla="*/ 516 w 565"/>
                <a:gd name="T17" fmla="*/ 563 h 1003"/>
                <a:gd name="T18" fmla="*/ 501 w 565"/>
                <a:gd name="T19" fmla="*/ 589 h 1003"/>
                <a:gd name="T20" fmla="*/ 485 w 565"/>
                <a:gd name="T21" fmla="*/ 623 h 1003"/>
                <a:gd name="T22" fmla="*/ 470 w 565"/>
                <a:gd name="T23" fmla="*/ 660 h 1003"/>
                <a:gd name="T24" fmla="*/ 452 w 565"/>
                <a:gd name="T25" fmla="*/ 703 h 1003"/>
                <a:gd name="T26" fmla="*/ 436 w 565"/>
                <a:gd name="T27" fmla="*/ 749 h 1003"/>
                <a:gd name="T28" fmla="*/ 421 w 565"/>
                <a:gd name="T29" fmla="*/ 794 h 1003"/>
                <a:gd name="T30" fmla="*/ 407 w 565"/>
                <a:gd name="T31" fmla="*/ 841 h 1003"/>
                <a:gd name="T32" fmla="*/ 394 w 565"/>
                <a:gd name="T33" fmla="*/ 883 h 1003"/>
                <a:gd name="T34" fmla="*/ 383 w 565"/>
                <a:gd name="T35" fmla="*/ 923 h 1003"/>
                <a:gd name="T36" fmla="*/ 372 w 565"/>
                <a:gd name="T37" fmla="*/ 956 h 1003"/>
                <a:gd name="T38" fmla="*/ 365 w 565"/>
                <a:gd name="T39" fmla="*/ 981 h 1003"/>
                <a:gd name="T40" fmla="*/ 361 w 565"/>
                <a:gd name="T41" fmla="*/ 999 h 1003"/>
                <a:gd name="T42" fmla="*/ 358 w 565"/>
                <a:gd name="T43" fmla="*/ 1003 h 1003"/>
                <a:gd name="T44" fmla="*/ 0 w 565"/>
                <a:gd name="T45" fmla="*/ 721 h 1003"/>
                <a:gd name="T46" fmla="*/ 84 w 565"/>
                <a:gd name="T47" fmla="*/ 87 h 1003"/>
                <a:gd name="T48" fmla="*/ 129 w 565"/>
                <a:gd name="T49" fmla="*/ 0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5" h="1003">
                  <a:moveTo>
                    <a:pt x="129" y="0"/>
                  </a:moveTo>
                  <a:lnTo>
                    <a:pt x="565" y="409"/>
                  </a:lnTo>
                  <a:lnTo>
                    <a:pt x="565" y="411"/>
                  </a:lnTo>
                  <a:lnTo>
                    <a:pt x="565" y="422"/>
                  </a:lnTo>
                  <a:lnTo>
                    <a:pt x="565" y="440"/>
                  </a:lnTo>
                  <a:lnTo>
                    <a:pt x="563" y="463"/>
                  </a:lnTo>
                  <a:lnTo>
                    <a:pt x="554" y="491"/>
                  </a:lnTo>
                  <a:lnTo>
                    <a:pt x="539" y="525"/>
                  </a:lnTo>
                  <a:lnTo>
                    <a:pt x="516" y="563"/>
                  </a:lnTo>
                  <a:lnTo>
                    <a:pt x="501" y="589"/>
                  </a:lnTo>
                  <a:lnTo>
                    <a:pt x="485" y="623"/>
                  </a:lnTo>
                  <a:lnTo>
                    <a:pt x="470" y="660"/>
                  </a:lnTo>
                  <a:lnTo>
                    <a:pt x="452" y="703"/>
                  </a:lnTo>
                  <a:lnTo>
                    <a:pt x="436" y="749"/>
                  </a:lnTo>
                  <a:lnTo>
                    <a:pt x="421" y="794"/>
                  </a:lnTo>
                  <a:lnTo>
                    <a:pt x="407" y="841"/>
                  </a:lnTo>
                  <a:lnTo>
                    <a:pt x="394" y="883"/>
                  </a:lnTo>
                  <a:lnTo>
                    <a:pt x="383" y="923"/>
                  </a:lnTo>
                  <a:lnTo>
                    <a:pt x="372" y="956"/>
                  </a:lnTo>
                  <a:lnTo>
                    <a:pt x="365" y="981"/>
                  </a:lnTo>
                  <a:lnTo>
                    <a:pt x="361" y="999"/>
                  </a:lnTo>
                  <a:lnTo>
                    <a:pt x="358" y="1003"/>
                  </a:lnTo>
                  <a:lnTo>
                    <a:pt x="0" y="721"/>
                  </a:lnTo>
                  <a:lnTo>
                    <a:pt x="84" y="87"/>
                  </a:lnTo>
                  <a:lnTo>
                    <a:pt x="129" y="0"/>
                  </a:lnTo>
                  <a:close/>
                </a:path>
              </a:pathLst>
            </a:custGeom>
            <a:solidFill>
              <a:srgbClr val="AF605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9" name="Freeform 11">
              <a:extLst>
                <a:ext uri="{FF2B5EF4-FFF2-40B4-BE49-F238E27FC236}">
                  <a16:creationId xmlns:a16="http://schemas.microsoft.com/office/drawing/2014/main" id="{742A158D-1CBE-4FF0-B331-852907A7A0B9}"/>
                </a:ext>
              </a:extLst>
            </p:cNvPr>
            <p:cNvSpPr>
              <a:spLocks/>
            </p:cNvSpPr>
            <p:nvPr/>
          </p:nvSpPr>
          <p:spPr bwMode="auto">
            <a:xfrm>
              <a:off x="4335463" y="3070225"/>
              <a:ext cx="989013" cy="1041400"/>
            </a:xfrm>
            <a:custGeom>
              <a:avLst/>
              <a:gdLst>
                <a:gd name="T0" fmla="*/ 514 w 623"/>
                <a:gd name="T1" fmla="*/ 0 h 656"/>
                <a:gd name="T2" fmla="*/ 574 w 623"/>
                <a:gd name="T3" fmla="*/ 6 h 656"/>
                <a:gd name="T4" fmla="*/ 614 w 623"/>
                <a:gd name="T5" fmla="*/ 17 h 656"/>
                <a:gd name="T6" fmla="*/ 623 w 623"/>
                <a:gd name="T7" fmla="*/ 35 h 656"/>
                <a:gd name="T8" fmla="*/ 590 w 623"/>
                <a:gd name="T9" fmla="*/ 66 h 656"/>
                <a:gd name="T10" fmla="*/ 496 w 623"/>
                <a:gd name="T11" fmla="*/ 140 h 656"/>
                <a:gd name="T12" fmla="*/ 452 w 623"/>
                <a:gd name="T13" fmla="*/ 213 h 656"/>
                <a:gd name="T14" fmla="*/ 448 w 623"/>
                <a:gd name="T15" fmla="*/ 282 h 656"/>
                <a:gd name="T16" fmla="*/ 465 w 623"/>
                <a:gd name="T17" fmla="*/ 344 h 656"/>
                <a:gd name="T18" fmla="*/ 474 w 623"/>
                <a:gd name="T19" fmla="*/ 407 h 656"/>
                <a:gd name="T20" fmla="*/ 456 w 623"/>
                <a:gd name="T21" fmla="*/ 467 h 656"/>
                <a:gd name="T22" fmla="*/ 430 w 623"/>
                <a:gd name="T23" fmla="*/ 505 h 656"/>
                <a:gd name="T24" fmla="*/ 387 w 623"/>
                <a:gd name="T25" fmla="*/ 516 h 656"/>
                <a:gd name="T26" fmla="*/ 354 w 623"/>
                <a:gd name="T27" fmla="*/ 513 h 656"/>
                <a:gd name="T28" fmla="*/ 343 w 623"/>
                <a:gd name="T29" fmla="*/ 507 h 656"/>
                <a:gd name="T30" fmla="*/ 338 w 623"/>
                <a:gd name="T31" fmla="*/ 502 h 656"/>
                <a:gd name="T32" fmla="*/ 327 w 623"/>
                <a:gd name="T33" fmla="*/ 509 h 656"/>
                <a:gd name="T34" fmla="*/ 305 w 623"/>
                <a:gd name="T35" fmla="*/ 549 h 656"/>
                <a:gd name="T36" fmla="*/ 281 w 623"/>
                <a:gd name="T37" fmla="*/ 591 h 656"/>
                <a:gd name="T38" fmla="*/ 261 w 623"/>
                <a:gd name="T39" fmla="*/ 611 h 656"/>
                <a:gd name="T40" fmla="*/ 243 w 623"/>
                <a:gd name="T41" fmla="*/ 636 h 656"/>
                <a:gd name="T42" fmla="*/ 214 w 623"/>
                <a:gd name="T43" fmla="*/ 656 h 656"/>
                <a:gd name="T44" fmla="*/ 167 w 623"/>
                <a:gd name="T45" fmla="*/ 649 h 656"/>
                <a:gd name="T46" fmla="*/ 129 w 623"/>
                <a:gd name="T47" fmla="*/ 620 h 656"/>
                <a:gd name="T48" fmla="*/ 85 w 623"/>
                <a:gd name="T49" fmla="*/ 582 h 656"/>
                <a:gd name="T50" fmla="*/ 65 w 623"/>
                <a:gd name="T51" fmla="*/ 565 h 656"/>
                <a:gd name="T52" fmla="*/ 16 w 623"/>
                <a:gd name="T53" fmla="*/ 498 h 656"/>
                <a:gd name="T54" fmla="*/ 0 w 623"/>
                <a:gd name="T55" fmla="*/ 418 h 656"/>
                <a:gd name="T56" fmla="*/ 18 w 623"/>
                <a:gd name="T57" fmla="*/ 338 h 656"/>
                <a:gd name="T58" fmla="*/ 78 w 623"/>
                <a:gd name="T59" fmla="*/ 253 h 656"/>
                <a:gd name="T60" fmla="*/ 138 w 623"/>
                <a:gd name="T61" fmla="*/ 191 h 656"/>
                <a:gd name="T62" fmla="*/ 180 w 623"/>
                <a:gd name="T63" fmla="*/ 140 h 656"/>
                <a:gd name="T64" fmla="*/ 232 w 623"/>
                <a:gd name="T65" fmla="*/ 78 h 656"/>
                <a:gd name="T66" fmla="*/ 296 w 623"/>
                <a:gd name="T67" fmla="*/ 24 h 656"/>
                <a:gd name="T68" fmla="*/ 376 w 623"/>
                <a:gd name="T69" fmla="*/ 2 h 656"/>
                <a:gd name="T70" fmla="*/ 445 w 623"/>
                <a:gd name="T71"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3" h="656">
                  <a:moveTo>
                    <a:pt x="479" y="0"/>
                  </a:moveTo>
                  <a:lnTo>
                    <a:pt x="514" y="0"/>
                  </a:lnTo>
                  <a:lnTo>
                    <a:pt x="545" y="2"/>
                  </a:lnTo>
                  <a:lnTo>
                    <a:pt x="574" y="6"/>
                  </a:lnTo>
                  <a:lnTo>
                    <a:pt x="597" y="11"/>
                  </a:lnTo>
                  <a:lnTo>
                    <a:pt x="614" y="17"/>
                  </a:lnTo>
                  <a:lnTo>
                    <a:pt x="623" y="26"/>
                  </a:lnTo>
                  <a:lnTo>
                    <a:pt x="623" y="35"/>
                  </a:lnTo>
                  <a:lnTo>
                    <a:pt x="612" y="49"/>
                  </a:lnTo>
                  <a:lnTo>
                    <a:pt x="590" y="66"/>
                  </a:lnTo>
                  <a:lnTo>
                    <a:pt x="534" y="102"/>
                  </a:lnTo>
                  <a:lnTo>
                    <a:pt x="496" y="140"/>
                  </a:lnTo>
                  <a:lnTo>
                    <a:pt x="470" y="178"/>
                  </a:lnTo>
                  <a:lnTo>
                    <a:pt x="452" y="213"/>
                  </a:lnTo>
                  <a:lnTo>
                    <a:pt x="445" y="247"/>
                  </a:lnTo>
                  <a:lnTo>
                    <a:pt x="448" y="282"/>
                  </a:lnTo>
                  <a:lnTo>
                    <a:pt x="454" y="313"/>
                  </a:lnTo>
                  <a:lnTo>
                    <a:pt x="465" y="344"/>
                  </a:lnTo>
                  <a:lnTo>
                    <a:pt x="474" y="376"/>
                  </a:lnTo>
                  <a:lnTo>
                    <a:pt x="474" y="407"/>
                  </a:lnTo>
                  <a:lnTo>
                    <a:pt x="468" y="438"/>
                  </a:lnTo>
                  <a:lnTo>
                    <a:pt x="456" y="467"/>
                  </a:lnTo>
                  <a:lnTo>
                    <a:pt x="443" y="489"/>
                  </a:lnTo>
                  <a:lnTo>
                    <a:pt x="430" y="505"/>
                  </a:lnTo>
                  <a:lnTo>
                    <a:pt x="416" y="511"/>
                  </a:lnTo>
                  <a:lnTo>
                    <a:pt x="387" y="516"/>
                  </a:lnTo>
                  <a:lnTo>
                    <a:pt x="367" y="516"/>
                  </a:lnTo>
                  <a:lnTo>
                    <a:pt x="354" y="513"/>
                  </a:lnTo>
                  <a:lnTo>
                    <a:pt x="347" y="511"/>
                  </a:lnTo>
                  <a:lnTo>
                    <a:pt x="343" y="507"/>
                  </a:lnTo>
                  <a:lnTo>
                    <a:pt x="341" y="505"/>
                  </a:lnTo>
                  <a:lnTo>
                    <a:pt x="338" y="502"/>
                  </a:lnTo>
                  <a:lnTo>
                    <a:pt x="334" y="502"/>
                  </a:lnTo>
                  <a:lnTo>
                    <a:pt x="327" y="509"/>
                  </a:lnTo>
                  <a:lnTo>
                    <a:pt x="316" y="527"/>
                  </a:lnTo>
                  <a:lnTo>
                    <a:pt x="305" y="549"/>
                  </a:lnTo>
                  <a:lnTo>
                    <a:pt x="292" y="571"/>
                  </a:lnTo>
                  <a:lnTo>
                    <a:pt x="281" y="591"/>
                  </a:lnTo>
                  <a:lnTo>
                    <a:pt x="269" y="602"/>
                  </a:lnTo>
                  <a:lnTo>
                    <a:pt x="261" y="611"/>
                  </a:lnTo>
                  <a:lnTo>
                    <a:pt x="252" y="622"/>
                  </a:lnTo>
                  <a:lnTo>
                    <a:pt x="243" y="636"/>
                  </a:lnTo>
                  <a:lnTo>
                    <a:pt x="229" y="647"/>
                  </a:lnTo>
                  <a:lnTo>
                    <a:pt x="214" y="656"/>
                  </a:lnTo>
                  <a:lnTo>
                    <a:pt x="194" y="656"/>
                  </a:lnTo>
                  <a:lnTo>
                    <a:pt x="167" y="649"/>
                  </a:lnTo>
                  <a:lnTo>
                    <a:pt x="149" y="638"/>
                  </a:lnTo>
                  <a:lnTo>
                    <a:pt x="129" y="620"/>
                  </a:lnTo>
                  <a:lnTo>
                    <a:pt x="105" y="602"/>
                  </a:lnTo>
                  <a:lnTo>
                    <a:pt x="85" y="582"/>
                  </a:lnTo>
                  <a:lnTo>
                    <a:pt x="67" y="567"/>
                  </a:lnTo>
                  <a:lnTo>
                    <a:pt x="65" y="565"/>
                  </a:lnTo>
                  <a:lnTo>
                    <a:pt x="38" y="534"/>
                  </a:lnTo>
                  <a:lnTo>
                    <a:pt x="16" y="498"/>
                  </a:lnTo>
                  <a:lnTo>
                    <a:pt x="4" y="458"/>
                  </a:lnTo>
                  <a:lnTo>
                    <a:pt x="0" y="418"/>
                  </a:lnTo>
                  <a:lnTo>
                    <a:pt x="4" y="378"/>
                  </a:lnTo>
                  <a:lnTo>
                    <a:pt x="18" y="338"/>
                  </a:lnTo>
                  <a:lnTo>
                    <a:pt x="40" y="300"/>
                  </a:lnTo>
                  <a:lnTo>
                    <a:pt x="78" y="253"/>
                  </a:lnTo>
                  <a:lnTo>
                    <a:pt x="111" y="218"/>
                  </a:lnTo>
                  <a:lnTo>
                    <a:pt x="138" y="191"/>
                  </a:lnTo>
                  <a:lnTo>
                    <a:pt x="158" y="169"/>
                  </a:lnTo>
                  <a:lnTo>
                    <a:pt x="180" y="140"/>
                  </a:lnTo>
                  <a:lnTo>
                    <a:pt x="207" y="109"/>
                  </a:lnTo>
                  <a:lnTo>
                    <a:pt x="232" y="78"/>
                  </a:lnTo>
                  <a:lnTo>
                    <a:pt x="263" y="46"/>
                  </a:lnTo>
                  <a:lnTo>
                    <a:pt x="296" y="24"/>
                  </a:lnTo>
                  <a:lnTo>
                    <a:pt x="336" y="9"/>
                  </a:lnTo>
                  <a:lnTo>
                    <a:pt x="376" y="2"/>
                  </a:lnTo>
                  <a:lnTo>
                    <a:pt x="410" y="2"/>
                  </a:lnTo>
                  <a:lnTo>
                    <a:pt x="445" y="0"/>
                  </a:lnTo>
                  <a:lnTo>
                    <a:pt x="479" y="0"/>
                  </a:lnTo>
                  <a:close/>
                </a:path>
              </a:pathLst>
            </a:custGeom>
            <a:solidFill>
              <a:srgbClr val="C58C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0" name="Freeform 12">
              <a:extLst>
                <a:ext uri="{FF2B5EF4-FFF2-40B4-BE49-F238E27FC236}">
                  <a16:creationId xmlns:a16="http://schemas.microsoft.com/office/drawing/2014/main" id="{21D6E425-678C-4EFF-8396-B65887FB315E}"/>
                </a:ext>
              </a:extLst>
            </p:cNvPr>
            <p:cNvSpPr>
              <a:spLocks/>
            </p:cNvSpPr>
            <p:nvPr/>
          </p:nvSpPr>
          <p:spPr bwMode="auto">
            <a:xfrm>
              <a:off x="9078913" y="1265238"/>
              <a:ext cx="366713" cy="1716088"/>
            </a:xfrm>
            <a:custGeom>
              <a:avLst/>
              <a:gdLst>
                <a:gd name="T0" fmla="*/ 46 w 231"/>
                <a:gd name="T1" fmla="*/ 0 h 1081"/>
                <a:gd name="T2" fmla="*/ 142 w 231"/>
                <a:gd name="T3" fmla="*/ 78 h 1081"/>
                <a:gd name="T4" fmla="*/ 231 w 231"/>
                <a:gd name="T5" fmla="*/ 558 h 1081"/>
                <a:gd name="T6" fmla="*/ 151 w 231"/>
                <a:gd name="T7" fmla="*/ 1081 h 1081"/>
                <a:gd name="T8" fmla="*/ 37 w 231"/>
                <a:gd name="T9" fmla="*/ 779 h 1081"/>
                <a:gd name="T10" fmla="*/ 0 w 231"/>
                <a:gd name="T11" fmla="*/ 162 h 1081"/>
                <a:gd name="T12" fmla="*/ 46 w 231"/>
                <a:gd name="T13" fmla="*/ 0 h 1081"/>
              </a:gdLst>
              <a:ahLst/>
              <a:cxnLst>
                <a:cxn ang="0">
                  <a:pos x="T0" y="T1"/>
                </a:cxn>
                <a:cxn ang="0">
                  <a:pos x="T2" y="T3"/>
                </a:cxn>
                <a:cxn ang="0">
                  <a:pos x="T4" y="T5"/>
                </a:cxn>
                <a:cxn ang="0">
                  <a:pos x="T6" y="T7"/>
                </a:cxn>
                <a:cxn ang="0">
                  <a:pos x="T8" y="T9"/>
                </a:cxn>
                <a:cxn ang="0">
                  <a:pos x="T10" y="T11"/>
                </a:cxn>
                <a:cxn ang="0">
                  <a:pos x="T12" y="T13"/>
                </a:cxn>
              </a:cxnLst>
              <a:rect l="0" t="0" r="r" b="b"/>
              <a:pathLst>
                <a:path w="231" h="1081">
                  <a:moveTo>
                    <a:pt x="46" y="0"/>
                  </a:moveTo>
                  <a:lnTo>
                    <a:pt x="142" y="78"/>
                  </a:lnTo>
                  <a:lnTo>
                    <a:pt x="231" y="558"/>
                  </a:lnTo>
                  <a:lnTo>
                    <a:pt x="151" y="1081"/>
                  </a:lnTo>
                  <a:lnTo>
                    <a:pt x="37" y="779"/>
                  </a:lnTo>
                  <a:lnTo>
                    <a:pt x="0" y="162"/>
                  </a:lnTo>
                  <a:lnTo>
                    <a:pt x="4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1" name="Freeform 13">
              <a:extLst>
                <a:ext uri="{FF2B5EF4-FFF2-40B4-BE49-F238E27FC236}">
                  <a16:creationId xmlns:a16="http://schemas.microsoft.com/office/drawing/2014/main" id="{0E32711F-A4A7-41D5-B6FF-BF9F6D327329}"/>
                </a:ext>
              </a:extLst>
            </p:cNvPr>
            <p:cNvSpPr>
              <a:spLocks/>
            </p:cNvSpPr>
            <p:nvPr/>
          </p:nvSpPr>
          <p:spPr bwMode="auto">
            <a:xfrm>
              <a:off x="8091488" y="1095375"/>
              <a:ext cx="965200" cy="2238375"/>
            </a:xfrm>
            <a:custGeom>
              <a:avLst/>
              <a:gdLst>
                <a:gd name="T0" fmla="*/ 194 w 608"/>
                <a:gd name="T1" fmla="*/ 0 h 1410"/>
                <a:gd name="T2" fmla="*/ 608 w 608"/>
                <a:gd name="T3" fmla="*/ 287 h 1410"/>
                <a:gd name="T4" fmla="*/ 608 w 608"/>
                <a:gd name="T5" fmla="*/ 872 h 1410"/>
                <a:gd name="T6" fmla="*/ 481 w 608"/>
                <a:gd name="T7" fmla="*/ 1410 h 1410"/>
                <a:gd name="T8" fmla="*/ 383 w 608"/>
                <a:gd name="T9" fmla="*/ 1335 h 1410"/>
                <a:gd name="T10" fmla="*/ 299 w 608"/>
                <a:gd name="T11" fmla="*/ 1257 h 1410"/>
                <a:gd name="T12" fmla="*/ 228 w 608"/>
                <a:gd name="T13" fmla="*/ 1179 h 1410"/>
                <a:gd name="T14" fmla="*/ 167 w 608"/>
                <a:gd name="T15" fmla="*/ 1099 h 1410"/>
                <a:gd name="T16" fmla="*/ 118 w 608"/>
                <a:gd name="T17" fmla="*/ 1019 h 1410"/>
                <a:gd name="T18" fmla="*/ 78 w 608"/>
                <a:gd name="T19" fmla="*/ 941 h 1410"/>
                <a:gd name="T20" fmla="*/ 49 w 608"/>
                <a:gd name="T21" fmla="*/ 861 h 1410"/>
                <a:gd name="T22" fmla="*/ 27 w 608"/>
                <a:gd name="T23" fmla="*/ 785 h 1410"/>
                <a:gd name="T24" fmla="*/ 12 w 608"/>
                <a:gd name="T25" fmla="*/ 710 h 1410"/>
                <a:gd name="T26" fmla="*/ 3 w 608"/>
                <a:gd name="T27" fmla="*/ 636 h 1410"/>
                <a:gd name="T28" fmla="*/ 0 w 608"/>
                <a:gd name="T29" fmla="*/ 565 h 1410"/>
                <a:gd name="T30" fmla="*/ 3 w 608"/>
                <a:gd name="T31" fmla="*/ 499 h 1410"/>
                <a:gd name="T32" fmla="*/ 7 w 608"/>
                <a:gd name="T33" fmla="*/ 436 h 1410"/>
                <a:gd name="T34" fmla="*/ 16 w 608"/>
                <a:gd name="T35" fmla="*/ 378 h 1410"/>
                <a:gd name="T36" fmla="*/ 27 w 608"/>
                <a:gd name="T37" fmla="*/ 323 h 1410"/>
                <a:gd name="T38" fmla="*/ 41 w 608"/>
                <a:gd name="T39" fmla="*/ 276 h 1410"/>
                <a:gd name="T40" fmla="*/ 54 w 608"/>
                <a:gd name="T41" fmla="*/ 234 h 1410"/>
                <a:gd name="T42" fmla="*/ 65 w 608"/>
                <a:gd name="T43" fmla="*/ 198 h 1410"/>
                <a:gd name="T44" fmla="*/ 76 w 608"/>
                <a:gd name="T45" fmla="*/ 169 h 1410"/>
                <a:gd name="T46" fmla="*/ 85 w 608"/>
                <a:gd name="T47" fmla="*/ 149 h 1410"/>
                <a:gd name="T48" fmla="*/ 92 w 608"/>
                <a:gd name="T49" fmla="*/ 136 h 1410"/>
                <a:gd name="T50" fmla="*/ 94 w 608"/>
                <a:gd name="T51" fmla="*/ 132 h 1410"/>
                <a:gd name="T52" fmla="*/ 194 w 608"/>
                <a:gd name="T53" fmla="*/ 0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8" h="1410">
                  <a:moveTo>
                    <a:pt x="194" y="0"/>
                  </a:moveTo>
                  <a:lnTo>
                    <a:pt x="608" y="287"/>
                  </a:lnTo>
                  <a:lnTo>
                    <a:pt x="608" y="872"/>
                  </a:lnTo>
                  <a:lnTo>
                    <a:pt x="481" y="1410"/>
                  </a:lnTo>
                  <a:lnTo>
                    <a:pt x="383" y="1335"/>
                  </a:lnTo>
                  <a:lnTo>
                    <a:pt x="299" y="1257"/>
                  </a:lnTo>
                  <a:lnTo>
                    <a:pt x="228" y="1179"/>
                  </a:lnTo>
                  <a:lnTo>
                    <a:pt x="167" y="1099"/>
                  </a:lnTo>
                  <a:lnTo>
                    <a:pt x="118" y="1019"/>
                  </a:lnTo>
                  <a:lnTo>
                    <a:pt x="78" y="941"/>
                  </a:lnTo>
                  <a:lnTo>
                    <a:pt x="49" y="861"/>
                  </a:lnTo>
                  <a:lnTo>
                    <a:pt x="27" y="785"/>
                  </a:lnTo>
                  <a:lnTo>
                    <a:pt x="12" y="710"/>
                  </a:lnTo>
                  <a:lnTo>
                    <a:pt x="3" y="636"/>
                  </a:lnTo>
                  <a:lnTo>
                    <a:pt x="0" y="565"/>
                  </a:lnTo>
                  <a:lnTo>
                    <a:pt x="3" y="499"/>
                  </a:lnTo>
                  <a:lnTo>
                    <a:pt x="7" y="436"/>
                  </a:lnTo>
                  <a:lnTo>
                    <a:pt x="16" y="378"/>
                  </a:lnTo>
                  <a:lnTo>
                    <a:pt x="27" y="323"/>
                  </a:lnTo>
                  <a:lnTo>
                    <a:pt x="41" y="276"/>
                  </a:lnTo>
                  <a:lnTo>
                    <a:pt x="54" y="234"/>
                  </a:lnTo>
                  <a:lnTo>
                    <a:pt x="65" y="198"/>
                  </a:lnTo>
                  <a:lnTo>
                    <a:pt x="76" y="169"/>
                  </a:lnTo>
                  <a:lnTo>
                    <a:pt x="85" y="149"/>
                  </a:lnTo>
                  <a:lnTo>
                    <a:pt x="92" y="136"/>
                  </a:lnTo>
                  <a:lnTo>
                    <a:pt x="94" y="132"/>
                  </a:lnTo>
                  <a:lnTo>
                    <a:pt x="19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2" name="Freeform 14">
              <a:extLst>
                <a:ext uri="{FF2B5EF4-FFF2-40B4-BE49-F238E27FC236}">
                  <a16:creationId xmlns:a16="http://schemas.microsoft.com/office/drawing/2014/main" id="{153C8554-AC8E-45AC-B2E6-5D476636785E}"/>
                </a:ext>
              </a:extLst>
            </p:cNvPr>
            <p:cNvSpPr>
              <a:spLocks/>
            </p:cNvSpPr>
            <p:nvPr/>
          </p:nvSpPr>
          <p:spPr bwMode="auto">
            <a:xfrm>
              <a:off x="8321675" y="-606425"/>
              <a:ext cx="1509713" cy="1801813"/>
            </a:xfrm>
            <a:custGeom>
              <a:avLst/>
              <a:gdLst>
                <a:gd name="T0" fmla="*/ 501 w 951"/>
                <a:gd name="T1" fmla="*/ 0 h 1135"/>
                <a:gd name="T2" fmla="*/ 624 w 951"/>
                <a:gd name="T3" fmla="*/ 22 h 1135"/>
                <a:gd name="T4" fmla="*/ 717 w 951"/>
                <a:gd name="T5" fmla="*/ 51 h 1135"/>
                <a:gd name="T6" fmla="*/ 791 w 951"/>
                <a:gd name="T7" fmla="*/ 80 h 1135"/>
                <a:gd name="T8" fmla="*/ 846 w 951"/>
                <a:gd name="T9" fmla="*/ 118 h 1135"/>
                <a:gd name="T10" fmla="*/ 877 w 951"/>
                <a:gd name="T11" fmla="*/ 174 h 1135"/>
                <a:gd name="T12" fmla="*/ 888 w 951"/>
                <a:gd name="T13" fmla="*/ 254 h 1135"/>
                <a:gd name="T14" fmla="*/ 875 w 951"/>
                <a:gd name="T15" fmla="*/ 392 h 1135"/>
                <a:gd name="T16" fmla="*/ 882 w 951"/>
                <a:gd name="T17" fmla="*/ 543 h 1135"/>
                <a:gd name="T18" fmla="*/ 908 w 951"/>
                <a:gd name="T19" fmla="*/ 661 h 1135"/>
                <a:gd name="T20" fmla="*/ 942 w 951"/>
                <a:gd name="T21" fmla="*/ 736 h 1135"/>
                <a:gd name="T22" fmla="*/ 949 w 951"/>
                <a:gd name="T23" fmla="*/ 770 h 1135"/>
                <a:gd name="T24" fmla="*/ 924 w 951"/>
                <a:gd name="T25" fmla="*/ 792 h 1135"/>
                <a:gd name="T26" fmla="*/ 888 w 951"/>
                <a:gd name="T27" fmla="*/ 810 h 1135"/>
                <a:gd name="T28" fmla="*/ 855 w 951"/>
                <a:gd name="T29" fmla="*/ 823 h 1135"/>
                <a:gd name="T30" fmla="*/ 839 w 951"/>
                <a:gd name="T31" fmla="*/ 843 h 1135"/>
                <a:gd name="T32" fmla="*/ 835 w 951"/>
                <a:gd name="T33" fmla="*/ 885 h 1135"/>
                <a:gd name="T34" fmla="*/ 826 w 951"/>
                <a:gd name="T35" fmla="*/ 946 h 1135"/>
                <a:gd name="T36" fmla="*/ 806 w 951"/>
                <a:gd name="T37" fmla="*/ 997 h 1135"/>
                <a:gd name="T38" fmla="*/ 784 w 951"/>
                <a:gd name="T39" fmla="*/ 1046 h 1135"/>
                <a:gd name="T40" fmla="*/ 766 w 951"/>
                <a:gd name="T41" fmla="*/ 1092 h 1135"/>
                <a:gd name="T42" fmla="*/ 750 w 951"/>
                <a:gd name="T43" fmla="*/ 1117 h 1135"/>
                <a:gd name="T44" fmla="*/ 701 w 951"/>
                <a:gd name="T45" fmla="*/ 1132 h 1135"/>
                <a:gd name="T46" fmla="*/ 617 w 951"/>
                <a:gd name="T47" fmla="*/ 1132 h 1135"/>
                <a:gd name="T48" fmla="*/ 499 w 951"/>
                <a:gd name="T49" fmla="*/ 1112 h 1135"/>
                <a:gd name="T50" fmla="*/ 363 w 951"/>
                <a:gd name="T51" fmla="*/ 1068 h 1135"/>
                <a:gd name="T52" fmla="*/ 263 w 951"/>
                <a:gd name="T53" fmla="*/ 1014 h 1135"/>
                <a:gd name="T54" fmla="*/ 198 w 951"/>
                <a:gd name="T55" fmla="*/ 941 h 1135"/>
                <a:gd name="T56" fmla="*/ 156 w 951"/>
                <a:gd name="T57" fmla="*/ 837 h 1135"/>
                <a:gd name="T58" fmla="*/ 129 w 951"/>
                <a:gd name="T59" fmla="*/ 683 h 1135"/>
                <a:gd name="T60" fmla="*/ 112 w 951"/>
                <a:gd name="T61" fmla="*/ 674 h 1135"/>
                <a:gd name="T62" fmla="*/ 71 w 951"/>
                <a:gd name="T63" fmla="*/ 650 h 1135"/>
                <a:gd name="T64" fmla="*/ 31 w 951"/>
                <a:gd name="T65" fmla="*/ 605 h 1135"/>
                <a:gd name="T66" fmla="*/ 0 w 951"/>
                <a:gd name="T67" fmla="*/ 521 h 1135"/>
                <a:gd name="T68" fmla="*/ 7 w 951"/>
                <a:gd name="T69" fmla="*/ 452 h 1135"/>
                <a:gd name="T70" fmla="*/ 36 w 951"/>
                <a:gd name="T71" fmla="*/ 405 h 1135"/>
                <a:gd name="T72" fmla="*/ 43 w 951"/>
                <a:gd name="T73" fmla="*/ 369 h 1135"/>
                <a:gd name="T74" fmla="*/ 38 w 951"/>
                <a:gd name="T75" fmla="*/ 309 h 1135"/>
                <a:gd name="T76" fmla="*/ 31 w 951"/>
                <a:gd name="T77" fmla="*/ 234 h 1135"/>
                <a:gd name="T78" fmla="*/ 29 w 951"/>
                <a:gd name="T79" fmla="*/ 163 h 1135"/>
                <a:gd name="T80" fmla="*/ 43 w 951"/>
                <a:gd name="T81" fmla="*/ 107 h 1135"/>
                <a:gd name="T82" fmla="*/ 85 w 951"/>
                <a:gd name="T83" fmla="*/ 74 h 1135"/>
                <a:gd name="T84" fmla="*/ 174 w 951"/>
                <a:gd name="T85" fmla="*/ 40 h 1135"/>
                <a:gd name="T86" fmla="*/ 296 w 951"/>
                <a:gd name="T87" fmla="*/ 14 h 1135"/>
                <a:gd name="T88" fmla="*/ 432 w 951"/>
                <a:gd name="T89"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1" h="1135">
                  <a:moveTo>
                    <a:pt x="432" y="0"/>
                  </a:moveTo>
                  <a:lnTo>
                    <a:pt x="501" y="0"/>
                  </a:lnTo>
                  <a:lnTo>
                    <a:pt x="566" y="7"/>
                  </a:lnTo>
                  <a:lnTo>
                    <a:pt x="624" y="22"/>
                  </a:lnTo>
                  <a:lnTo>
                    <a:pt x="673" y="36"/>
                  </a:lnTo>
                  <a:lnTo>
                    <a:pt x="717" y="51"/>
                  </a:lnTo>
                  <a:lnTo>
                    <a:pt x="757" y="65"/>
                  </a:lnTo>
                  <a:lnTo>
                    <a:pt x="791" y="80"/>
                  </a:lnTo>
                  <a:lnTo>
                    <a:pt x="822" y="98"/>
                  </a:lnTo>
                  <a:lnTo>
                    <a:pt x="846" y="118"/>
                  </a:lnTo>
                  <a:lnTo>
                    <a:pt x="864" y="143"/>
                  </a:lnTo>
                  <a:lnTo>
                    <a:pt x="877" y="174"/>
                  </a:lnTo>
                  <a:lnTo>
                    <a:pt x="886" y="209"/>
                  </a:lnTo>
                  <a:lnTo>
                    <a:pt x="888" y="254"/>
                  </a:lnTo>
                  <a:lnTo>
                    <a:pt x="884" y="305"/>
                  </a:lnTo>
                  <a:lnTo>
                    <a:pt x="875" y="392"/>
                  </a:lnTo>
                  <a:lnTo>
                    <a:pt x="875" y="472"/>
                  </a:lnTo>
                  <a:lnTo>
                    <a:pt x="882" y="543"/>
                  </a:lnTo>
                  <a:lnTo>
                    <a:pt x="893" y="607"/>
                  </a:lnTo>
                  <a:lnTo>
                    <a:pt x="908" y="661"/>
                  </a:lnTo>
                  <a:lnTo>
                    <a:pt x="924" y="705"/>
                  </a:lnTo>
                  <a:lnTo>
                    <a:pt x="942" y="736"/>
                  </a:lnTo>
                  <a:lnTo>
                    <a:pt x="951" y="754"/>
                  </a:lnTo>
                  <a:lnTo>
                    <a:pt x="949" y="770"/>
                  </a:lnTo>
                  <a:lnTo>
                    <a:pt x="937" y="783"/>
                  </a:lnTo>
                  <a:lnTo>
                    <a:pt x="924" y="792"/>
                  </a:lnTo>
                  <a:lnTo>
                    <a:pt x="906" y="801"/>
                  </a:lnTo>
                  <a:lnTo>
                    <a:pt x="888" y="810"/>
                  </a:lnTo>
                  <a:lnTo>
                    <a:pt x="871" y="816"/>
                  </a:lnTo>
                  <a:lnTo>
                    <a:pt x="855" y="823"/>
                  </a:lnTo>
                  <a:lnTo>
                    <a:pt x="846" y="830"/>
                  </a:lnTo>
                  <a:lnTo>
                    <a:pt x="839" y="843"/>
                  </a:lnTo>
                  <a:lnTo>
                    <a:pt x="837" y="863"/>
                  </a:lnTo>
                  <a:lnTo>
                    <a:pt x="835" y="885"/>
                  </a:lnTo>
                  <a:lnTo>
                    <a:pt x="833" y="908"/>
                  </a:lnTo>
                  <a:lnTo>
                    <a:pt x="826" y="946"/>
                  </a:lnTo>
                  <a:lnTo>
                    <a:pt x="813" y="981"/>
                  </a:lnTo>
                  <a:lnTo>
                    <a:pt x="806" y="997"/>
                  </a:lnTo>
                  <a:lnTo>
                    <a:pt x="795" y="1021"/>
                  </a:lnTo>
                  <a:lnTo>
                    <a:pt x="784" y="1046"/>
                  </a:lnTo>
                  <a:lnTo>
                    <a:pt x="775" y="1070"/>
                  </a:lnTo>
                  <a:lnTo>
                    <a:pt x="766" y="1092"/>
                  </a:lnTo>
                  <a:lnTo>
                    <a:pt x="759" y="1106"/>
                  </a:lnTo>
                  <a:lnTo>
                    <a:pt x="750" y="1117"/>
                  </a:lnTo>
                  <a:lnTo>
                    <a:pt x="730" y="1126"/>
                  </a:lnTo>
                  <a:lnTo>
                    <a:pt x="701" y="1132"/>
                  </a:lnTo>
                  <a:lnTo>
                    <a:pt x="664" y="1135"/>
                  </a:lnTo>
                  <a:lnTo>
                    <a:pt x="617" y="1132"/>
                  </a:lnTo>
                  <a:lnTo>
                    <a:pt x="561" y="1126"/>
                  </a:lnTo>
                  <a:lnTo>
                    <a:pt x="499" y="1112"/>
                  </a:lnTo>
                  <a:lnTo>
                    <a:pt x="425" y="1090"/>
                  </a:lnTo>
                  <a:lnTo>
                    <a:pt x="363" y="1068"/>
                  </a:lnTo>
                  <a:lnTo>
                    <a:pt x="307" y="1043"/>
                  </a:lnTo>
                  <a:lnTo>
                    <a:pt x="263" y="1014"/>
                  </a:lnTo>
                  <a:lnTo>
                    <a:pt x="227" y="981"/>
                  </a:lnTo>
                  <a:lnTo>
                    <a:pt x="198" y="941"/>
                  </a:lnTo>
                  <a:lnTo>
                    <a:pt x="174" y="894"/>
                  </a:lnTo>
                  <a:lnTo>
                    <a:pt x="156" y="837"/>
                  </a:lnTo>
                  <a:lnTo>
                    <a:pt x="140" y="765"/>
                  </a:lnTo>
                  <a:lnTo>
                    <a:pt x="129" y="683"/>
                  </a:lnTo>
                  <a:lnTo>
                    <a:pt x="125" y="681"/>
                  </a:lnTo>
                  <a:lnTo>
                    <a:pt x="112" y="674"/>
                  </a:lnTo>
                  <a:lnTo>
                    <a:pt x="94" y="665"/>
                  </a:lnTo>
                  <a:lnTo>
                    <a:pt x="71" y="650"/>
                  </a:lnTo>
                  <a:lnTo>
                    <a:pt x="51" y="630"/>
                  </a:lnTo>
                  <a:lnTo>
                    <a:pt x="31" y="605"/>
                  </a:lnTo>
                  <a:lnTo>
                    <a:pt x="11" y="561"/>
                  </a:lnTo>
                  <a:lnTo>
                    <a:pt x="0" y="521"/>
                  </a:lnTo>
                  <a:lnTo>
                    <a:pt x="0" y="483"/>
                  </a:lnTo>
                  <a:lnTo>
                    <a:pt x="7" y="452"/>
                  </a:lnTo>
                  <a:lnTo>
                    <a:pt x="20" y="425"/>
                  </a:lnTo>
                  <a:lnTo>
                    <a:pt x="36" y="405"/>
                  </a:lnTo>
                  <a:lnTo>
                    <a:pt x="40" y="392"/>
                  </a:lnTo>
                  <a:lnTo>
                    <a:pt x="43" y="369"/>
                  </a:lnTo>
                  <a:lnTo>
                    <a:pt x="43" y="340"/>
                  </a:lnTo>
                  <a:lnTo>
                    <a:pt x="38" y="309"/>
                  </a:lnTo>
                  <a:lnTo>
                    <a:pt x="36" y="272"/>
                  </a:lnTo>
                  <a:lnTo>
                    <a:pt x="31" y="234"/>
                  </a:lnTo>
                  <a:lnTo>
                    <a:pt x="29" y="198"/>
                  </a:lnTo>
                  <a:lnTo>
                    <a:pt x="29" y="163"/>
                  </a:lnTo>
                  <a:lnTo>
                    <a:pt x="34" y="131"/>
                  </a:lnTo>
                  <a:lnTo>
                    <a:pt x="43" y="107"/>
                  </a:lnTo>
                  <a:lnTo>
                    <a:pt x="58" y="89"/>
                  </a:lnTo>
                  <a:lnTo>
                    <a:pt x="85" y="74"/>
                  </a:lnTo>
                  <a:lnTo>
                    <a:pt x="123" y="56"/>
                  </a:lnTo>
                  <a:lnTo>
                    <a:pt x="174" y="40"/>
                  </a:lnTo>
                  <a:lnTo>
                    <a:pt x="232" y="27"/>
                  </a:lnTo>
                  <a:lnTo>
                    <a:pt x="296" y="14"/>
                  </a:lnTo>
                  <a:lnTo>
                    <a:pt x="363" y="5"/>
                  </a:lnTo>
                  <a:lnTo>
                    <a:pt x="432" y="0"/>
                  </a:lnTo>
                  <a:close/>
                </a:path>
              </a:pathLst>
            </a:custGeom>
            <a:solidFill>
              <a:srgbClr val="C58C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3" name="Freeform 15">
              <a:extLst>
                <a:ext uri="{FF2B5EF4-FFF2-40B4-BE49-F238E27FC236}">
                  <a16:creationId xmlns:a16="http://schemas.microsoft.com/office/drawing/2014/main" id="{735F850E-B94F-45D8-B19B-378BB59AD7D9}"/>
                </a:ext>
              </a:extLst>
            </p:cNvPr>
            <p:cNvSpPr>
              <a:spLocks/>
            </p:cNvSpPr>
            <p:nvPr/>
          </p:nvSpPr>
          <p:spPr bwMode="auto">
            <a:xfrm>
              <a:off x="6816725" y="3794125"/>
              <a:ext cx="3933825" cy="4445000"/>
            </a:xfrm>
            <a:custGeom>
              <a:avLst/>
              <a:gdLst>
                <a:gd name="T0" fmla="*/ 445 w 2478"/>
                <a:gd name="T1" fmla="*/ 6 h 2800"/>
                <a:gd name="T2" fmla="*/ 568 w 2478"/>
                <a:gd name="T3" fmla="*/ 33 h 2800"/>
                <a:gd name="T4" fmla="*/ 694 w 2478"/>
                <a:gd name="T5" fmla="*/ 78 h 2800"/>
                <a:gd name="T6" fmla="*/ 819 w 2478"/>
                <a:gd name="T7" fmla="*/ 131 h 2800"/>
                <a:gd name="T8" fmla="*/ 937 w 2478"/>
                <a:gd name="T9" fmla="*/ 193 h 2800"/>
                <a:gd name="T10" fmla="*/ 1046 w 2478"/>
                <a:gd name="T11" fmla="*/ 253 h 2800"/>
                <a:gd name="T12" fmla="*/ 1137 w 2478"/>
                <a:gd name="T13" fmla="*/ 311 h 2800"/>
                <a:gd name="T14" fmla="*/ 1209 w 2478"/>
                <a:gd name="T15" fmla="*/ 358 h 2800"/>
                <a:gd name="T16" fmla="*/ 1255 w 2478"/>
                <a:gd name="T17" fmla="*/ 389 h 2800"/>
                <a:gd name="T18" fmla="*/ 1271 w 2478"/>
                <a:gd name="T19" fmla="*/ 402 h 2800"/>
                <a:gd name="T20" fmla="*/ 1420 w 2478"/>
                <a:gd name="T21" fmla="*/ 525 h 2800"/>
                <a:gd name="T22" fmla="*/ 1585 w 2478"/>
                <a:gd name="T23" fmla="*/ 645 h 2800"/>
                <a:gd name="T24" fmla="*/ 1761 w 2478"/>
                <a:gd name="T25" fmla="*/ 763 h 2800"/>
                <a:gd name="T26" fmla="*/ 1934 w 2478"/>
                <a:gd name="T27" fmla="*/ 874 h 2800"/>
                <a:gd name="T28" fmla="*/ 2101 w 2478"/>
                <a:gd name="T29" fmla="*/ 983 h 2800"/>
                <a:gd name="T30" fmla="*/ 2246 w 2478"/>
                <a:gd name="T31" fmla="*/ 1085 h 2800"/>
                <a:gd name="T32" fmla="*/ 2364 w 2478"/>
                <a:gd name="T33" fmla="*/ 1179 h 2800"/>
                <a:gd name="T34" fmla="*/ 2444 w 2478"/>
                <a:gd name="T35" fmla="*/ 1268 h 2800"/>
                <a:gd name="T36" fmla="*/ 2478 w 2478"/>
                <a:gd name="T37" fmla="*/ 1345 h 2800"/>
                <a:gd name="T38" fmla="*/ 2464 w 2478"/>
                <a:gd name="T39" fmla="*/ 1403 h 2800"/>
                <a:gd name="T40" fmla="*/ 2426 w 2478"/>
                <a:gd name="T41" fmla="*/ 1488 h 2800"/>
                <a:gd name="T42" fmla="*/ 2362 w 2478"/>
                <a:gd name="T43" fmla="*/ 1590 h 2800"/>
                <a:gd name="T44" fmla="*/ 2279 w 2478"/>
                <a:gd name="T45" fmla="*/ 1710 h 2800"/>
                <a:gd name="T46" fmla="*/ 2184 w 2478"/>
                <a:gd name="T47" fmla="*/ 1841 h 2800"/>
                <a:gd name="T48" fmla="*/ 2077 w 2478"/>
                <a:gd name="T49" fmla="*/ 1979 h 2800"/>
                <a:gd name="T50" fmla="*/ 1963 w 2478"/>
                <a:gd name="T51" fmla="*/ 2119 h 2800"/>
                <a:gd name="T52" fmla="*/ 1850 w 2478"/>
                <a:gd name="T53" fmla="*/ 2257 h 2800"/>
                <a:gd name="T54" fmla="*/ 1739 w 2478"/>
                <a:gd name="T55" fmla="*/ 2391 h 2800"/>
                <a:gd name="T56" fmla="*/ 1636 w 2478"/>
                <a:gd name="T57" fmla="*/ 2511 h 2800"/>
                <a:gd name="T58" fmla="*/ 1545 w 2478"/>
                <a:gd name="T59" fmla="*/ 2615 h 2800"/>
                <a:gd name="T60" fmla="*/ 1469 w 2478"/>
                <a:gd name="T61" fmla="*/ 2702 h 2800"/>
                <a:gd name="T62" fmla="*/ 1416 w 2478"/>
                <a:gd name="T63" fmla="*/ 2764 h 2800"/>
                <a:gd name="T64" fmla="*/ 1385 w 2478"/>
                <a:gd name="T65" fmla="*/ 2796 h 2800"/>
                <a:gd name="T66" fmla="*/ 1291 w 2478"/>
                <a:gd name="T67" fmla="*/ 2767 h 2800"/>
                <a:gd name="T68" fmla="*/ 1151 w 2478"/>
                <a:gd name="T69" fmla="*/ 2696 h 2800"/>
                <a:gd name="T70" fmla="*/ 1057 w 2478"/>
                <a:gd name="T71" fmla="*/ 2627 h 2800"/>
                <a:gd name="T72" fmla="*/ 1004 w 2478"/>
                <a:gd name="T73" fmla="*/ 2567 h 2800"/>
                <a:gd name="T74" fmla="*/ 977 w 2478"/>
                <a:gd name="T75" fmla="*/ 2520 h 2800"/>
                <a:gd name="T76" fmla="*/ 968 w 2478"/>
                <a:gd name="T77" fmla="*/ 2493 h 2800"/>
                <a:gd name="T78" fmla="*/ 1567 w 2478"/>
                <a:gd name="T79" fmla="*/ 1521 h 2800"/>
                <a:gd name="T80" fmla="*/ 1543 w 2478"/>
                <a:gd name="T81" fmla="*/ 1514 h 2800"/>
                <a:gd name="T82" fmla="*/ 1471 w 2478"/>
                <a:gd name="T83" fmla="*/ 1494 h 2800"/>
                <a:gd name="T84" fmla="*/ 1358 w 2478"/>
                <a:gd name="T85" fmla="*/ 1461 h 2800"/>
                <a:gd name="T86" fmla="*/ 1204 w 2478"/>
                <a:gd name="T87" fmla="*/ 1414 h 2800"/>
                <a:gd name="T88" fmla="*/ 1017 w 2478"/>
                <a:gd name="T89" fmla="*/ 1352 h 2800"/>
                <a:gd name="T90" fmla="*/ 799 w 2478"/>
                <a:gd name="T91" fmla="*/ 1279 h 2800"/>
                <a:gd name="T92" fmla="*/ 552 w 2478"/>
                <a:gd name="T93" fmla="*/ 1192 h 2800"/>
                <a:gd name="T94" fmla="*/ 338 w 2478"/>
                <a:gd name="T95" fmla="*/ 1107 h 2800"/>
                <a:gd name="T96" fmla="*/ 205 w 2478"/>
                <a:gd name="T97" fmla="*/ 1023 h 2800"/>
                <a:gd name="T98" fmla="*/ 111 w 2478"/>
                <a:gd name="T99" fmla="*/ 923 h 2800"/>
                <a:gd name="T100" fmla="*/ 49 w 2478"/>
                <a:gd name="T101" fmla="*/ 814 h 2800"/>
                <a:gd name="T102" fmla="*/ 13 w 2478"/>
                <a:gd name="T103" fmla="*/ 700 h 2800"/>
                <a:gd name="T104" fmla="*/ 0 w 2478"/>
                <a:gd name="T105" fmla="*/ 587 h 2800"/>
                <a:gd name="T106" fmla="*/ 4 w 2478"/>
                <a:gd name="T107" fmla="*/ 478 h 2800"/>
                <a:gd name="T108" fmla="*/ 18 w 2478"/>
                <a:gd name="T109" fmla="*/ 378 h 2800"/>
                <a:gd name="T110" fmla="*/ 40 w 2478"/>
                <a:gd name="T111" fmla="*/ 291 h 2800"/>
                <a:gd name="T112" fmla="*/ 60 w 2478"/>
                <a:gd name="T113" fmla="*/ 224 h 2800"/>
                <a:gd name="T114" fmla="*/ 78 w 2478"/>
                <a:gd name="T115" fmla="*/ 182 h 2800"/>
                <a:gd name="T116" fmla="*/ 84 w 2478"/>
                <a:gd name="T117" fmla="*/ 166 h 2800"/>
                <a:gd name="T118" fmla="*/ 145 w 2478"/>
                <a:gd name="T119" fmla="*/ 75 h 2800"/>
                <a:gd name="T120" fmla="*/ 229 w 2478"/>
                <a:gd name="T121" fmla="*/ 22 h 2800"/>
                <a:gd name="T122" fmla="*/ 332 w 2478"/>
                <a:gd name="T123" fmla="*/ 0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78" h="2800">
                  <a:moveTo>
                    <a:pt x="387" y="0"/>
                  </a:moveTo>
                  <a:lnTo>
                    <a:pt x="445" y="6"/>
                  </a:lnTo>
                  <a:lnTo>
                    <a:pt x="505" y="17"/>
                  </a:lnTo>
                  <a:lnTo>
                    <a:pt x="568" y="33"/>
                  </a:lnTo>
                  <a:lnTo>
                    <a:pt x="630" y="53"/>
                  </a:lnTo>
                  <a:lnTo>
                    <a:pt x="694" y="78"/>
                  </a:lnTo>
                  <a:lnTo>
                    <a:pt x="757" y="104"/>
                  </a:lnTo>
                  <a:lnTo>
                    <a:pt x="819" y="131"/>
                  </a:lnTo>
                  <a:lnTo>
                    <a:pt x="879" y="162"/>
                  </a:lnTo>
                  <a:lnTo>
                    <a:pt x="937" y="193"/>
                  </a:lnTo>
                  <a:lnTo>
                    <a:pt x="993" y="224"/>
                  </a:lnTo>
                  <a:lnTo>
                    <a:pt x="1046" y="253"/>
                  </a:lnTo>
                  <a:lnTo>
                    <a:pt x="1093" y="282"/>
                  </a:lnTo>
                  <a:lnTo>
                    <a:pt x="1137" y="311"/>
                  </a:lnTo>
                  <a:lnTo>
                    <a:pt x="1175" y="336"/>
                  </a:lnTo>
                  <a:lnTo>
                    <a:pt x="1209" y="358"/>
                  </a:lnTo>
                  <a:lnTo>
                    <a:pt x="1235" y="376"/>
                  </a:lnTo>
                  <a:lnTo>
                    <a:pt x="1255" y="389"/>
                  </a:lnTo>
                  <a:lnTo>
                    <a:pt x="1269" y="398"/>
                  </a:lnTo>
                  <a:lnTo>
                    <a:pt x="1271" y="402"/>
                  </a:lnTo>
                  <a:lnTo>
                    <a:pt x="1342" y="462"/>
                  </a:lnTo>
                  <a:lnTo>
                    <a:pt x="1420" y="525"/>
                  </a:lnTo>
                  <a:lnTo>
                    <a:pt x="1500" y="585"/>
                  </a:lnTo>
                  <a:lnTo>
                    <a:pt x="1585" y="645"/>
                  </a:lnTo>
                  <a:lnTo>
                    <a:pt x="1672" y="703"/>
                  </a:lnTo>
                  <a:lnTo>
                    <a:pt x="1761" y="763"/>
                  </a:lnTo>
                  <a:lnTo>
                    <a:pt x="1848" y="818"/>
                  </a:lnTo>
                  <a:lnTo>
                    <a:pt x="1934" y="874"/>
                  </a:lnTo>
                  <a:lnTo>
                    <a:pt x="2019" y="929"/>
                  </a:lnTo>
                  <a:lnTo>
                    <a:pt x="2101" y="983"/>
                  </a:lnTo>
                  <a:lnTo>
                    <a:pt x="2177" y="1034"/>
                  </a:lnTo>
                  <a:lnTo>
                    <a:pt x="2246" y="1085"/>
                  </a:lnTo>
                  <a:lnTo>
                    <a:pt x="2311" y="1134"/>
                  </a:lnTo>
                  <a:lnTo>
                    <a:pt x="2364" y="1179"/>
                  </a:lnTo>
                  <a:lnTo>
                    <a:pt x="2411" y="1223"/>
                  </a:lnTo>
                  <a:lnTo>
                    <a:pt x="2444" y="1268"/>
                  </a:lnTo>
                  <a:lnTo>
                    <a:pt x="2466" y="1308"/>
                  </a:lnTo>
                  <a:lnTo>
                    <a:pt x="2478" y="1345"/>
                  </a:lnTo>
                  <a:lnTo>
                    <a:pt x="2475" y="1370"/>
                  </a:lnTo>
                  <a:lnTo>
                    <a:pt x="2464" y="1403"/>
                  </a:lnTo>
                  <a:lnTo>
                    <a:pt x="2449" y="1443"/>
                  </a:lnTo>
                  <a:lnTo>
                    <a:pt x="2426" y="1488"/>
                  </a:lnTo>
                  <a:lnTo>
                    <a:pt x="2397" y="1537"/>
                  </a:lnTo>
                  <a:lnTo>
                    <a:pt x="2362" y="1590"/>
                  </a:lnTo>
                  <a:lnTo>
                    <a:pt x="2324" y="1650"/>
                  </a:lnTo>
                  <a:lnTo>
                    <a:pt x="2279" y="1710"/>
                  </a:lnTo>
                  <a:lnTo>
                    <a:pt x="2233" y="1775"/>
                  </a:lnTo>
                  <a:lnTo>
                    <a:pt x="2184" y="1841"/>
                  </a:lnTo>
                  <a:lnTo>
                    <a:pt x="2130" y="1910"/>
                  </a:lnTo>
                  <a:lnTo>
                    <a:pt x="2077" y="1979"/>
                  </a:lnTo>
                  <a:lnTo>
                    <a:pt x="2021" y="2050"/>
                  </a:lnTo>
                  <a:lnTo>
                    <a:pt x="1963" y="2119"/>
                  </a:lnTo>
                  <a:lnTo>
                    <a:pt x="1908" y="2188"/>
                  </a:lnTo>
                  <a:lnTo>
                    <a:pt x="1850" y="2257"/>
                  </a:lnTo>
                  <a:lnTo>
                    <a:pt x="1794" y="2324"/>
                  </a:lnTo>
                  <a:lnTo>
                    <a:pt x="1739" y="2391"/>
                  </a:lnTo>
                  <a:lnTo>
                    <a:pt x="1687" y="2451"/>
                  </a:lnTo>
                  <a:lnTo>
                    <a:pt x="1636" y="2511"/>
                  </a:lnTo>
                  <a:lnTo>
                    <a:pt x="1589" y="2567"/>
                  </a:lnTo>
                  <a:lnTo>
                    <a:pt x="1545" y="2615"/>
                  </a:lnTo>
                  <a:lnTo>
                    <a:pt x="1505" y="2662"/>
                  </a:lnTo>
                  <a:lnTo>
                    <a:pt x="1469" y="2702"/>
                  </a:lnTo>
                  <a:lnTo>
                    <a:pt x="1440" y="2736"/>
                  </a:lnTo>
                  <a:lnTo>
                    <a:pt x="1416" y="2764"/>
                  </a:lnTo>
                  <a:lnTo>
                    <a:pt x="1396" y="2784"/>
                  </a:lnTo>
                  <a:lnTo>
                    <a:pt x="1385" y="2796"/>
                  </a:lnTo>
                  <a:lnTo>
                    <a:pt x="1382" y="2800"/>
                  </a:lnTo>
                  <a:lnTo>
                    <a:pt x="1291" y="2767"/>
                  </a:lnTo>
                  <a:lnTo>
                    <a:pt x="1213" y="2731"/>
                  </a:lnTo>
                  <a:lnTo>
                    <a:pt x="1151" y="2696"/>
                  </a:lnTo>
                  <a:lnTo>
                    <a:pt x="1100" y="2660"/>
                  </a:lnTo>
                  <a:lnTo>
                    <a:pt x="1057" y="2627"/>
                  </a:lnTo>
                  <a:lnTo>
                    <a:pt x="1026" y="2595"/>
                  </a:lnTo>
                  <a:lnTo>
                    <a:pt x="1004" y="2567"/>
                  </a:lnTo>
                  <a:lnTo>
                    <a:pt x="988" y="2540"/>
                  </a:lnTo>
                  <a:lnTo>
                    <a:pt x="977" y="2520"/>
                  </a:lnTo>
                  <a:lnTo>
                    <a:pt x="973" y="2502"/>
                  </a:lnTo>
                  <a:lnTo>
                    <a:pt x="968" y="2493"/>
                  </a:lnTo>
                  <a:lnTo>
                    <a:pt x="968" y="2489"/>
                  </a:lnTo>
                  <a:lnTo>
                    <a:pt x="1567" y="1521"/>
                  </a:lnTo>
                  <a:lnTo>
                    <a:pt x="1560" y="1519"/>
                  </a:lnTo>
                  <a:lnTo>
                    <a:pt x="1543" y="1514"/>
                  </a:lnTo>
                  <a:lnTo>
                    <a:pt x="1514" y="1506"/>
                  </a:lnTo>
                  <a:lnTo>
                    <a:pt x="1471" y="1494"/>
                  </a:lnTo>
                  <a:lnTo>
                    <a:pt x="1420" y="1479"/>
                  </a:lnTo>
                  <a:lnTo>
                    <a:pt x="1358" y="1461"/>
                  </a:lnTo>
                  <a:lnTo>
                    <a:pt x="1287" y="1439"/>
                  </a:lnTo>
                  <a:lnTo>
                    <a:pt x="1204" y="1414"/>
                  </a:lnTo>
                  <a:lnTo>
                    <a:pt x="1115" y="1385"/>
                  </a:lnTo>
                  <a:lnTo>
                    <a:pt x="1017" y="1352"/>
                  </a:lnTo>
                  <a:lnTo>
                    <a:pt x="913" y="1316"/>
                  </a:lnTo>
                  <a:lnTo>
                    <a:pt x="799" y="1279"/>
                  </a:lnTo>
                  <a:lnTo>
                    <a:pt x="679" y="1236"/>
                  </a:lnTo>
                  <a:lnTo>
                    <a:pt x="552" y="1192"/>
                  </a:lnTo>
                  <a:lnTo>
                    <a:pt x="421" y="1143"/>
                  </a:lnTo>
                  <a:lnTo>
                    <a:pt x="338" y="1107"/>
                  </a:lnTo>
                  <a:lnTo>
                    <a:pt x="267" y="1067"/>
                  </a:lnTo>
                  <a:lnTo>
                    <a:pt x="205" y="1023"/>
                  </a:lnTo>
                  <a:lnTo>
                    <a:pt x="153" y="974"/>
                  </a:lnTo>
                  <a:lnTo>
                    <a:pt x="111" y="923"/>
                  </a:lnTo>
                  <a:lnTo>
                    <a:pt x="76" y="869"/>
                  </a:lnTo>
                  <a:lnTo>
                    <a:pt x="49" y="814"/>
                  </a:lnTo>
                  <a:lnTo>
                    <a:pt x="29" y="758"/>
                  </a:lnTo>
                  <a:lnTo>
                    <a:pt x="13" y="700"/>
                  </a:lnTo>
                  <a:lnTo>
                    <a:pt x="4" y="642"/>
                  </a:lnTo>
                  <a:lnTo>
                    <a:pt x="0" y="587"/>
                  </a:lnTo>
                  <a:lnTo>
                    <a:pt x="0" y="531"/>
                  </a:lnTo>
                  <a:lnTo>
                    <a:pt x="4" y="478"/>
                  </a:lnTo>
                  <a:lnTo>
                    <a:pt x="9" y="427"/>
                  </a:lnTo>
                  <a:lnTo>
                    <a:pt x="18" y="378"/>
                  </a:lnTo>
                  <a:lnTo>
                    <a:pt x="29" y="333"/>
                  </a:lnTo>
                  <a:lnTo>
                    <a:pt x="40" y="291"/>
                  </a:lnTo>
                  <a:lnTo>
                    <a:pt x="49" y="255"/>
                  </a:lnTo>
                  <a:lnTo>
                    <a:pt x="60" y="224"/>
                  </a:lnTo>
                  <a:lnTo>
                    <a:pt x="69" y="200"/>
                  </a:lnTo>
                  <a:lnTo>
                    <a:pt x="78" y="182"/>
                  </a:lnTo>
                  <a:lnTo>
                    <a:pt x="82" y="169"/>
                  </a:lnTo>
                  <a:lnTo>
                    <a:pt x="84" y="166"/>
                  </a:lnTo>
                  <a:lnTo>
                    <a:pt x="111" y="115"/>
                  </a:lnTo>
                  <a:lnTo>
                    <a:pt x="145" y="75"/>
                  </a:lnTo>
                  <a:lnTo>
                    <a:pt x="185" y="44"/>
                  </a:lnTo>
                  <a:lnTo>
                    <a:pt x="229" y="22"/>
                  </a:lnTo>
                  <a:lnTo>
                    <a:pt x="278" y="9"/>
                  </a:lnTo>
                  <a:lnTo>
                    <a:pt x="332" y="0"/>
                  </a:lnTo>
                  <a:lnTo>
                    <a:pt x="387"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4" name="Freeform 16">
              <a:extLst>
                <a:ext uri="{FF2B5EF4-FFF2-40B4-BE49-F238E27FC236}">
                  <a16:creationId xmlns:a16="http://schemas.microsoft.com/office/drawing/2014/main" id="{62D3EF2A-D53D-41E8-89C6-405702119FFA}"/>
                </a:ext>
              </a:extLst>
            </p:cNvPr>
            <p:cNvSpPr>
              <a:spLocks/>
            </p:cNvSpPr>
            <p:nvPr/>
          </p:nvSpPr>
          <p:spPr bwMode="auto">
            <a:xfrm>
              <a:off x="8901113" y="1668463"/>
              <a:ext cx="411163" cy="1747838"/>
            </a:xfrm>
            <a:custGeom>
              <a:avLst/>
              <a:gdLst>
                <a:gd name="T0" fmla="*/ 132 w 259"/>
                <a:gd name="T1" fmla="*/ 0 h 1101"/>
                <a:gd name="T2" fmla="*/ 259 w 259"/>
                <a:gd name="T3" fmla="*/ 707 h 1101"/>
                <a:gd name="T4" fmla="*/ 96 w 259"/>
                <a:gd name="T5" fmla="*/ 1101 h 1101"/>
                <a:gd name="T6" fmla="*/ 0 w 259"/>
                <a:gd name="T7" fmla="*/ 723 h 1101"/>
                <a:gd name="T8" fmla="*/ 63 w 259"/>
                <a:gd name="T9" fmla="*/ 11 h 1101"/>
                <a:gd name="T10" fmla="*/ 132 w 259"/>
                <a:gd name="T11" fmla="*/ 0 h 1101"/>
              </a:gdLst>
              <a:ahLst/>
              <a:cxnLst>
                <a:cxn ang="0">
                  <a:pos x="T0" y="T1"/>
                </a:cxn>
                <a:cxn ang="0">
                  <a:pos x="T2" y="T3"/>
                </a:cxn>
                <a:cxn ang="0">
                  <a:pos x="T4" y="T5"/>
                </a:cxn>
                <a:cxn ang="0">
                  <a:pos x="T6" y="T7"/>
                </a:cxn>
                <a:cxn ang="0">
                  <a:pos x="T8" y="T9"/>
                </a:cxn>
                <a:cxn ang="0">
                  <a:pos x="T10" y="T11"/>
                </a:cxn>
              </a:cxnLst>
              <a:rect l="0" t="0" r="r" b="b"/>
              <a:pathLst>
                <a:path w="259" h="1101">
                  <a:moveTo>
                    <a:pt x="132" y="0"/>
                  </a:moveTo>
                  <a:lnTo>
                    <a:pt x="259" y="707"/>
                  </a:lnTo>
                  <a:lnTo>
                    <a:pt x="96" y="1101"/>
                  </a:lnTo>
                  <a:lnTo>
                    <a:pt x="0" y="723"/>
                  </a:lnTo>
                  <a:lnTo>
                    <a:pt x="63" y="11"/>
                  </a:lnTo>
                  <a:lnTo>
                    <a:pt x="132"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5" name="Freeform 17">
              <a:extLst>
                <a:ext uri="{FF2B5EF4-FFF2-40B4-BE49-F238E27FC236}">
                  <a16:creationId xmlns:a16="http://schemas.microsoft.com/office/drawing/2014/main" id="{7638534C-FFE5-4DF9-AC99-DA9D135BC77B}"/>
                </a:ext>
              </a:extLst>
            </p:cNvPr>
            <p:cNvSpPr>
              <a:spLocks/>
            </p:cNvSpPr>
            <p:nvPr/>
          </p:nvSpPr>
          <p:spPr bwMode="auto">
            <a:xfrm>
              <a:off x="8162925" y="-881063"/>
              <a:ext cx="1820863" cy="1779588"/>
            </a:xfrm>
            <a:custGeom>
              <a:avLst/>
              <a:gdLst>
                <a:gd name="T0" fmla="*/ 474 w 1147"/>
                <a:gd name="T1" fmla="*/ 9 h 1121"/>
                <a:gd name="T2" fmla="*/ 594 w 1147"/>
                <a:gd name="T3" fmla="*/ 35 h 1121"/>
                <a:gd name="T4" fmla="*/ 726 w 1147"/>
                <a:gd name="T5" fmla="*/ 58 h 1121"/>
                <a:gd name="T6" fmla="*/ 857 w 1147"/>
                <a:gd name="T7" fmla="*/ 75 h 1121"/>
                <a:gd name="T8" fmla="*/ 975 w 1147"/>
                <a:gd name="T9" fmla="*/ 86 h 1121"/>
                <a:gd name="T10" fmla="*/ 1066 w 1147"/>
                <a:gd name="T11" fmla="*/ 95 h 1121"/>
                <a:gd name="T12" fmla="*/ 1120 w 1147"/>
                <a:gd name="T13" fmla="*/ 98 h 1121"/>
                <a:gd name="T14" fmla="*/ 1142 w 1147"/>
                <a:gd name="T15" fmla="*/ 151 h 1121"/>
                <a:gd name="T16" fmla="*/ 1142 w 1147"/>
                <a:gd name="T17" fmla="*/ 238 h 1121"/>
                <a:gd name="T18" fmla="*/ 1118 w 1147"/>
                <a:gd name="T19" fmla="*/ 307 h 1121"/>
                <a:gd name="T20" fmla="*/ 1078 w 1147"/>
                <a:gd name="T21" fmla="*/ 358 h 1121"/>
                <a:gd name="T22" fmla="*/ 1037 w 1147"/>
                <a:gd name="T23" fmla="*/ 391 h 1121"/>
                <a:gd name="T24" fmla="*/ 1013 w 1147"/>
                <a:gd name="T25" fmla="*/ 409 h 1121"/>
                <a:gd name="T26" fmla="*/ 986 w 1147"/>
                <a:gd name="T27" fmla="*/ 416 h 1121"/>
                <a:gd name="T28" fmla="*/ 908 w 1147"/>
                <a:gd name="T29" fmla="*/ 413 h 1121"/>
                <a:gd name="T30" fmla="*/ 799 w 1147"/>
                <a:gd name="T31" fmla="*/ 400 h 1121"/>
                <a:gd name="T32" fmla="*/ 668 w 1147"/>
                <a:gd name="T33" fmla="*/ 378 h 1121"/>
                <a:gd name="T34" fmla="*/ 581 w 1147"/>
                <a:gd name="T35" fmla="*/ 367 h 1121"/>
                <a:gd name="T36" fmla="*/ 519 w 1147"/>
                <a:gd name="T37" fmla="*/ 378 h 1121"/>
                <a:gd name="T38" fmla="*/ 474 w 1147"/>
                <a:gd name="T39" fmla="*/ 407 h 1121"/>
                <a:gd name="T40" fmla="*/ 432 w 1147"/>
                <a:gd name="T41" fmla="*/ 449 h 1121"/>
                <a:gd name="T42" fmla="*/ 376 w 1147"/>
                <a:gd name="T43" fmla="*/ 505 h 1121"/>
                <a:gd name="T44" fmla="*/ 327 w 1147"/>
                <a:gd name="T45" fmla="*/ 569 h 1121"/>
                <a:gd name="T46" fmla="*/ 294 w 1147"/>
                <a:gd name="T47" fmla="*/ 618 h 1121"/>
                <a:gd name="T48" fmla="*/ 283 w 1147"/>
                <a:gd name="T49" fmla="*/ 638 h 1121"/>
                <a:gd name="T50" fmla="*/ 281 w 1147"/>
                <a:gd name="T51" fmla="*/ 625 h 1121"/>
                <a:gd name="T52" fmla="*/ 263 w 1147"/>
                <a:gd name="T53" fmla="*/ 594 h 1121"/>
                <a:gd name="T54" fmla="*/ 216 w 1147"/>
                <a:gd name="T55" fmla="*/ 560 h 1121"/>
                <a:gd name="T56" fmla="*/ 169 w 1147"/>
                <a:gd name="T57" fmla="*/ 551 h 1121"/>
                <a:gd name="T58" fmla="*/ 143 w 1147"/>
                <a:gd name="T59" fmla="*/ 576 h 1121"/>
                <a:gd name="T60" fmla="*/ 125 w 1147"/>
                <a:gd name="T61" fmla="*/ 625 h 1121"/>
                <a:gd name="T62" fmla="*/ 116 w 1147"/>
                <a:gd name="T63" fmla="*/ 680 h 1121"/>
                <a:gd name="T64" fmla="*/ 136 w 1147"/>
                <a:gd name="T65" fmla="*/ 738 h 1121"/>
                <a:gd name="T66" fmla="*/ 169 w 1147"/>
                <a:gd name="T67" fmla="*/ 794 h 1121"/>
                <a:gd name="T68" fmla="*/ 203 w 1147"/>
                <a:gd name="T69" fmla="*/ 836 h 1121"/>
                <a:gd name="T70" fmla="*/ 216 w 1147"/>
                <a:gd name="T71" fmla="*/ 852 h 1121"/>
                <a:gd name="T72" fmla="*/ 165 w 1147"/>
                <a:gd name="T73" fmla="*/ 1114 h 1121"/>
                <a:gd name="T74" fmla="*/ 151 w 1147"/>
                <a:gd name="T75" fmla="*/ 1074 h 1121"/>
                <a:gd name="T76" fmla="*/ 131 w 1147"/>
                <a:gd name="T77" fmla="*/ 1003 h 1121"/>
                <a:gd name="T78" fmla="*/ 102 w 1147"/>
                <a:gd name="T79" fmla="*/ 909 h 1121"/>
                <a:gd name="T80" fmla="*/ 69 w 1147"/>
                <a:gd name="T81" fmla="*/ 800 h 1121"/>
                <a:gd name="T82" fmla="*/ 42 w 1147"/>
                <a:gd name="T83" fmla="*/ 718 h 1121"/>
                <a:gd name="T84" fmla="*/ 22 w 1147"/>
                <a:gd name="T85" fmla="*/ 660 h 1121"/>
                <a:gd name="T86" fmla="*/ 7 w 1147"/>
                <a:gd name="T87" fmla="*/ 605 h 1121"/>
                <a:gd name="T88" fmla="*/ 0 w 1147"/>
                <a:gd name="T89" fmla="*/ 534 h 1121"/>
                <a:gd name="T90" fmla="*/ 2 w 1147"/>
                <a:gd name="T91" fmla="*/ 425 h 1121"/>
                <a:gd name="T92" fmla="*/ 29 w 1147"/>
                <a:gd name="T93" fmla="*/ 302 h 1121"/>
                <a:gd name="T94" fmla="*/ 89 w 1147"/>
                <a:gd name="T95" fmla="*/ 184 h 1121"/>
                <a:gd name="T96" fmla="*/ 178 w 1147"/>
                <a:gd name="T97" fmla="*/ 86 h 1121"/>
                <a:gd name="T98" fmla="*/ 287 w 1147"/>
                <a:gd name="T99" fmla="*/ 22 h 1121"/>
                <a:gd name="T100" fmla="*/ 410 w 1147"/>
                <a:gd name="T101"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47" h="1121">
                  <a:moveTo>
                    <a:pt x="410" y="0"/>
                  </a:moveTo>
                  <a:lnTo>
                    <a:pt x="474" y="9"/>
                  </a:lnTo>
                  <a:lnTo>
                    <a:pt x="532" y="24"/>
                  </a:lnTo>
                  <a:lnTo>
                    <a:pt x="594" y="35"/>
                  </a:lnTo>
                  <a:lnTo>
                    <a:pt x="659" y="49"/>
                  </a:lnTo>
                  <a:lnTo>
                    <a:pt x="726" y="58"/>
                  </a:lnTo>
                  <a:lnTo>
                    <a:pt x="793" y="66"/>
                  </a:lnTo>
                  <a:lnTo>
                    <a:pt x="857" y="75"/>
                  </a:lnTo>
                  <a:lnTo>
                    <a:pt x="919" y="82"/>
                  </a:lnTo>
                  <a:lnTo>
                    <a:pt x="975" y="86"/>
                  </a:lnTo>
                  <a:lnTo>
                    <a:pt x="1026" y="91"/>
                  </a:lnTo>
                  <a:lnTo>
                    <a:pt x="1066" y="95"/>
                  </a:lnTo>
                  <a:lnTo>
                    <a:pt x="1100" y="98"/>
                  </a:lnTo>
                  <a:lnTo>
                    <a:pt x="1120" y="98"/>
                  </a:lnTo>
                  <a:lnTo>
                    <a:pt x="1126" y="100"/>
                  </a:lnTo>
                  <a:lnTo>
                    <a:pt x="1142" y="151"/>
                  </a:lnTo>
                  <a:lnTo>
                    <a:pt x="1147" y="195"/>
                  </a:lnTo>
                  <a:lnTo>
                    <a:pt x="1142" y="238"/>
                  </a:lnTo>
                  <a:lnTo>
                    <a:pt x="1131" y="275"/>
                  </a:lnTo>
                  <a:lnTo>
                    <a:pt x="1118" y="307"/>
                  </a:lnTo>
                  <a:lnTo>
                    <a:pt x="1098" y="336"/>
                  </a:lnTo>
                  <a:lnTo>
                    <a:pt x="1078" y="358"/>
                  </a:lnTo>
                  <a:lnTo>
                    <a:pt x="1057" y="378"/>
                  </a:lnTo>
                  <a:lnTo>
                    <a:pt x="1037" y="391"/>
                  </a:lnTo>
                  <a:lnTo>
                    <a:pt x="1022" y="402"/>
                  </a:lnTo>
                  <a:lnTo>
                    <a:pt x="1013" y="409"/>
                  </a:lnTo>
                  <a:lnTo>
                    <a:pt x="1008" y="411"/>
                  </a:lnTo>
                  <a:lnTo>
                    <a:pt x="986" y="416"/>
                  </a:lnTo>
                  <a:lnTo>
                    <a:pt x="953" y="416"/>
                  </a:lnTo>
                  <a:lnTo>
                    <a:pt x="908" y="413"/>
                  </a:lnTo>
                  <a:lnTo>
                    <a:pt x="857" y="409"/>
                  </a:lnTo>
                  <a:lnTo>
                    <a:pt x="799" y="400"/>
                  </a:lnTo>
                  <a:lnTo>
                    <a:pt x="735" y="389"/>
                  </a:lnTo>
                  <a:lnTo>
                    <a:pt x="668" y="378"/>
                  </a:lnTo>
                  <a:lnTo>
                    <a:pt x="621" y="369"/>
                  </a:lnTo>
                  <a:lnTo>
                    <a:pt x="581" y="367"/>
                  </a:lnTo>
                  <a:lnTo>
                    <a:pt x="548" y="371"/>
                  </a:lnTo>
                  <a:lnTo>
                    <a:pt x="519" y="378"/>
                  </a:lnTo>
                  <a:lnTo>
                    <a:pt x="496" y="391"/>
                  </a:lnTo>
                  <a:lnTo>
                    <a:pt x="474" y="407"/>
                  </a:lnTo>
                  <a:lnTo>
                    <a:pt x="452" y="427"/>
                  </a:lnTo>
                  <a:lnTo>
                    <a:pt x="432" y="449"/>
                  </a:lnTo>
                  <a:lnTo>
                    <a:pt x="407" y="471"/>
                  </a:lnTo>
                  <a:lnTo>
                    <a:pt x="376" y="505"/>
                  </a:lnTo>
                  <a:lnTo>
                    <a:pt x="350" y="538"/>
                  </a:lnTo>
                  <a:lnTo>
                    <a:pt x="327" y="569"/>
                  </a:lnTo>
                  <a:lnTo>
                    <a:pt x="309" y="596"/>
                  </a:lnTo>
                  <a:lnTo>
                    <a:pt x="294" y="618"/>
                  </a:lnTo>
                  <a:lnTo>
                    <a:pt x="287" y="631"/>
                  </a:lnTo>
                  <a:lnTo>
                    <a:pt x="283" y="638"/>
                  </a:lnTo>
                  <a:lnTo>
                    <a:pt x="283" y="634"/>
                  </a:lnTo>
                  <a:lnTo>
                    <a:pt x="281" y="625"/>
                  </a:lnTo>
                  <a:lnTo>
                    <a:pt x="276" y="609"/>
                  </a:lnTo>
                  <a:lnTo>
                    <a:pt x="263" y="594"/>
                  </a:lnTo>
                  <a:lnTo>
                    <a:pt x="245" y="576"/>
                  </a:lnTo>
                  <a:lnTo>
                    <a:pt x="216" y="560"/>
                  </a:lnTo>
                  <a:lnTo>
                    <a:pt x="191" y="551"/>
                  </a:lnTo>
                  <a:lnTo>
                    <a:pt x="169" y="551"/>
                  </a:lnTo>
                  <a:lnTo>
                    <a:pt x="154" y="560"/>
                  </a:lnTo>
                  <a:lnTo>
                    <a:pt x="143" y="576"/>
                  </a:lnTo>
                  <a:lnTo>
                    <a:pt x="134" y="598"/>
                  </a:lnTo>
                  <a:lnTo>
                    <a:pt x="125" y="625"/>
                  </a:lnTo>
                  <a:lnTo>
                    <a:pt x="118" y="654"/>
                  </a:lnTo>
                  <a:lnTo>
                    <a:pt x="116" y="680"/>
                  </a:lnTo>
                  <a:lnTo>
                    <a:pt x="122" y="709"/>
                  </a:lnTo>
                  <a:lnTo>
                    <a:pt x="136" y="738"/>
                  </a:lnTo>
                  <a:lnTo>
                    <a:pt x="151" y="767"/>
                  </a:lnTo>
                  <a:lnTo>
                    <a:pt x="169" y="794"/>
                  </a:lnTo>
                  <a:lnTo>
                    <a:pt x="187" y="816"/>
                  </a:lnTo>
                  <a:lnTo>
                    <a:pt x="203" y="836"/>
                  </a:lnTo>
                  <a:lnTo>
                    <a:pt x="212" y="847"/>
                  </a:lnTo>
                  <a:lnTo>
                    <a:pt x="216" y="852"/>
                  </a:lnTo>
                  <a:lnTo>
                    <a:pt x="165" y="1121"/>
                  </a:lnTo>
                  <a:lnTo>
                    <a:pt x="165" y="1114"/>
                  </a:lnTo>
                  <a:lnTo>
                    <a:pt x="160" y="1098"/>
                  </a:lnTo>
                  <a:lnTo>
                    <a:pt x="151" y="1074"/>
                  </a:lnTo>
                  <a:lnTo>
                    <a:pt x="143" y="1043"/>
                  </a:lnTo>
                  <a:lnTo>
                    <a:pt x="131" y="1003"/>
                  </a:lnTo>
                  <a:lnTo>
                    <a:pt x="118" y="958"/>
                  </a:lnTo>
                  <a:lnTo>
                    <a:pt x="102" y="909"/>
                  </a:lnTo>
                  <a:lnTo>
                    <a:pt x="87" y="856"/>
                  </a:lnTo>
                  <a:lnTo>
                    <a:pt x="69" y="800"/>
                  </a:lnTo>
                  <a:lnTo>
                    <a:pt x="56" y="756"/>
                  </a:lnTo>
                  <a:lnTo>
                    <a:pt x="42" y="718"/>
                  </a:lnTo>
                  <a:lnTo>
                    <a:pt x="31" y="687"/>
                  </a:lnTo>
                  <a:lnTo>
                    <a:pt x="22" y="660"/>
                  </a:lnTo>
                  <a:lnTo>
                    <a:pt x="13" y="634"/>
                  </a:lnTo>
                  <a:lnTo>
                    <a:pt x="7" y="605"/>
                  </a:lnTo>
                  <a:lnTo>
                    <a:pt x="2" y="571"/>
                  </a:lnTo>
                  <a:lnTo>
                    <a:pt x="0" y="534"/>
                  </a:lnTo>
                  <a:lnTo>
                    <a:pt x="0" y="485"/>
                  </a:lnTo>
                  <a:lnTo>
                    <a:pt x="2" y="425"/>
                  </a:lnTo>
                  <a:lnTo>
                    <a:pt x="11" y="364"/>
                  </a:lnTo>
                  <a:lnTo>
                    <a:pt x="29" y="302"/>
                  </a:lnTo>
                  <a:lnTo>
                    <a:pt x="56" y="242"/>
                  </a:lnTo>
                  <a:lnTo>
                    <a:pt x="89" y="184"/>
                  </a:lnTo>
                  <a:lnTo>
                    <a:pt x="131" y="133"/>
                  </a:lnTo>
                  <a:lnTo>
                    <a:pt x="178" y="86"/>
                  </a:lnTo>
                  <a:lnTo>
                    <a:pt x="232" y="49"/>
                  </a:lnTo>
                  <a:lnTo>
                    <a:pt x="287" y="22"/>
                  </a:lnTo>
                  <a:lnTo>
                    <a:pt x="347" y="4"/>
                  </a:lnTo>
                  <a:lnTo>
                    <a:pt x="410"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6" name="Freeform 18">
              <a:extLst>
                <a:ext uri="{FF2B5EF4-FFF2-40B4-BE49-F238E27FC236}">
                  <a16:creationId xmlns:a16="http://schemas.microsoft.com/office/drawing/2014/main" id="{70D0ADB8-0E56-4FA8-8109-3AC567DE075C}"/>
                </a:ext>
              </a:extLst>
            </p:cNvPr>
            <p:cNvSpPr>
              <a:spLocks/>
            </p:cNvSpPr>
            <p:nvPr/>
          </p:nvSpPr>
          <p:spPr bwMode="auto">
            <a:xfrm>
              <a:off x="8863013" y="1455738"/>
              <a:ext cx="360363" cy="360363"/>
            </a:xfrm>
            <a:custGeom>
              <a:avLst/>
              <a:gdLst>
                <a:gd name="T0" fmla="*/ 104 w 227"/>
                <a:gd name="T1" fmla="*/ 0 h 227"/>
                <a:gd name="T2" fmla="*/ 127 w 227"/>
                <a:gd name="T3" fmla="*/ 5 h 227"/>
                <a:gd name="T4" fmla="*/ 227 w 227"/>
                <a:gd name="T5" fmla="*/ 158 h 227"/>
                <a:gd name="T6" fmla="*/ 131 w 227"/>
                <a:gd name="T7" fmla="*/ 227 h 227"/>
                <a:gd name="T8" fmla="*/ 0 w 227"/>
                <a:gd name="T9" fmla="*/ 167 h 227"/>
                <a:gd name="T10" fmla="*/ 104 w 227"/>
                <a:gd name="T11" fmla="*/ 0 h 227"/>
              </a:gdLst>
              <a:ahLst/>
              <a:cxnLst>
                <a:cxn ang="0">
                  <a:pos x="T0" y="T1"/>
                </a:cxn>
                <a:cxn ang="0">
                  <a:pos x="T2" y="T3"/>
                </a:cxn>
                <a:cxn ang="0">
                  <a:pos x="T4" y="T5"/>
                </a:cxn>
                <a:cxn ang="0">
                  <a:pos x="T6" y="T7"/>
                </a:cxn>
                <a:cxn ang="0">
                  <a:pos x="T8" y="T9"/>
                </a:cxn>
                <a:cxn ang="0">
                  <a:pos x="T10" y="T11"/>
                </a:cxn>
              </a:cxnLst>
              <a:rect l="0" t="0" r="r" b="b"/>
              <a:pathLst>
                <a:path w="227" h="227">
                  <a:moveTo>
                    <a:pt x="104" y="0"/>
                  </a:moveTo>
                  <a:lnTo>
                    <a:pt x="127" y="5"/>
                  </a:lnTo>
                  <a:lnTo>
                    <a:pt x="227" y="158"/>
                  </a:lnTo>
                  <a:lnTo>
                    <a:pt x="131" y="227"/>
                  </a:lnTo>
                  <a:lnTo>
                    <a:pt x="0" y="167"/>
                  </a:lnTo>
                  <a:lnTo>
                    <a:pt x="104"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7" name="Freeform 19">
              <a:extLst>
                <a:ext uri="{FF2B5EF4-FFF2-40B4-BE49-F238E27FC236}">
                  <a16:creationId xmlns:a16="http://schemas.microsoft.com/office/drawing/2014/main" id="{46FABCB3-9DF5-4882-B627-9E89380E24A2}"/>
                </a:ext>
              </a:extLst>
            </p:cNvPr>
            <p:cNvSpPr>
              <a:spLocks/>
            </p:cNvSpPr>
            <p:nvPr/>
          </p:nvSpPr>
          <p:spPr bwMode="auto">
            <a:xfrm>
              <a:off x="9151938" y="1258888"/>
              <a:ext cx="2740025" cy="2051050"/>
            </a:xfrm>
            <a:custGeom>
              <a:avLst/>
              <a:gdLst>
                <a:gd name="T0" fmla="*/ 5 w 1726"/>
                <a:gd name="T1" fmla="*/ 2 h 1292"/>
                <a:gd name="T2" fmla="*/ 43 w 1726"/>
                <a:gd name="T3" fmla="*/ 22 h 1292"/>
                <a:gd name="T4" fmla="*/ 101 w 1726"/>
                <a:gd name="T5" fmla="*/ 55 h 1292"/>
                <a:gd name="T6" fmla="*/ 165 w 1726"/>
                <a:gd name="T7" fmla="*/ 91 h 1292"/>
                <a:gd name="T8" fmla="*/ 221 w 1726"/>
                <a:gd name="T9" fmla="*/ 122 h 1292"/>
                <a:gd name="T10" fmla="*/ 247 w 1726"/>
                <a:gd name="T11" fmla="*/ 140 h 1292"/>
                <a:gd name="T12" fmla="*/ 265 w 1726"/>
                <a:gd name="T13" fmla="*/ 162 h 1292"/>
                <a:gd name="T14" fmla="*/ 308 w 1726"/>
                <a:gd name="T15" fmla="*/ 215 h 1292"/>
                <a:gd name="T16" fmla="*/ 363 w 1726"/>
                <a:gd name="T17" fmla="*/ 289 h 1292"/>
                <a:gd name="T18" fmla="*/ 432 w 1726"/>
                <a:gd name="T19" fmla="*/ 376 h 1292"/>
                <a:gd name="T20" fmla="*/ 506 w 1726"/>
                <a:gd name="T21" fmla="*/ 469 h 1292"/>
                <a:gd name="T22" fmla="*/ 579 w 1726"/>
                <a:gd name="T23" fmla="*/ 562 h 1292"/>
                <a:gd name="T24" fmla="*/ 648 w 1726"/>
                <a:gd name="T25" fmla="*/ 647 h 1292"/>
                <a:gd name="T26" fmla="*/ 704 w 1726"/>
                <a:gd name="T27" fmla="*/ 714 h 1292"/>
                <a:gd name="T28" fmla="*/ 742 w 1726"/>
                <a:gd name="T29" fmla="*/ 758 h 1292"/>
                <a:gd name="T30" fmla="*/ 768 w 1726"/>
                <a:gd name="T31" fmla="*/ 774 h 1292"/>
                <a:gd name="T32" fmla="*/ 826 w 1726"/>
                <a:gd name="T33" fmla="*/ 769 h 1292"/>
                <a:gd name="T34" fmla="*/ 920 w 1726"/>
                <a:gd name="T35" fmla="*/ 751 h 1292"/>
                <a:gd name="T36" fmla="*/ 1036 w 1726"/>
                <a:gd name="T37" fmla="*/ 727 h 1292"/>
                <a:gd name="T38" fmla="*/ 1165 w 1726"/>
                <a:gd name="T39" fmla="*/ 694 h 1292"/>
                <a:gd name="T40" fmla="*/ 1294 w 1726"/>
                <a:gd name="T41" fmla="*/ 660 h 1292"/>
                <a:gd name="T42" fmla="*/ 1412 w 1726"/>
                <a:gd name="T43" fmla="*/ 627 h 1292"/>
                <a:gd name="T44" fmla="*/ 1510 w 1726"/>
                <a:gd name="T45" fmla="*/ 598 h 1292"/>
                <a:gd name="T46" fmla="*/ 1577 w 1726"/>
                <a:gd name="T47" fmla="*/ 580 h 1292"/>
                <a:gd name="T48" fmla="*/ 1601 w 1726"/>
                <a:gd name="T49" fmla="*/ 573 h 1292"/>
                <a:gd name="T50" fmla="*/ 1719 w 1726"/>
                <a:gd name="T51" fmla="*/ 996 h 1292"/>
                <a:gd name="T52" fmla="*/ 1674 w 1726"/>
                <a:gd name="T53" fmla="*/ 1012 h 1292"/>
                <a:gd name="T54" fmla="*/ 1592 w 1726"/>
                <a:gd name="T55" fmla="*/ 1038 h 1292"/>
                <a:gd name="T56" fmla="*/ 1483 w 1726"/>
                <a:gd name="T57" fmla="*/ 1074 h 1292"/>
                <a:gd name="T58" fmla="*/ 1358 w 1726"/>
                <a:gd name="T59" fmla="*/ 1116 h 1292"/>
                <a:gd name="T60" fmla="*/ 1225 w 1726"/>
                <a:gd name="T61" fmla="*/ 1161 h 1292"/>
                <a:gd name="T62" fmla="*/ 1091 w 1726"/>
                <a:gd name="T63" fmla="*/ 1203 h 1292"/>
                <a:gd name="T64" fmla="*/ 971 w 1726"/>
                <a:gd name="T65" fmla="*/ 1241 h 1292"/>
                <a:gd name="T66" fmla="*/ 871 w 1726"/>
                <a:gd name="T67" fmla="*/ 1270 h 1292"/>
                <a:gd name="T68" fmla="*/ 802 w 1726"/>
                <a:gd name="T69" fmla="*/ 1287 h 1292"/>
                <a:gd name="T70" fmla="*/ 757 w 1726"/>
                <a:gd name="T71" fmla="*/ 1290 h 1292"/>
                <a:gd name="T72" fmla="*/ 686 w 1726"/>
                <a:gd name="T73" fmla="*/ 1265 h 1292"/>
                <a:gd name="T74" fmla="*/ 593 w 1726"/>
                <a:gd name="T75" fmla="*/ 1221 h 1292"/>
                <a:gd name="T76" fmla="*/ 488 w 1726"/>
                <a:gd name="T77" fmla="*/ 1161 h 1292"/>
                <a:gd name="T78" fmla="*/ 381 w 1726"/>
                <a:gd name="T79" fmla="*/ 1090 h 1292"/>
                <a:gd name="T80" fmla="*/ 283 w 1726"/>
                <a:gd name="T81" fmla="*/ 1018 h 1292"/>
                <a:gd name="T82" fmla="*/ 203 w 1726"/>
                <a:gd name="T83" fmla="*/ 954 h 1292"/>
                <a:gd name="T84" fmla="*/ 152 w 1726"/>
                <a:gd name="T85" fmla="*/ 898 h 1292"/>
                <a:gd name="T86" fmla="*/ 134 w 1726"/>
                <a:gd name="T87" fmla="*/ 845 h 1292"/>
                <a:gd name="T88" fmla="*/ 134 w 1726"/>
                <a:gd name="T89" fmla="*/ 776 h 1292"/>
                <a:gd name="T90" fmla="*/ 145 w 1726"/>
                <a:gd name="T91" fmla="*/ 687 h 1292"/>
                <a:gd name="T92" fmla="*/ 156 w 1726"/>
                <a:gd name="T93" fmla="*/ 585 h 1292"/>
                <a:gd name="T94" fmla="*/ 156 w 1726"/>
                <a:gd name="T95" fmla="*/ 462 h 1292"/>
                <a:gd name="T96" fmla="*/ 138 w 1726"/>
                <a:gd name="T97" fmla="*/ 324 h 1292"/>
                <a:gd name="T98" fmla="*/ 89 w 1726"/>
                <a:gd name="T99" fmla="*/ 171 h 1292"/>
                <a:gd name="T100" fmla="*/ 0 w 1726"/>
                <a:gd name="T101" fmla="*/ 0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6" h="1292">
                  <a:moveTo>
                    <a:pt x="0" y="0"/>
                  </a:moveTo>
                  <a:lnTo>
                    <a:pt x="5" y="2"/>
                  </a:lnTo>
                  <a:lnTo>
                    <a:pt x="20" y="11"/>
                  </a:lnTo>
                  <a:lnTo>
                    <a:pt x="43" y="22"/>
                  </a:lnTo>
                  <a:lnTo>
                    <a:pt x="72" y="37"/>
                  </a:lnTo>
                  <a:lnTo>
                    <a:pt x="101" y="55"/>
                  </a:lnTo>
                  <a:lnTo>
                    <a:pt x="134" y="73"/>
                  </a:lnTo>
                  <a:lnTo>
                    <a:pt x="165" y="91"/>
                  </a:lnTo>
                  <a:lnTo>
                    <a:pt x="196" y="106"/>
                  </a:lnTo>
                  <a:lnTo>
                    <a:pt x="221" y="122"/>
                  </a:lnTo>
                  <a:lnTo>
                    <a:pt x="239" y="133"/>
                  </a:lnTo>
                  <a:lnTo>
                    <a:pt x="247" y="140"/>
                  </a:lnTo>
                  <a:lnTo>
                    <a:pt x="254" y="146"/>
                  </a:lnTo>
                  <a:lnTo>
                    <a:pt x="265" y="162"/>
                  </a:lnTo>
                  <a:lnTo>
                    <a:pt x="283" y="186"/>
                  </a:lnTo>
                  <a:lnTo>
                    <a:pt x="308" y="215"/>
                  </a:lnTo>
                  <a:lnTo>
                    <a:pt x="334" y="249"/>
                  </a:lnTo>
                  <a:lnTo>
                    <a:pt x="363" y="289"/>
                  </a:lnTo>
                  <a:lnTo>
                    <a:pt x="397" y="331"/>
                  </a:lnTo>
                  <a:lnTo>
                    <a:pt x="432" y="376"/>
                  </a:lnTo>
                  <a:lnTo>
                    <a:pt x="470" y="422"/>
                  </a:lnTo>
                  <a:lnTo>
                    <a:pt x="506" y="469"/>
                  </a:lnTo>
                  <a:lnTo>
                    <a:pt x="544" y="518"/>
                  </a:lnTo>
                  <a:lnTo>
                    <a:pt x="579" y="562"/>
                  </a:lnTo>
                  <a:lnTo>
                    <a:pt x="615" y="607"/>
                  </a:lnTo>
                  <a:lnTo>
                    <a:pt x="648" y="647"/>
                  </a:lnTo>
                  <a:lnTo>
                    <a:pt x="677" y="682"/>
                  </a:lnTo>
                  <a:lnTo>
                    <a:pt x="704" y="714"/>
                  </a:lnTo>
                  <a:lnTo>
                    <a:pt x="726" y="740"/>
                  </a:lnTo>
                  <a:lnTo>
                    <a:pt x="742" y="758"/>
                  </a:lnTo>
                  <a:lnTo>
                    <a:pt x="753" y="769"/>
                  </a:lnTo>
                  <a:lnTo>
                    <a:pt x="768" y="774"/>
                  </a:lnTo>
                  <a:lnTo>
                    <a:pt x="793" y="774"/>
                  </a:lnTo>
                  <a:lnTo>
                    <a:pt x="826" y="769"/>
                  </a:lnTo>
                  <a:lnTo>
                    <a:pt x="871" y="763"/>
                  </a:lnTo>
                  <a:lnTo>
                    <a:pt x="920" y="751"/>
                  </a:lnTo>
                  <a:lnTo>
                    <a:pt x="975" y="740"/>
                  </a:lnTo>
                  <a:lnTo>
                    <a:pt x="1036" y="727"/>
                  </a:lnTo>
                  <a:lnTo>
                    <a:pt x="1100" y="711"/>
                  </a:lnTo>
                  <a:lnTo>
                    <a:pt x="1165" y="694"/>
                  </a:lnTo>
                  <a:lnTo>
                    <a:pt x="1229" y="676"/>
                  </a:lnTo>
                  <a:lnTo>
                    <a:pt x="1294" y="660"/>
                  </a:lnTo>
                  <a:lnTo>
                    <a:pt x="1354" y="642"/>
                  </a:lnTo>
                  <a:lnTo>
                    <a:pt x="1412" y="627"/>
                  </a:lnTo>
                  <a:lnTo>
                    <a:pt x="1465" y="611"/>
                  </a:lnTo>
                  <a:lnTo>
                    <a:pt x="1510" y="598"/>
                  </a:lnTo>
                  <a:lnTo>
                    <a:pt x="1548" y="589"/>
                  </a:lnTo>
                  <a:lnTo>
                    <a:pt x="1577" y="580"/>
                  </a:lnTo>
                  <a:lnTo>
                    <a:pt x="1594" y="573"/>
                  </a:lnTo>
                  <a:lnTo>
                    <a:pt x="1601" y="573"/>
                  </a:lnTo>
                  <a:lnTo>
                    <a:pt x="1726" y="994"/>
                  </a:lnTo>
                  <a:lnTo>
                    <a:pt x="1719" y="996"/>
                  </a:lnTo>
                  <a:lnTo>
                    <a:pt x="1701" y="1001"/>
                  </a:lnTo>
                  <a:lnTo>
                    <a:pt x="1674" y="1012"/>
                  </a:lnTo>
                  <a:lnTo>
                    <a:pt x="1637" y="1023"/>
                  </a:lnTo>
                  <a:lnTo>
                    <a:pt x="1592" y="1038"/>
                  </a:lnTo>
                  <a:lnTo>
                    <a:pt x="1541" y="1056"/>
                  </a:lnTo>
                  <a:lnTo>
                    <a:pt x="1483" y="1074"/>
                  </a:lnTo>
                  <a:lnTo>
                    <a:pt x="1423" y="1094"/>
                  </a:lnTo>
                  <a:lnTo>
                    <a:pt x="1358" y="1116"/>
                  </a:lnTo>
                  <a:lnTo>
                    <a:pt x="1292" y="1138"/>
                  </a:lnTo>
                  <a:lnTo>
                    <a:pt x="1225" y="1161"/>
                  </a:lnTo>
                  <a:lnTo>
                    <a:pt x="1158" y="1181"/>
                  </a:lnTo>
                  <a:lnTo>
                    <a:pt x="1091" y="1203"/>
                  </a:lnTo>
                  <a:lnTo>
                    <a:pt x="1029" y="1221"/>
                  </a:lnTo>
                  <a:lnTo>
                    <a:pt x="971" y="1241"/>
                  </a:lnTo>
                  <a:lnTo>
                    <a:pt x="918" y="1256"/>
                  </a:lnTo>
                  <a:lnTo>
                    <a:pt x="871" y="1270"/>
                  </a:lnTo>
                  <a:lnTo>
                    <a:pt x="833" y="1281"/>
                  </a:lnTo>
                  <a:lnTo>
                    <a:pt x="802" y="1287"/>
                  </a:lnTo>
                  <a:lnTo>
                    <a:pt x="782" y="1292"/>
                  </a:lnTo>
                  <a:lnTo>
                    <a:pt x="757" y="1290"/>
                  </a:lnTo>
                  <a:lnTo>
                    <a:pt x="724" y="1281"/>
                  </a:lnTo>
                  <a:lnTo>
                    <a:pt x="686" y="1265"/>
                  </a:lnTo>
                  <a:lnTo>
                    <a:pt x="642" y="1245"/>
                  </a:lnTo>
                  <a:lnTo>
                    <a:pt x="593" y="1221"/>
                  </a:lnTo>
                  <a:lnTo>
                    <a:pt x="541" y="1192"/>
                  </a:lnTo>
                  <a:lnTo>
                    <a:pt x="488" y="1161"/>
                  </a:lnTo>
                  <a:lnTo>
                    <a:pt x="434" y="1125"/>
                  </a:lnTo>
                  <a:lnTo>
                    <a:pt x="381" y="1090"/>
                  </a:lnTo>
                  <a:lnTo>
                    <a:pt x="330" y="1054"/>
                  </a:lnTo>
                  <a:lnTo>
                    <a:pt x="283" y="1018"/>
                  </a:lnTo>
                  <a:lnTo>
                    <a:pt x="241" y="985"/>
                  </a:lnTo>
                  <a:lnTo>
                    <a:pt x="203" y="954"/>
                  </a:lnTo>
                  <a:lnTo>
                    <a:pt x="174" y="923"/>
                  </a:lnTo>
                  <a:lnTo>
                    <a:pt x="152" y="898"/>
                  </a:lnTo>
                  <a:lnTo>
                    <a:pt x="141" y="874"/>
                  </a:lnTo>
                  <a:lnTo>
                    <a:pt x="134" y="845"/>
                  </a:lnTo>
                  <a:lnTo>
                    <a:pt x="132" y="811"/>
                  </a:lnTo>
                  <a:lnTo>
                    <a:pt x="134" y="776"/>
                  </a:lnTo>
                  <a:lnTo>
                    <a:pt x="141" y="734"/>
                  </a:lnTo>
                  <a:lnTo>
                    <a:pt x="145" y="687"/>
                  </a:lnTo>
                  <a:lnTo>
                    <a:pt x="152" y="638"/>
                  </a:lnTo>
                  <a:lnTo>
                    <a:pt x="156" y="585"/>
                  </a:lnTo>
                  <a:lnTo>
                    <a:pt x="158" y="525"/>
                  </a:lnTo>
                  <a:lnTo>
                    <a:pt x="156" y="462"/>
                  </a:lnTo>
                  <a:lnTo>
                    <a:pt x="152" y="396"/>
                  </a:lnTo>
                  <a:lnTo>
                    <a:pt x="138" y="324"/>
                  </a:lnTo>
                  <a:lnTo>
                    <a:pt x="118" y="249"/>
                  </a:lnTo>
                  <a:lnTo>
                    <a:pt x="89" y="171"/>
                  </a:lnTo>
                  <a:lnTo>
                    <a:pt x="49" y="86"/>
                  </a:lnTo>
                  <a:lnTo>
                    <a:pt x="0"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8" name="Freeform 20">
              <a:extLst>
                <a:ext uri="{FF2B5EF4-FFF2-40B4-BE49-F238E27FC236}">
                  <a16:creationId xmlns:a16="http://schemas.microsoft.com/office/drawing/2014/main" id="{272EFABE-E352-4EA2-9290-94459B7456C0}"/>
                </a:ext>
              </a:extLst>
            </p:cNvPr>
            <p:cNvSpPr>
              <a:spLocks/>
            </p:cNvSpPr>
            <p:nvPr/>
          </p:nvSpPr>
          <p:spPr bwMode="auto">
            <a:xfrm>
              <a:off x="8840788" y="1265238"/>
              <a:ext cx="731838" cy="3305175"/>
            </a:xfrm>
            <a:custGeom>
              <a:avLst/>
              <a:gdLst>
                <a:gd name="T0" fmla="*/ 196 w 461"/>
                <a:gd name="T1" fmla="*/ 0 h 2082"/>
                <a:gd name="T2" fmla="*/ 446 w 461"/>
                <a:gd name="T3" fmla="*/ 138 h 2082"/>
                <a:gd name="T4" fmla="*/ 448 w 461"/>
                <a:gd name="T5" fmla="*/ 145 h 2082"/>
                <a:gd name="T6" fmla="*/ 450 w 461"/>
                <a:gd name="T7" fmla="*/ 158 h 2082"/>
                <a:gd name="T8" fmla="*/ 452 w 461"/>
                <a:gd name="T9" fmla="*/ 182 h 2082"/>
                <a:gd name="T10" fmla="*/ 457 w 461"/>
                <a:gd name="T11" fmla="*/ 216 h 2082"/>
                <a:gd name="T12" fmla="*/ 459 w 461"/>
                <a:gd name="T13" fmla="*/ 258 h 2082"/>
                <a:gd name="T14" fmla="*/ 461 w 461"/>
                <a:gd name="T15" fmla="*/ 311 h 2082"/>
                <a:gd name="T16" fmla="*/ 461 w 461"/>
                <a:gd name="T17" fmla="*/ 376 h 2082"/>
                <a:gd name="T18" fmla="*/ 461 w 461"/>
                <a:gd name="T19" fmla="*/ 452 h 2082"/>
                <a:gd name="T20" fmla="*/ 457 w 461"/>
                <a:gd name="T21" fmla="*/ 536 h 2082"/>
                <a:gd name="T22" fmla="*/ 450 w 461"/>
                <a:gd name="T23" fmla="*/ 634 h 2082"/>
                <a:gd name="T24" fmla="*/ 441 w 461"/>
                <a:gd name="T25" fmla="*/ 705 h 2082"/>
                <a:gd name="T26" fmla="*/ 426 w 461"/>
                <a:gd name="T27" fmla="*/ 790 h 2082"/>
                <a:gd name="T28" fmla="*/ 408 w 461"/>
                <a:gd name="T29" fmla="*/ 881 h 2082"/>
                <a:gd name="T30" fmla="*/ 386 w 461"/>
                <a:gd name="T31" fmla="*/ 979 h 2082"/>
                <a:gd name="T32" fmla="*/ 359 w 461"/>
                <a:gd name="T33" fmla="*/ 1081 h 2082"/>
                <a:gd name="T34" fmla="*/ 328 w 461"/>
                <a:gd name="T35" fmla="*/ 1188 h 2082"/>
                <a:gd name="T36" fmla="*/ 297 w 461"/>
                <a:gd name="T37" fmla="*/ 1297 h 2082"/>
                <a:gd name="T38" fmla="*/ 261 w 461"/>
                <a:gd name="T39" fmla="*/ 1408 h 2082"/>
                <a:gd name="T40" fmla="*/ 225 w 461"/>
                <a:gd name="T41" fmla="*/ 1517 h 2082"/>
                <a:gd name="T42" fmla="*/ 187 w 461"/>
                <a:gd name="T43" fmla="*/ 1626 h 2082"/>
                <a:gd name="T44" fmla="*/ 150 w 461"/>
                <a:gd name="T45" fmla="*/ 1731 h 2082"/>
                <a:gd name="T46" fmla="*/ 112 w 461"/>
                <a:gd name="T47" fmla="*/ 1828 h 2082"/>
                <a:gd name="T48" fmla="*/ 74 w 461"/>
                <a:gd name="T49" fmla="*/ 1922 h 2082"/>
                <a:gd name="T50" fmla="*/ 36 w 461"/>
                <a:gd name="T51" fmla="*/ 2006 h 2082"/>
                <a:gd name="T52" fmla="*/ 0 w 461"/>
                <a:gd name="T53" fmla="*/ 2082 h 2082"/>
                <a:gd name="T54" fmla="*/ 101 w 461"/>
                <a:gd name="T55" fmla="*/ 1174 h 2082"/>
                <a:gd name="T56" fmla="*/ 103 w 461"/>
                <a:gd name="T57" fmla="*/ 1174 h 2082"/>
                <a:gd name="T58" fmla="*/ 110 w 461"/>
                <a:gd name="T59" fmla="*/ 1170 h 2082"/>
                <a:gd name="T60" fmla="*/ 121 w 461"/>
                <a:gd name="T61" fmla="*/ 1166 h 2082"/>
                <a:gd name="T62" fmla="*/ 134 w 461"/>
                <a:gd name="T63" fmla="*/ 1157 h 2082"/>
                <a:gd name="T64" fmla="*/ 152 w 461"/>
                <a:gd name="T65" fmla="*/ 1143 h 2082"/>
                <a:gd name="T66" fmla="*/ 170 w 461"/>
                <a:gd name="T67" fmla="*/ 1123 h 2082"/>
                <a:gd name="T68" fmla="*/ 187 w 461"/>
                <a:gd name="T69" fmla="*/ 1101 h 2082"/>
                <a:gd name="T70" fmla="*/ 205 w 461"/>
                <a:gd name="T71" fmla="*/ 1072 h 2082"/>
                <a:gd name="T72" fmla="*/ 225 w 461"/>
                <a:gd name="T73" fmla="*/ 1034 h 2082"/>
                <a:gd name="T74" fmla="*/ 243 w 461"/>
                <a:gd name="T75" fmla="*/ 992 h 2082"/>
                <a:gd name="T76" fmla="*/ 259 w 461"/>
                <a:gd name="T77" fmla="*/ 941 h 2082"/>
                <a:gd name="T78" fmla="*/ 272 w 461"/>
                <a:gd name="T79" fmla="*/ 881 h 2082"/>
                <a:gd name="T80" fmla="*/ 281 w 461"/>
                <a:gd name="T81" fmla="*/ 812 h 2082"/>
                <a:gd name="T82" fmla="*/ 288 w 461"/>
                <a:gd name="T83" fmla="*/ 734 h 2082"/>
                <a:gd name="T84" fmla="*/ 290 w 461"/>
                <a:gd name="T85" fmla="*/ 643 h 2082"/>
                <a:gd name="T86" fmla="*/ 285 w 461"/>
                <a:gd name="T87" fmla="*/ 543 h 2082"/>
                <a:gd name="T88" fmla="*/ 279 w 461"/>
                <a:gd name="T89" fmla="*/ 438 h 2082"/>
                <a:gd name="T90" fmla="*/ 272 w 461"/>
                <a:gd name="T91" fmla="*/ 349 h 2082"/>
                <a:gd name="T92" fmla="*/ 263 w 461"/>
                <a:gd name="T93" fmla="*/ 274 h 2082"/>
                <a:gd name="T94" fmla="*/ 254 w 461"/>
                <a:gd name="T95" fmla="*/ 209 h 2082"/>
                <a:gd name="T96" fmla="*/ 248 w 461"/>
                <a:gd name="T97" fmla="*/ 156 h 2082"/>
                <a:gd name="T98" fmla="*/ 239 w 461"/>
                <a:gd name="T99" fmla="*/ 111 h 2082"/>
                <a:gd name="T100" fmla="*/ 230 w 461"/>
                <a:gd name="T101" fmla="*/ 78 h 2082"/>
                <a:gd name="T102" fmla="*/ 223 w 461"/>
                <a:gd name="T103" fmla="*/ 51 h 2082"/>
                <a:gd name="T104" fmla="*/ 214 w 461"/>
                <a:gd name="T105" fmla="*/ 31 h 2082"/>
                <a:gd name="T106" fmla="*/ 210 w 461"/>
                <a:gd name="T107" fmla="*/ 18 h 2082"/>
                <a:gd name="T108" fmla="*/ 203 w 461"/>
                <a:gd name="T109" fmla="*/ 9 h 2082"/>
                <a:gd name="T110" fmla="*/ 201 w 461"/>
                <a:gd name="T111" fmla="*/ 2 h 2082"/>
                <a:gd name="T112" fmla="*/ 196 w 461"/>
                <a:gd name="T113" fmla="*/ 0 h 2082"/>
                <a:gd name="T114" fmla="*/ 196 w 461"/>
                <a:gd name="T115" fmla="*/ 0 h 2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1" h="2082">
                  <a:moveTo>
                    <a:pt x="196" y="0"/>
                  </a:moveTo>
                  <a:lnTo>
                    <a:pt x="446" y="138"/>
                  </a:lnTo>
                  <a:lnTo>
                    <a:pt x="448" y="145"/>
                  </a:lnTo>
                  <a:lnTo>
                    <a:pt x="450" y="158"/>
                  </a:lnTo>
                  <a:lnTo>
                    <a:pt x="452" y="182"/>
                  </a:lnTo>
                  <a:lnTo>
                    <a:pt x="457" y="216"/>
                  </a:lnTo>
                  <a:lnTo>
                    <a:pt x="459" y="258"/>
                  </a:lnTo>
                  <a:lnTo>
                    <a:pt x="461" y="311"/>
                  </a:lnTo>
                  <a:lnTo>
                    <a:pt x="461" y="376"/>
                  </a:lnTo>
                  <a:lnTo>
                    <a:pt x="461" y="452"/>
                  </a:lnTo>
                  <a:lnTo>
                    <a:pt x="457" y="536"/>
                  </a:lnTo>
                  <a:lnTo>
                    <a:pt x="450" y="634"/>
                  </a:lnTo>
                  <a:lnTo>
                    <a:pt x="441" y="705"/>
                  </a:lnTo>
                  <a:lnTo>
                    <a:pt x="426" y="790"/>
                  </a:lnTo>
                  <a:lnTo>
                    <a:pt x="408" y="881"/>
                  </a:lnTo>
                  <a:lnTo>
                    <a:pt x="386" y="979"/>
                  </a:lnTo>
                  <a:lnTo>
                    <a:pt x="359" y="1081"/>
                  </a:lnTo>
                  <a:lnTo>
                    <a:pt x="328" y="1188"/>
                  </a:lnTo>
                  <a:lnTo>
                    <a:pt x="297" y="1297"/>
                  </a:lnTo>
                  <a:lnTo>
                    <a:pt x="261" y="1408"/>
                  </a:lnTo>
                  <a:lnTo>
                    <a:pt x="225" y="1517"/>
                  </a:lnTo>
                  <a:lnTo>
                    <a:pt x="187" y="1626"/>
                  </a:lnTo>
                  <a:lnTo>
                    <a:pt x="150" y="1731"/>
                  </a:lnTo>
                  <a:lnTo>
                    <a:pt x="112" y="1828"/>
                  </a:lnTo>
                  <a:lnTo>
                    <a:pt x="74" y="1922"/>
                  </a:lnTo>
                  <a:lnTo>
                    <a:pt x="36" y="2006"/>
                  </a:lnTo>
                  <a:lnTo>
                    <a:pt x="0" y="2082"/>
                  </a:lnTo>
                  <a:lnTo>
                    <a:pt x="101" y="1174"/>
                  </a:lnTo>
                  <a:lnTo>
                    <a:pt x="103" y="1174"/>
                  </a:lnTo>
                  <a:lnTo>
                    <a:pt x="110" y="1170"/>
                  </a:lnTo>
                  <a:lnTo>
                    <a:pt x="121" y="1166"/>
                  </a:lnTo>
                  <a:lnTo>
                    <a:pt x="134" y="1157"/>
                  </a:lnTo>
                  <a:lnTo>
                    <a:pt x="152" y="1143"/>
                  </a:lnTo>
                  <a:lnTo>
                    <a:pt x="170" y="1123"/>
                  </a:lnTo>
                  <a:lnTo>
                    <a:pt x="187" y="1101"/>
                  </a:lnTo>
                  <a:lnTo>
                    <a:pt x="205" y="1072"/>
                  </a:lnTo>
                  <a:lnTo>
                    <a:pt x="225" y="1034"/>
                  </a:lnTo>
                  <a:lnTo>
                    <a:pt x="243" y="992"/>
                  </a:lnTo>
                  <a:lnTo>
                    <a:pt x="259" y="941"/>
                  </a:lnTo>
                  <a:lnTo>
                    <a:pt x="272" y="881"/>
                  </a:lnTo>
                  <a:lnTo>
                    <a:pt x="281" y="812"/>
                  </a:lnTo>
                  <a:lnTo>
                    <a:pt x="288" y="734"/>
                  </a:lnTo>
                  <a:lnTo>
                    <a:pt x="290" y="643"/>
                  </a:lnTo>
                  <a:lnTo>
                    <a:pt x="285" y="543"/>
                  </a:lnTo>
                  <a:lnTo>
                    <a:pt x="279" y="438"/>
                  </a:lnTo>
                  <a:lnTo>
                    <a:pt x="272" y="349"/>
                  </a:lnTo>
                  <a:lnTo>
                    <a:pt x="263" y="274"/>
                  </a:lnTo>
                  <a:lnTo>
                    <a:pt x="254" y="209"/>
                  </a:lnTo>
                  <a:lnTo>
                    <a:pt x="248" y="156"/>
                  </a:lnTo>
                  <a:lnTo>
                    <a:pt x="239" y="111"/>
                  </a:lnTo>
                  <a:lnTo>
                    <a:pt x="230" y="78"/>
                  </a:lnTo>
                  <a:lnTo>
                    <a:pt x="223" y="51"/>
                  </a:lnTo>
                  <a:lnTo>
                    <a:pt x="214" y="31"/>
                  </a:lnTo>
                  <a:lnTo>
                    <a:pt x="210" y="18"/>
                  </a:lnTo>
                  <a:lnTo>
                    <a:pt x="203" y="9"/>
                  </a:lnTo>
                  <a:lnTo>
                    <a:pt x="201" y="2"/>
                  </a:lnTo>
                  <a:lnTo>
                    <a:pt x="196" y="0"/>
                  </a:lnTo>
                  <a:lnTo>
                    <a:pt x="196" y="0"/>
                  </a:lnTo>
                  <a:close/>
                </a:path>
              </a:pathLst>
            </a:custGeom>
            <a:solidFill>
              <a:schemeClr val="tx1">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9" name="Freeform 21">
              <a:extLst>
                <a:ext uri="{FF2B5EF4-FFF2-40B4-BE49-F238E27FC236}">
                  <a16:creationId xmlns:a16="http://schemas.microsoft.com/office/drawing/2014/main" id="{1E432A53-E8A0-41C5-B551-086C48D88F66}"/>
                </a:ext>
              </a:extLst>
            </p:cNvPr>
            <p:cNvSpPr>
              <a:spLocks/>
            </p:cNvSpPr>
            <p:nvPr/>
          </p:nvSpPr>
          <p:spPr bwMode="auto">
            <a:xfrm>
              <a:off x="4621213" y="1008063"/>
              <a:ext cx="4432300" cy="4727575"/>
            </a:xfrm>
            <a:custGeom>
              <a:avLst/>
              <a:gdLst>
                <a:gd name="T0" fmla="*/ 2385 w 2792"/>
                <a:gd name="T1" fmla="*/ 53 h 2978"/>
                <a:gd name="T2" fmla="*/ 2380 w 2792"/>
                <a:gd name="T3" fmla="*/ 267 h 2978"/>
                <a:gd name="T4" fmla="*/ 2438 w 2792"/>
                <a:gd name="T5" fmla="*/ 567 h 2978"/>
                <a:gd name="T6" fmla="*/ 2534 w 2792"/>
                <a:gd name="T7" fmla="*/ 812 h 2978"/>
                <a:gd name="T8" fmla="*/ 2652 w 2792"/>
                <a:gd name="T9" fmla="*/ 1054 h 2978"/>
                <a:gd name="T10" fmla="*/ 2750 w 2792"/>
                <a:gd name="T11" fmla="*/ 1241 h 2978"/>
                <a:gd name="T12" fmla="*/ 2792 w 2792"/>
                <a:gd name="T13" fmla="*/ 1314 h 2978"/>
                <a:gd name="T14" fmla="*/ 2783 w 2792"/>
                <a:gd name="T15" fmla="*/ 1425 h 2978"/>
                <a:gd name="T16" fmla="*/ 2754 w 2792"/>
                <a:gd name="T17" fmla="*/ 1690 h 2978"/>
                <a:gd name="T18" fmla="*/ 2710 w 2792"/>
                <a:gd name="T19" fmla="*/ 2006 h 2978"/>
                <a:gd name="T20" fmla="*/ 2654 w 2792"/>
                <a:gd name="T21" fmla="*/ 2260 h 2978"/>
                <a:gd name="T22" fmla="*/ 2569 w 2792"/>
                <a:gd name="T23" fmla="*/ 2529 h 2978"/>
                <a:gd name="T24" fmla="*/ 2483 w 2792"/>
                <a:gd name="T25" fmla="*/ 2780 h 2978"/>
                <a:gd name="T26" fmla="*/ 2427 w 2792"/>
                <a:gd name="T27" fmla="*/ 2947 h 2978"/>
                <a:gd name="T28" fmla="*/ 2414 w 2792"/>
                <a:gd name="T29" fmla="*/ 2962 h 2978"/>
                <a:gd name="T30" fmla="*/ 2336 w 2792"/>
                <a:gd name="T31" fmla="*/ 2871 h 2978"/>
                <a:gd name="T32" fmla="*/ 2144 w 2792"/>
                <a:gd name="T33" fmla="*/ 2769 h 2978"/>
                <a:gd name="T34" fmla="*/ 1824 w 2792"/>
                <a:gd name="T35" fmla="*/ 2709 h 2978"/>
                <a:gd name="T36" fmla="*/ 1467 w 2792"/>
                <a:gd name="T37" fmla="*/ 2547 h 2978"/>
                <a:gd name="T38" fmla="*/ 1111 w 2792"/>
                <a:gd name="T39" fmla="*/ 2215 h 2978"/>
                <a:gd name="T40" fmla="*/ 958 w 2792"/>
                <a:gd name="T41" fmla="*/ 1964 h 2978"/>
                <a:gd name="T42" fmla="*/ 1080 w 2792"/>
                <a:gd name="T43" fmla="*/ 1855 h 2978"/>
                <a:gd name="T44" fmla="*/ 1272 w 2792"/>
                <a:gd name="T45" fmla="*/ 1641 h 2978"/>
                <a:gd name="T46" fmla="*/ 1476 w 2792"/>
                <a:gd name="T47" fmla="*/ 1328 h 2978"/>
                <a:gd name="T48" fmla="*/ 1637 w 2792"/>
                <a:gd name="T49" fmla="*/ 916 h 2978"/>
                <a:gd name="T50" fmla="*/ 1610 w 2792"/>
                <a:gd name="T51" fmla="*/ 787 h 2978"/>
                <a:gd name="T52" fmla="*/ 1427 w 2792"/>
                <a:gd name="T53" fmla="*/ 760 h 2978"/>
                <a:gd name="T54" fmla="*/ 1211 w 2792"/>
                <a:gd name="T55" fmla="*/ 763 h 2978"/>
                <a:gd name="T56" fmla="*/ 1069 w 2792"/>
                <a:gd name="T57" fmla="*/ 827 h 2978"/>
                <a:gd name="T58" fmla="*/ 935 w 2792"/>
                <a:gd name="T59" fmla="*/ 961 h 2978"/>
                <a:gd name="T60" fmla="*/ 751 w 2792"/>
                <a:gd name="T61" fmla="*/ 1150 h 2978"/>
                <a:gd name="T62" fmla="*/ 561 w 2792"/>
                <a:gd name="T63" fmla="*/ 1352 h 2978"/>
                <a:gd name="T64" fmla="*/ 406 w 2792"/>
                <a:gd name="T65" fmla="*/ 1519 h 2978"/>
                <a:gd name="T66" fmla="*/ 325 w 2792"/>
                <a:gd name="T67" fmla="*/ 1608 h 2978"/>
                <a:gd name="T68" fmla="*/ 283 w 2792"/>
                <a:gd name="T69" fmla="*/ 1586 h 2978"/>
                <a:gd name="T70" fmla="*/ 161 w 2792"/>
                <a:gd name="T71" fmla="*/ 1497 h 2978"/>
                <a:gd name="T72" fmla="*/ 38 w 2792"/>
                <a:gd name="T73" fmla="*/ 1405 h 2978"/>
                <a:gd name="T74" fmla="*/ 5 w 2792"/>
                <a:gd name="T75" fmla="*/ 1363 h 2978"/>
                <a:gd name="T76" fmla="*/ 76 w 2792"/>
                <a:gd name="T77" fmla="*/ 1254 h 2978"/>
                <a:gd name="T78" fmla="*/ 219 w 2792"/>
                <a:gd name="T79" fmla="*/ 1054 h 2978"/>
                <a:gd name="T80" fmla="*/ 394 w 2792"/>
                <a:gd name="T81" fmla="*/ 814 h 2978"/>
                <a:gd name="T82" fmla="*/ 572 w 2792"/>
                <a:gd name="T83" fmla="*/ 580 h 2978"/>
                <a:gd name="T84" fmla="*/ 719 w 2792"/>
                <a:gd name="T85" fmla="*/ 409 h 2978"/>
                <a:gd name="T86" fmla="*/ 869 w 2792"/>
                <a:gd name="T87" fmla="*/ 309 h 2978"/>
                <a:gd name="T88" fmla="*/ 1194 w 2792"/>
                <a:gd name="T89" fmla="*/ 218 h 2978"/>
                <a:gd name="T90" fmla="*/ 1579 w 2792"/>
                <a:gd name="T91" fmla="*/ 153 h 2978"/>
                <a:gd name="T92" fmla="*/ 1882 w 2792"/>
                <a:gd name="T93" fmla="*/ 118 h 2978"/>
                <a:gd name="T94" fmla="*/ 2193 w 2792"/>
                <a:gd name="T95" fmla="*/ 102 h 2978"/>
                <a:gd name="T96" fmla="*/ 2394 w 2792"/>
                <a:gd name="T97" fmla="*/ 0 h 2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2" h="2978">
                  <a:moveTo>
                    <a:pt x="2394" y="0"/>
                  </a:moveTo>
                  <a:lnTo>
                    <a:pt x="2394" y="6"/>
                  </a:lnTo>
                  <a:lnTo>
                    <a:pt x="2389" y="24"/>
                  </a:lnTo>
                  <a:lnTo>
                    <a:pt x="2385" y="53"/>
                  </a:lnTo>
                  <a:lnTo>
                    <a:pt x="2380" y="93"/>
                  </a:lnTo>
                  <a:lnTo>
                    <a:pt x="2378" y="142"/>
                  </a:lnTo>
                  <a:lnTo>
                    <a:pt x="2378" y="200"/>
                  </a:lnTo>
                  <a:lnTo>
                    <a:pt x="2380" y="267"/>
                  </a:lnTo>
                  <a:lnTo>
                    <a:pt x="2389" y="342"/>
                  </a:lnTo>
                  <a:lnTo>
                    <a:pt x="2402" y="425"/>
                  </a:lnTo>
                  <a:lnTo>
                    <a:pt x="2422" y="511"/>
                  </a:lnTo>
                  <a:lnTo>
                    <a:pt x="2438" y="567"/>
                  </a:lnTo>
                  <a:lnTo>
                    <a:pt x="2458" y="625"/>
                  </a:lnTo>
                  <a:lnTo>
                    <a:pt x="2480" y="687"/>
                  </a:lnTo>
                  <a:lnTo>
                    <a:pt x="2507" y="749"/>
                  </a:lnTo>
                  <a:lnTo>
                    <a:pt x="2534" y="812"/>
                  </a:lnTo>
                  <a:lnTo>
                    <a:pt x="2563" y="876"/>
                  </a:lnTo>
                  <a:lnTo>
                    <a:pt x="2592" y="938"/>
                  </a:lnTo>
                  <a:lnTo>
                    <a:pt x="2623" y="998"/>
                  </a:lnTo>
                  <a:lnTo>
                    <a:pt x="2652" y="1054"/>
                  </a:lnTo>
                  <a:lnTo>
                    <a:pt x="2678" y="1110"/>
                  </a:lnTo>
                  <a:lnTo>
                    <a:pt x="2705" y="1159"/>
                  </a:lnTo>
                  <a:lnTo>
                    <a:pt x="2730" y="1203"/>
                  </a:lnTo>
                  <a:lnTo>
                    <a:pt x="2750" y="1241"/>
                  </a:lnTo>
                  <a:lnTo>
                    <a:pt x="2768" y="1272"/>
                  </a:lnTo>
                  <a:lnTo>
                    <a:pt x="2781" y="1294"/>
                  </a:lnTo>
                  <a:lnTo>
                    <a:pt x="2790" y="1310"/>
                  </a:lnTo>
                  <a:lnTo>
                    <a:pt x="2792" y="1314"/>
                  </a:lnTo>
                  <a:lnTo>
                    <a:pt x="2792" y="1321"/>
                  </a:lnTo>
                  <a:lnTo>
                    <a:pt x="2790" y="1343"/>
                  </a:lnTo>
                  <a:lnTo>
                    <a:pt x="2788" y="1379"/>
                  </a:lnTo>
                  <a:lnTo>
                    <a:pt x="2783" y="1425"/>
                  </a:lnTo>
                  <a:lnTo>
                    <a:pt x="2776" y="1481"/>
                  </a:lnTo>
                  <a:lnTo>
                    <a:pt x="2770" y="1546"/>
                  </a:lnTo>
                  <a:lnTo>
                    <a:pt x="2763" y="1615"/>
                  </a:lnTo>
                  <a:lnTo>
                    <a:pt x="2754" y="1690"/>
                  </a:lnTo>
                  <a:lnTo>
                    <a:pt x="2743" y="1768"/>
                  </a:lnTo>
                  <a:lnTo>
                    <a:pt x="2734" y="1848"/>
                  </a:lnTo>
                  <a:lnTo>
                    <a:pt x="2721" y="1928"/>
                  </a:lnTo>
                  <a:lnTo>
                    <a:pt x="2710" y="2006"/>
                  </a:lnTo>
                  <a:lnTo>
                    <a:pt x="2696" y="2082"/>
                  </a:lnTo>
                  <a:lnTo>
                    <a:pt x="2685" y="2135"/>
                  </a:lnTo>
                  <a:lnTo>
                    <a:pt x="2672" y="2195"/>
                  </a:lnTo>
                  <a:lnTo>
                    <a:pt x="2654" y="2260"/>
                  </a:lnTo>
                  <a:lnTo>
                    <a:pt x="2636" y="2326"/>
                  </a:lnTo>
                  <a:lnTo>
                    <a:pt x="2614" y="2393"/>
                  </a:lnTo>
                  <a:lnTo>
                    <a:pt x="2592" y="2462"/>
                  </a:lnTo>
                  <a:lnTo>
                    <a:pt x="2569" y="2529"/>
                  </a:lnTo>
                  <a:lnTo>
                    <a:pt x="2547" y="2595"/>
                  </a:lnTo>
                  <a:lnTo>
                    <a:pt x="2525" y="2660"/>
                  </a:lnTo>
                  <a:lnTo>
                    <a:pt x="2503" y="2722"/>
                  </a:lnTo>
                  <a:lnTo>
                    <a:pt x="2483" y="2780"/>
                  </a:lnTo>
                  <a:lnTo>
                    <a:pt x="2465" y="2831"/>
                  </a:lnTo>
                  <a:lnTo>
                    <a:pt x="2449" y="2878"/>
                  </a:lnTo>
                  <a:lnTo>
                    <a:pt x="2436" y="2916"/>
                  </a:lnTo>
                  <a:lnTo>
                    <a:pt x="2427" y="2947"/>
                  </a:lnTo>
                  <a:lnTo>
                    <a:pt x="2422" y="2967"/>
                  </a:lnTo>
                  <a:lnTo>
                    <a:pt x="2422" y="2978"/>
                  </a:lnTo>
                  <a:lnTo>
                    <a:pt x="2420" y="2974"/>
                  </a:lnTo>
                  <a:lnTo>
                    <a:pt x="2414" y="2962"/>
                  </a:lnTo>
                  <a:lnTo>
                    <a:pt x="2402" y="2947"/>
                  </a:lnTo>
                  <a:lnTo>
                    <a:pt x="2387" y="2925"/>
                  </a:lnTo>
                  <a:lnTo>
                    <a:pt x="2365" y="2900"/>
                  </a:lnTo>
                  <a:lnTo>
                    <a:pt x="2336" y="2871"/>
                  </a:lnTo>
                  <a:lnTo>
                    <a:pt x="2300" y="2845"/>
                  </a:lnTo>
                  <a:lnTo>
                    <a:pt x="2256" y="2818"/>
                  </a:lnTo>
                  <a:lnTo>
                    <a:pt x="2204" y="2791"/>
                  </a:lnTo>
                  <a:lnTo>
                    <a:pt x="2144" y="2769"/>
                  </a:lnTo>
                  <a:lnTo>
                    <a:pt x="2075" y="2751"/>
                  </a:lnTo>
                  <a:lnTo>
                    <a:pt x="1995" y="2740"/>
                  </a:lnTo>
                  <a:lnTo>
                    <a:pt x="1910" y="2729"/>
                  </a:lnTo>
                  <a:lnTo>
                    <a:pt x="1824" y="2709"/>
                  </a:lnTo>
                  <a:lnTo>
                    <a:pt x="1735" y="2682"/>
                  </a:lnTo>
                  <a:lnTo>
                    <a:pt x="1646" y="2647"/>
                  </a:lnTo>
                  <a:lnTo>
                    <a:pt x="1556" y="2600"/>
                  </a:lnTo>
                  <a:lnTo>
                    <a:pt x="1467" y="2547"/>
                  </a:lnTo>
                  <a:lnTo>
                    <a:pt x="1376" y="2480"/>
                  </a:lnTo>
                  <a:lnTo>
                    <a:pt x="1287" y="2404"/>
                  </a:lnTo>
                  <a:lnTo>
                    <a:pt x="1198" y="2315"/>
                  </a:lnTo>
                  <a:lnTo>
                    <a:pt x="1111" y="2215"/>
                  </a:lnTo>
                  <a:lnTo>
                    <a:pt x="1024" y="2104"/>
                  </a:lnTo>
                  <a:lnTo>
                    <a:pt x="940" y="1977"/>
                  </a:lnTo>
                  <a:lnTo>
                    <a:pt x="944" y="1973"/>
                  </a:lnTo>
                  <a:lnTo>
                    <a:pt x="958" y="1964"/>
                  </a:lnTo>
                  <a:lnTo>
                    <a:pt x="978" y="1946"/>
                  </a:lnTo>
                  <a:lnTo>
                    <a:pt x="1007" y="1921"/>
                  </a:lnTo>
                  <a:lnTo>
                    <a:pt x="1040" y="1893"/>
                  </a:lnTo>
                  <a:lnTo>
                    <a:pt x="1080" y="1855"/>
                  </a:lnTo>
                  <a:lnTo>
                    <a:pt x="1125" y="1810"/>
                  </a:lnTo>
                  <a:lnTo>
                    <a:pt x="1171" y="1761"/>
                  </a:lnTo>
                  <a:lnTo>
                    <a:pt x="1220" y="1704"/>
                  </a:lnTo>
                  <a:lnTo>
                    <a:pt x="1272" y="1641"/>
                  </a:lnTo>
                  <a:lnTo>
                    <a:pt x="1325" y="1572"/>
                  </a:lnTo>
                  <a:lnTo>
                    <a:pt x="1376" y="1497"/>
                  </a:lnTo>
                  <a:lnTo>
                    <a:pt x="1427" y="1414"/>
                  </a:lnTo>
                  <a:lnTo>
                    <a:pt x="1476" y="1328"/>
                  </a:lnTo>
                  <a:lnTo>
                    <a:pt x="1523" y="1232"/>
                  </a:lnTo>
                  <a:lnTo>
                    <a:pt x="1565" y="1134"/>
                  </a:lnTo>
                  <a:lnTo>
                    <a:pt x="1603" y="1027"/>
                  </a:lnTo>
                  <a:lnTo>
                    <a:pt x="1637" y="916"/>
                  </a:lnTo>
                  <a:lnTo>
                    <a:pt x="1663" y="798"/>
                  </a:lnTo>
                  <a:lnTo>
                    <a:pt x="1657" y="796"/>
                  </a:lnTo>
                  <a:lnTo>
                    <a:pt x="1639" y="792"/>
                  </a:lnTo>
                  <a:lnTo>
                    <a:pt x="1610" y="787"/>
                  </a:lnTo>
                  <a:lnTo>
                    <a:pt x="1574" y="780"/>
                  </a:lnTo>
                  <a:lnTo>
                    <a:pt x="1530" y="774"/>
                  </a:lnTo>
                  <a:lnTo>
                    <a:pt x="1481" y="767"/>
                  </a:lnTo>
                  <a:lnTo>
                    <a:pt x="1427" y="760"/>
                  </a:lnTo>
                  <a:lnTo>
                    <a:pt x="1372" y="758"/>
                  </a:lnTo>
                  <a:lnTo>
                    <a:pt x="1318" y="756"/>
                  </a:lnTo>
                  <a:lnTo>
                    <a:pt x="1263" y="758"/>
                  </a:lnTo>
                  <a:lnTo>
                    <a:pt x="1211" y="763"/>
                  </a:lnTo>
                  <a:lnTo>
                    <a:pt x="1165" y="774"/>
                  </a:lnTo>
                  <a:lnTo>
                    <a:pt x="1125" y="787"/>
                  </a:lnTo>
                  <a:lnTo>
                    <a:pt x="1091" y="809"/>
                  </a:lnTo>
                  <a:lnTo>
                    <a:pt x="1069" y="827"/>
                  </a:lnTo>
                  <a:lnTo>
                    <a:pt x="1042" y="854"/>
                  </a:lnTo>
                  <a:lnTo>
                    <a:pt x="1011" y="885"/>
                  </a:lnTo>
                  <a:lnTo>
                    <a:pt x="973" y="921"/>
                  </a:lnTo>
                  <a:lnTo>
                    <a:pt x="935" y="961"/>
                  </a:lnTo>
                  <a:lnTo>
                    <a:pt x="891" y="1005"/>
                  </a:lnTo>
                  <a:lnTo>
                    <a:pt x="846" y="1052"/>
                  </a:lnTo>
                  <a:lnTo>
                    <a:pt x="800" y="1101"/>
                  </a:lnTo>
                  <a:lnTo>
                    <a:pt x="751" y="1150"/>
                  </a:lnTo>
                  <a:lnTo>
                    <a:pt x="704" y="1201"/>
                  </a:lnTo>
                  <a:lnTo>
                    <a:pt x="655" y="1252"/>
                  </a:lnTo>
                  <a:lnTo>
                    <a:pt x="608" y="1303"/>
                  </a:lnTo>
                  <a:lnTo>
                    <a:pt x="561" y="1352"/>
                  </a:lnTo>
                  <a:lnTo>
                    <a:pt x="519" y="1399"/>
                  </a:lnTo>
                  <a:lnTo>
                    <a:pt x="477" y="1443"/>
                  </a:lnTo>
                  <a:lnTo>
                    <a:pt x="439" y="1483"/>
                  </a:lnTo>
                  <a:lnTo>
                    <a:pt x="406" y="1519"/>
                  </a:lnTo>
                  <a:lnTo>
                    <a:pt x="377" y="1550"/>
                  </a:lnTo>
                  <a:lnTo>
                    <a:pt x="354" y="1577"/>
                  </a:lnTo>
                  <a:lnTo>
                    <a:pt x="337" y="1595"/>
                  </a:lnTo>
                  <a:lnTo>
                    <a:pt x="325" y="1608"/>
                  </a:lnTo>
                  <a:lnTo>
                    <a:pt x="321" y="1612"/>
                  </a:lnTo>
                  <a:lnTo>
                    <a:pt x="316" y="1608"/>
                  </a:lnTo>
                  <a:lnTo>
                    <a:pt x="303" y="1599"/>
                  </a:lnTo>
                  <a:lnTo>
                    <a:pt x="283" y="1586"/>
                  </a:lnTo>
                  <a:lnTo>
                    <a:pt x="256" y="1568"/>
                  </a:lnTo>
                  <a:lnTo>
                    <a:pt x="227" y="1546"/>
                  </a:lnTo>
                  <a:lnTo>
                    <a:pt x="194" y="1521"/>
                  </a:lnTo>
                  <a:lnTo>
                    <a:pt x="161" y="1497"/>
                  </a:lnTo>
                  <a:lnTo>
                    <a:pt x="127" y="1472"/>
                  </a:lnTo>
                  <a:lnTo>
                    <a:pt x="94" y="1448"/>
                  </a:lnTo>
                  <a:lnTo>
                    <a:pt x="65" y="1425"/>
                  </a:lnTo>
                  <a:lnTo>
                    <a:pt x="38" y="1405"/>
                  </a:lnTo>
                  <a:lnTo>
                    <a:pt x="18" y="1390"/>
                  </a:lnTo>
                  <a:lnTo>
                    <a:pt x="5" y="1377"/>
                  </a:lnTo>
                  <a:lnTo>
                    <a:pt x="0" y="1370"/>
                  </a:lnTo>
                  <a:lnTo>
                    <a:pt x="5" y="1363"/>
                  </a:lnTo>
                  <a:lnTo>
                    <a:pt x="14" y="1348"/>
                  </a:lnTo>
                  <a:lnTo>
                    <a:pt x="29" y="1323"/>
                  </a:lnTo>
                  <a:lnTo>
                    <a:pt x="49" y="1292"/>
                  </a:lnTo>
                  <a:lnTo>
                    <a:pt x="76" y="1254"/>
                  </a:lnTo>
                  <a:lnTo>
                    <a:pt x="107" y="1212"/>
                  </a:lnTo>
                  <a:lnTo>
                    <a:pt x="141" y="1163"/>
                  </a:lnTo>
                  <a:lnTo>
                    <a:pt x="178" y="1110"/>
                  </a:lnTo>
                  <a:lnTo>
                    <a:pt x="219" y="1054"/>
                  </a:lnTo>
                  <a:lnTo>
                    <a:pt x="261" y="996"/>
                  </a:lnTo>
                  <a:lnTo>
                    <a:pt x="303" y="936"/>
                  </a:lnTo>
                  <a:lnTo>
                    <a:pt x="350" y="874"/>
                  </a:lnTo>
                  <a:lnTo>
                    <a:pt x="394" y="814"/>
                  </a:lnTo>
                  <a:lnTo>
                    <a:pt x="441" y="751"/>
                  </a:lnTo>
                  <a:lnTo>
                    <a:pt x="486" y="691"/>
                  </a:lnTo>
                  <a:lnTo>
                    <a:pt x="530" y="636"/>
                  </a:lnTo>
                  <a:lnTo>
                    <a:pt x="572" y="580"/>
                  </a:lnTo>
                  <a:lnTo>
                    <a:pt x="615" y="529"/>
                  </a:lnTo>
                  <a:lnTo>
                    <a:pt x="653" y="485"/>
                  </a:lnTo>
                  <a:lnTo>
                    <a:pt x="688" y="442"/>
                  </a:lnTo>
                  <a:lnTo>
                    <a:pt x="719" y="409"/>
                  </a:lnTo>
                  <a:lnTo>
                    <a:pt x="746" y="380"/>
                  </a:lnTo>
                  <a:lnTo>
                    <a:pt x="771" y="360"/>
                  </a:lnTo>
                  <a:lnTo>
                    <a:pt x="813" y="333"/>
                  </a:lnTo>
                  <a:lnTo>
                    <a:pt x="869" y="309"/>
                  </a:lnTo>
                  <a:lnTo>
                    <a:pt x="938" y="284"/>
                  </a:lnTo>
                  <a:lnTo>
                    <a:pt x="1016" y="260"/>
                  </a:lnTo>
                  <a:lnTo>
                    <a:pt x="1102" y="240"/>
                  </a:lnTo>
                  <a:lnTo>
                    <a:pt x="1194" y="218"/>
                  </a:lnTo>
                  <a:lnTo>
                    <a:pt x="1292" y="200"/>
                  </a:lnTo>
                  <a:lnTo>
                    <a:pt x="1387" y="182"/>
                  </a:lnTo>
                  <a:lnTo>
                    <a:pt x="1485" y="167"/>
                  </a:lnTo>
                  <a:lnTo>
                    <a:pt x="1579" y="153"/>
                  </a:lnTo>
                  <a:lnTo>
                    <a:pt x="1668" y="140"/>
                  </a:lnTo>
                  <a:lnTo>
                    <a:pt x="1750" y="131"/>
                  </a:lnTo>
                  <a:lnTo>
                    <a:pt x="1821" y="124"/>
                  </a:lnTo>
                  <a:lnTo>
                    <a:pt x="1882" y="118"/>
                  </a:lnTo>
                  <a:lnTo>
                    <a:pt x="1984" y="113"/>
                  </a:lnTo>
                  <a:lnTo>
                    <a:pt x="2069" y="109"/>
                  </a:lnTo>
                  <a:lnTo>
                    <a:pt x="2140" y="104"/>
                  </a:lnTo>
                  <a:lnTo>
                    <a:pt x="2193" y="102"/>
                  </a:lnTo>
                  <a:lnTo>
                    <a:pt x="2233" y="102"/>
                  </a:lnTo>
                  <a:lnTo>
                    <a:pt x="2258" y="102"/>
                  </a:lnTo>
                  <a:lnTo>
                    <a:pt x="2264" y="102"/>
                  </a:lnTo>
                  <a:lnTo>
                    <a:pt x="2394"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90" name="Freeform 22">
              <a:extLst>
                <a:ext uri="{FF2B5EF4-FFF2-40B4-BE49-F238E27FC236}">
                  <a16:creationId xmlns:a16="http://schemas.microsoft.com/office/drawing/2014/main" id="{D755BCB3-283F-46A3-9089-CAF33B35CE42}"/>
                </a:ext>
              </a:extLst>
            </p:cNvPr>
            <p:cNvSpPr>
              <a:spLocks/>
            </p:cNvSpPr>
            <p:nvPr/>
          </p:nvSpPr>
          <p:spPr bwMode="auto">
            <a:xfrm>
              <a:off x="8396288" y="1008063"/>
              <a:ext cx="631825" cy="842963"/>
            </a:xfrm>
            <a:custGeom>
              <a:avLst/>
              <a:gdLst>
                <a:gd name="T0" fmla="*/ 16 w 398"/>
                <a:gd name="T1" fmla="*/ 0 h 531"/>
                <a:gd name="T2" fmla="*/ 398 w 398"/>
                <a:gd name="T3" fmla="*/ 282 h 531"/>
                <a:gd name="T4" fmla="*/ 278 w 398"/>
                <a:gd name="T5" fmla="*/ 531 h 531"/>
                <a:gd name="T6" fmla="*/ 0 w 398"/>
                <a:gd name="T7" fmla="*/ 169 h 531"/>
                <a:gd name="T8" fmla="*/ 16 w 398"/>
                <a:gd name="T9" fmla="*/ 0 h 531"/>
              </a:gdLst>
              <a:ahLst/>
              <a:cxnLst>
                <a:cxn ang="0">
                  <a:pos x="T0" y="T1"/>
                </a:cxn>
                <a:cxn ang="0">
                  <a:pos x="T2" y="T3"/>
                </a:cxn>
                <a:cxn ang="0">
                  <a:pos x="T4" y="T5"/>
                </a:cxn>
                <a:cxn ang="0">
                  <a:pos x="T6" y="T7"/>
                </a:cxn>
                <a:cxn ang="0">
                  <a:pos x="T8" y="T9"/>
                </a:cxn>
              </a:cxnLst>
              <a:rect l="0" t="0" r="r" b="b"/>
              <a:pathLst>
                <a:path w="398" h="531">
                  <a:moveTo>
                    <a:pt x="16" y="0"/>
                  </a:moveTo>
                  <a:lnTo>
                    <a:pt x="398" y="282"/>
                  </a:lnTo>
                  <a:lnTo>
                    <a:pt x="278" y="531"/>
                  </a:lnTo>
                  <a:lnTo>
                    <a:pt x="0" y="169"/>
                  </a:lnTo>
                  <a:lnTo>
                    <a:pt x="16"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91" name="Freeform 23">
              <a:extLst>
                <a:ext uri="{FF2B5EF4-FFF2-40B4-BE49-F238E27FC236}">
                  <a16:creationId xmlns:a16="http://schemas.microsoft.com/office/drawing/2014/main" id="{25CC509F-1DD4-4E17-B32E-70CD94617552}"/>
                </a:ext>
              </a:extLst>
            </p:cNvPr>
            <p:cNvSpPr>
              <a:spLocks/>
            </p:cNvSpPr>
            <p:nvPr/>
          </p:nvSpPr>
          <p:spPr bwMode="auto">
            <a:xfrm>
              <a:off x="9064625" y="1265238"/>
              <a:ext cx="190500" cy="487363"/>
            </a:xfrm>
            <a:custGeom>
              <a:avLst/>
              <a:gdLst>
                <a:gd name="T0" fmla="*/ 55 w 120"/>
                <a:gd name="T1" fmla="*/ 0 h 307"/>
                <a:gd name="T2" fmla="*/ 120 w 120"/>
                <a:gd name="T3" fmla="*/ 307 h 307"/>
                <a:gd name="T4" fmla="*/ 0 w 120"/>
                <a:gd name="T5" fmla="*/ 125 h 307"/>
                <a:gd name="T6" fmla="*/ 55 w 120"/>
                <a:gd name="T7" fmla="*/ 0 h 307"/>
              </a:gdLst>
              <a:ahLst/>
              <a:cxnLst>
                <a:cxn ang="0">
                  <a:pos x="T0" y="T1"/>
                </a:cxn>
                <a:cxn ang="0">
                  <a:pos x="T2" y="T3"/>
                </a:cxn>
                <a:cxn ang="0">
                  <a:pos x="T4" y="T5"/>
                </a:cxn>
                <a:cxn ang="0">
                  <a:pos x="T6" y="T7"/>
                </a:cxn>
              </a:cxnLst>
              <a:rect l="0" t="0" r="r" b="b"/>
              <a:pathLst>
                <a:path w="120" h="307">
                  <a:moveTo>
                    <a:pt x="55" y="0"/>
                  </a:moveTo>
                  <a:lnTo>
                    <a:pt x="120" y="307"/>
                  </a:lnTo>
                  <a:lnTo>
                    <a:pt x="0" y="125"/>
                  </a:lnTo>
                  <a:lnTo>
                    <a:pt x="55"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92" name="Freeform 24">
              <a:extLst>
                <a:ext uri="{FF2B5EF4-FFF2-40B4-BE49-F238E27FC236}">
                  <a16:creationId xmlns:a16="http://schemas.microsoft.com/office/drawing/2014/main" id="{4605F305-EEFD-4E96-84A9-B9D89A929D6B}"/>
                </a:ext>
              </a:extLst>
            </p:cNvPr>
            <p:cNvSpPr>
              <a:spLocks/>
            </p:cNvSpPr>
            <p:nvPr/>
          </p:nvSpPr>
          <p:spPr bwMode="auto">
            <a:xfrm>
              <a:off x="6862763" y="1798638"/>
              <a:ext cx="936625" cy="862013"/>
            </a:xfrm>
            <a:custGeom>
              <a:avLst/>
              <a:gdLst>
                <a:gd name="T0" fmla="*/ 590 w 590"/>
                <a:gd name="T1" fmla="*/ 0 h 543"/>
                <a:gd name="T2" fmla="*/ 554 w 590"/>
                <a:gd name="T3" fmla="*/ 93 h 543"/>
                <a:gd name="T4" fmla="*/ 516 w 590"/>
                <a:gd name="T5" fmla="*/ 178 h 543"/>
                <a:gd name="T6" fmla="*/ 474 w 590"/>
                <a:gd name="T7" fmla="*/ 251 h 543"/>
                <a:gd name="T8" fmla="*/ 434 w 590"/>
                <a:gd name="T9" fmla="*/ 314 h 543"/>
                <a:gd name="T10" fmla="*/ 392 w 590"/>
                <a:gd name="T11" fmla="*/ 369 h 543"/>
                <a:gd name="T12" fmla="*/ 352 w 590"/>
                <a:gd name="T13" fmla="*/ 414 h 543"/>
                <a:gd name="T14" fmla="*/ 314 w 590"/>
                <a:gd name="T15" fmla="*/ 451 h 543"/>
                <a:gd name="T16" fmla="*/ 278 w 590"/>
                <a:gd name="T17" fmla="*/ 483 h 543"/>
                <a:gd name="T18" fmla="*/ 247 w 590"/>
                <a:gd name="T19" fmla="*/ 505 h 543"/>
                <a:gd name="T20" fmla="*/ 222 w 590"/>
                <a:gd name="T21" fmla="*/ 523 h 543"/>
                <a:gd name="T22" fmla="*/ 202 w 590"/>
                <a:gd name="T23" fmla="*/ 534 h 543"/>
                <a:gd name="T24" fmla="*/ 189 w 590"/>
                <a:gd name="T25" fmla="*/ 540 h 543"/>
                <a:gd name="T26" fmla="*/ 185 w 590"/>
                <a:gd name="T27" fmla="*/ 543 h 543"/>
                <a:gd name="T28" fmla="*/ 205 w 590"/>
                <a:gd name="T29" fmla="*/ 487 h 543"/>
                <a:gd name="T30" fmla="*/ 218 w 590"/>
                <a:gd name="T31" fmla="*/ 438 h 543"/>
                <a:gd name="T32" fmla="*/ 231 w 590"/>
                <a:gd name="T33" fmla="*/ 391 h 543"/>
                <a:gd name="T34" fmla="*/ 240 w 590"/>
                <a:gd name="T35" fmla="*/ 354 h 543"/>
                <a:gd name="T36" fmla="*/ 247 w 590"/>
                <a:gd name="T37" fmla="*/ 325 h 543"/>
                <a:gd name="T38" fmla="*/ 251 w 590"/>
                <a:gd name="T39" fmla="*/ 307 h 543"/>
                <a:gd name="T40" fmla="*/ 251 w 590"/>
                <a:gd name="T41" fmla="*/ 300 h 543"/>
                <a:gd name="T42" fmla="*/ 234 w 590"/>
                <a:gd name="T43" fmla="*/ 294 h 543"/>
                <a:gd name="T44" fmla="*/ 205 w 590"/>
                <a:gd name="T45" fmla="*/ 289 h 543"/>
                <a:gd name="T46" fmla="*/ 169 w 590"/>
                <a:gd name="T47" fmla="*/ 285 h 543"/>
                <a:gd name="T48" fmla="*/ 131 w 590"/>
                <a:gd name="T49" fmla="*/ 278 h 543"/>
                <a:gd name="T50" fmla="*/ 91 w 590"/>
                <a:gd name="T51" fmla="*/ 274 h 543"/>
                <a:gd name="T52" fmla="*/ 55 w 590"/>
                <a:gd name="T53" fmla="*/ 271 h 543"/>
                <a:gd name="T54" fmla="*/ 26 w 590"/>
                <a:gd name="T55" fmla="*/ 267 h 543"/>
                <a:gd name="T56" fmla="*/ 6 w 590"/>
                <a:gd name="T57" fmla="*/ 265 h 543"/>
                <a:gd name="T58" fmla="*/ 0 w 590"/>
                <a:gd name="T59" fmla="*/ 265 h 543"/>
                <a:gd name="T60" fmla="*/ 6 w 590"/>
                <a:gd name="T61" fmla="*/ 265 h 543"/>
                <a:gd name="T62" fmla="*/ 26 w 590"/>
                <a:gd name="T63" fmla="*/ 265 h 543"/>
                <a:gd name="T64" fmla="*/ 55 w 590"/>
                <a:gd name="T65" fmla="*/ 265 h 543"/>
                <a:gd name="T66" fmla="*/ 91 w 590"/>
                <a:gd name="T67" fmla="*/ 262 h 543"/>
                <a:gd name="T68" fmla="*/ 133 w 590"/>
                <a:gd name="T69" fmla="*/ 260 h 543"/>
                <a:gd name="T70" fmla="*/ 182 w 590"/>
                <a:gd name="T71" fmla="*/ 253 h 543"/>
                <a:gd name="T72" fmla="*/ 231 w 590"/>
                <a:gd name="T73" fmla="*/ 247 h 543"/>
                <a:gd name="T74" fmla="*/ 280 w 590"/>
                <a:gd name="T75" fmla="*/ 236 h 543"/>
                <a:gd name="T76" fmla="*/ 329 w 590"/>
                <a:gd name="T77" fmla="*/ 222 h 543"/>
                <a:gd name="T78" fmla="*/ 367 w 590"/>
                <a:gd name="T79" fmla="*/ 207 h 543"/>
                <a:gd name="T80" fmla="*/ 403 w 590"/>
                <a:gd name="T81" fmla="*/ 187 h 543"/>
                <a:gd name="T82" fmla="*/ 436 w 590"/>
                <a:gd name="T83" fmla="*/ 162 h 543"/>
                <a:gd name="T84" fmla="*/ 470 w 590"/>
                <a:gd name="T85" fmla="*/ 136 h 543"/>
                <a:gd name="T86" fmla="*/ 498 w 590"/>
                <a:gd name="T87" fmla="*/ 107 h 543"/>
                <a:gd name="T88" fmla="*/ 525 w 590"/>
                <a:gd name="T89" fmla="*/ 80 h 543"/>
                <a:gd name="T90" fmla="*/ 547 w 590"/>
                <a:gd name="T91" fmla="*/ 56 h 543"/>
                <a:gd name="T92" fmla="*/ 565 w 590"/>
                <a:gd name="T93" fmla="*/ 33 h 543"/>
                <a:gd name="T94" fmla="*/ 579 w 590"/>
                <a:gd name="T95" fmla="*/ 15 h 543"/>
                <a:gd name="T96" fmla="*/ 587 w 590"/>
                <a:gd name="T97" fmla="*/ 4 h 543"/>
                <a:gd name="T98" fmla="*/ 590 w 590"/>
                <a:gd name="T99"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0" h="543">
                  <a:moveTo>
                    <a:pt x="590" y="0"/>
                  </a:moveTo>
                  <a:lnTo>
                    <a:pt x="554" y="93"/>
                  </a:lnTo>
                  <a:lnTo>
                    <a:pt x="516" y="178"/>
                  </a:lnTo>
                  <a:lnTo>
                    <a:pt x="474" y="251"/>
                  </a:lnTo>
                  <a:lnTo>
                    <a:pt x="434" y="314"/>
                  </a:lnTo>
                  <a:lnTo>
                    <a:pt x="392" y="369"/>
                  </a:lnTo>
                  <a:lnTo>
                    <a:pt x="352" y="414"/>
                  </a:lnTo>
                  <a:lnTo>
                    <a:pt x="314" y="451"/>
                  </a:lnTo>
                  <a:lnTo>
                    <a:pt x="278" y="483"/>
                  </a:lnTo>
                  <a:lnTo>
                    <a:pt x="247" y="505"/>
                  </a:lnTo>
                  <a:lnTo>
                    <a:pt x="222" y="523"/>
                  </a:lnTo>
                  <a:lnTo>
                    <a:pt x="202" y="534"/>
                  </a:lnTo>
                  <a:lnTo>
                    <a:pt x="189" y="540"/>
                  </a:lnTo>
                  <a:lnTo>
                    <a:pt x="185" y="543"/>
                  </a:lnTo>
                  <a:lnTo>
                    <a:pt x="205" y="487"/>
                  </a:lnTo>
                  <a:lnTo>
                    <a:pt x="218" y="438"/>
                  </a:lnTo>
                  <a:lnTo>
                    <a:pt x="231" y="391"/>
                  </a:lnTo>
                  <a:lnTo>
                    <a:pt x="240" y="354"/>
                  </a:lnTo>
                  <a:lnTo>
                    <a:pt x="247" y="325"/>
                  </a:lnTo>
                  <a:lnTo>
                    <a:pt x="251" y="307"/>
                  </a:lnTo>
                  <a:lnTo>
                    <a:pt x="251" y="300"/>
                  </a:lnTo>
                  <a:lnTo>
                    <a:pt x="234" y="294"/>
                  </a:lnTo>
                  <a:lnTo>
                    <a:pt x="205" y="289"/>
                  </a:lnTo>
                  <a:lnTo>
                    <a:pt x="169" y="285"/>
                  </a:lnTo>
                  <a:lnTo>
                    <a:pt x="131" y="278"/>
                  </a:lnTo>
                  <a:lnTo>
                    <a:pt x="91" y="274"/>
                  </a:lnTo>
                  <a:lnTo>
                    <a:pt x="55" y="271"/>
                  </a:lnTo>
                  <a:lnTo>
                    <a:pt x="26" y="267"/>
                  </a:lnTo>
                  <a:lnTo>
                    <a:pt x="6" y="265"/>
                  </a:lnTo>
                  <a:lnTo>
                    <a:pt x="0" y="265"/>
                  </a:lnTo>
                  <a:lnTo>
                    <a:pt x="6" y="265"/>
                  </a:lnTo>
                  <a:lnTo>
                    <a:pt x="26" y="265"/>
                  </a:lnTo>
                  <a:lnTo>
                    <a:pt x="55" y="265"/>
                  </a:lnTo>
                  <a:lnTo>
                    <a:pt x="91" y="262"/>
                  </a:lnTo>
                  <a:lnTo>
                    <a:pt x="133" y="260"/>
                  </a:lnTo>
                  <a:lnTo>
                    <a:pt x="182" y="253"/>
                  </a:lnTo>
                  <a:lnTo>
                    <a:pt x="231" y="247"/>
                  </a:lnTo>
                  <a:lnTo>
                    <a:pt x="280" y="236"/>
                  </a:lnTo>
                  <a:lnTo>
                    <a:pt x="329" y="222"/>
                  </a:lnTo>
                  <a:lnTo>
                    <a:pt x="367" y="207"/>
                  </a:lnTo>
                  <a:lnTo>
                    <a:pt x="403" y="187"/>
                  </a:lnTo>
                  <a:lnTo>
                    <a:pt x="436" y="162"/>
                  </a:lnTo>
                  <a:lnTo>
                    <a:pt x="470" y="136"/>
                  </a:lnTo>
                  <a:lnTo>
                    <a:pt x="498" y="107"/>
                  </a:lnTo>
                  <a:lnTo>
                    <a:pt x="525" y="80"/>
                  </a:lnTo>
                  <a:lnTo>
                    <a:pt x="547" y="56"/>
                  </a:lnTo>
                  <a:lnTo>
                    <a:pt x="565" y="33"/>
                  </a:lnTo>
                  <a:lnTo>
                    <a:pt x="579" y="15"/>
                  </a:lnTo>
                  <a:lnTo>
                    <a:pt x="587" y="4"/>
                  </a:lnTo>
                  <a:lnTo>
                    <a:pt x="590" y="0"/>
                  </a:lnTo>
                  <a:close/>
                </a:path>
              </a:pathLst>
            </a:custGeom>
            <a:solidFill>
              <a:schemeClr val="tx1">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48" name="Group 47">
            <a:extLst>
              <a:ext uri="{FF2B5EF4-FFF2-40B4-BE49-F238E27FC236}">
                <a16:creationId xmlns:a16="http://schemas.microsoft.com/office/drawing/2014/main" id="{B8E094DC-88A8-458C-9A04-AED9C61F1D70}"/>
              </a:ext>
            </a:extLst>
          </p:cNvPr>
          <p:cNvGrpSpPr/>
          <p:nvPr/>
        </p:nvGrpSpPr>
        <p:grpSpPr>
          <a:xfrm>
            <a:off x="2136298" y="5544274"/>
            <a:ext cx="420938" cy="420938"/>
            <a:chOff x="800855" y="1991617"/>
            <a:chExt cx="420938" cy="420938"/>
          </a:xfrm>
        </p:grpSpPr>
        <p:sp>
          <p:nvSpPr>
            <p:cNvPr id="49" name="Oval 48">
              <a:extLst>
                <a:ext uri="{FF2B5EF4-FFF2-40B4-BE49-F238E27FC236}">
                  <a16:creationId xmlns:a16="http://schemas.microsoft.com/office/drawing/2014/main" id="{D84E6D11-1AEC-4282-90D8-87A6720D4C20}"/>
                </a:ext>
              </a:extLst>
            </p:cNvPr>
            <p:cNvSpPr/>
            <p:nvPr/>
          </p:nvSpPr>
          <p:spPr>
            <a:xfrm>
              <a:off x="800855" y="1991617"/>
              <a:ext cx="420938" cy="420938"/>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Freeform 5">
              <a:extLst>
                <a:ext uri="{FF2B5EF4-FFF2-40B4-BE49-F238E27FC236}">
                  <a16:creationId xmlns:a16="http://schemas.microsoft.com/office/drawing/2014/main" id="{6CD9E35B-10DB-40D7-B26C-4A46B6F49FA2}"/>
                </a:ext>
              </a:extLst>
            </p:cNvPr>
            <p:cNvSpPr>
              <a:spLocks/>
            </p:cNvSpPr>
            <p:nvPr/>
          </p:nvSpPr>
          <p:spPr bwMode="auto">
            <a:xfrm>
              <a:off x="924012" y="2136999"/>
              <a:ext cx="174625" cy="130175"/>
            </a:xfrm>
            <a:custGeom>
              <a:avLst/>
              <a:gdLst>
                <a:gd name="T0" fmla="*/ 1639 w 1639"/>
                <a:gd name="T1" fmla="*/ 107 h 1219"/>
                <a:gd name="T2" fmla="*/ 1589 w 1639"/>
                <a:gd name="T3" fmla="*/ 174 h 1219"/>
                <a:gd name="T4" fmla="*/ 584 w 1639"/>
                <a:gd name="T5" fmla="*/ 1178 h 1219"/>
                <a:gd name="T6" fmla="*/ 495 w 1639"/>
                <a:gd name="T7" fmla="*/ 1207 h 1219"/>
                <a:gd name="T8" fmla="*/ 455 w 1639"/>
                <a:gd name="T9" fmla="*/ 1182 h 1219"/>
                <a:gd name="T10" fmla="*/ 29 w 1639"/>
                <a:gd name="T11" fmla="*/ 756 h 1219"/>
                <a:gd name="T12" fmla="*/ 0 w 1639"/>
                <a:gd name="T13" fmla="*/ 709 h 1219"/>
                <a:gd name="T14" fmla="*/ 0 w 1639"/>
                <a:gd name="T15" fmla="*/ 677 h 1219"/>
                <a:gd name="T16" fmla="*/ 32 w 1639"/>
                <a:gd name="T17" fmla="*/ 631 h 1219"/>
                <a:gd name="T18" fmla="*/ 131 w 1639"/>
                <a:gd name="T19" fmla="*/ 629 h 1219"/>
                <a:gd name="T20" fmla="*/ 150 w 1639"/>
                <a:gd name="T21" fmla="*/ 646 h 1219"/>
                <a:gd name="T22" fmla="*/ 503 w 1639"/>
                <a:gd name="T23" fmla="*/ 999 h 1219"/>
                <a:gd name="T24" fmla="*/ 518 w 1639"/>
                <a:gd name="T25" fmla="*/ 1018 h 1219"/>
                <a:gd name="T26" fmla="*/ 532 w 1639"/>
                <a:gd name="T27" fmla="*/ 998 h 1219"/>
                <a:gd name="T28" fmla="*/ 1490 w 1639"/>
                <a:gd name="T29" fmla="*/ 40 h 1219"/>
                <a:gd name="T30" fmla="*/ 1586 w 1639"/>
                <a:gd name="T31" fmla="*/ 13 h 1219"/>
                <a:gd name="T32" fmla="*/ 1639 w 1639"/>
                <a:gd name="T33" fmla="*/ 75 h 1219"/>
                <a:gd name="T34" fmla="*/ 1639 w 1639"/>
                <a:gd name="T35" fmla="*/ 107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9" h="1219">
                  <a:moveTo>
                    <a:pt x="1639" y="107"/>
                  </a:moveTo>
                  <a:cubicBezTo>
                    <a:pt x="1629" y="134"/>
                    <a:pt x="1609" y="154"/>
                    <a:pt x="1589" y="174"/>
                  </a:cubicBezTo>
                  <a:cubicBezTo>
                    <a:pt x="1254" y="508"/>
                    <a:pt x="919" y="843"/>
                    <a:pt x="584" y="1178"/>
                  </a:cubicBezTo>
                  <a:cubicBezTo>
                    <a:pt x="559" y="1204"/>
                    <a:pt x="531" y="1219"/>
                    <a:pt x="495" y="1207"/>
                  </a:cubicBezTo>
                  <a:cubicBezTo>
                    <a:pt x="481" y="1202"/>
                    <a:pt x="466" y="1193"/>
                    <a:pt x="455" y="1182"/>
                  </a:cubicBezTo>
                  <a:cubicBezTo>
                    <a:pt x="313" y="1041"/>
                    <a:pt x="170" y="899"/>
                    <a:pt x="29" y="756"/>
                  </a:cubicBezTo>
                  <a:cubicBezTo>
                    <a:pt x="16" y="743"/>
                    <a:pt x="10" y="724"/>
                    <a:pt x="0" y="709"/>
                  </a:cubicBezTo>
                  <a:cubicBezTo>
                    <a:pt x="0" y="698"/>
                    <a:pt x="0" y="687"/>
                    <a:pt x="0" y="677"/>
                  </a:cubicBezTo>
                  <a:cubicBezTo>
                    <a:pt x="11" y="661"/>
                    <a:pt x="19" y="643"/>
                    <a:pt x="32" y="631"/>
                  </a:cubicBezTo>
                  <a:cubicBezTo>
                    <a:pt x="59" y="606"/>
                    <a:pt x="101" y="606"/>
                    <a:pt x="131" y="629"/>
                  </a:cubicBezTo>
                  <a:cubicBezTo>
                    <a:pt x="138" y="634"/>
                    <a:pt x="144" y="640"/>
                    <a:pt x="150" y="646"/>
                  </a:cubicBezTo>
                  <a:cubicBezTo>
                    <a:pt x="268" y="763"/>
                    <a:pt x="385" y="881"/>
                    <a:pt x="503" y="999"/>
                  </a:cubicBezTo>
                  <a:cubicBezTo>
                    <a:pt x="507" y="1003"/>
                    <a:pt x="511" y="1009"/>
                    <a:pt x="518" y="1018"/>
                  </a:cubicBezTo>
                  <a:cubicBezTo>
                    <a:pt x="524" y="1010"/>
                    <a:pt x="528" y="1003"/>
                    <a:pt x="532" y="998"/>
                  </a:cubicBezTo>
                  <a:cubicBezTo>
                    <a:pt x="852" y="679"/>
                    <a:pt x="1171" y="360"/>
                    <a:pt x="1490" y="40"/>
                  </a:cubicBezTo>
                  <a:cubicBezTo>
                    <a:pt x="1517" y="13"/>
                    <a:pt x="1548" y="0"/>
                    <a:pt x="1586" y="13"/>
                  </a:cubicBezTo>
                  <a:cubicBezTo>
                    <a:pt x="1615" y="24"/>
                    <a:pt x="1630" y="47"/>
                    <a:pt x="1639" y="75"/>
                  </a:cubicBezTo>
                  <a:cubicBezTo>
                    <a:pt x="1639" y="86"/>
                    <a:pt x="1639" y="96"/>
                    <a:pt x="1639" y="107"/>
                  </a:cubicBezTo>
                  <a:close/>
                </a:path>
              </a:pathLst>
            </a:custGeom>
            <a:solidFill>
              <a:srgbClr val="72AF2F"/>
            </a:solidFill>
            <a:ln>
              <a:solidFill>
                <a:schemeClr val="accent4"/>
              </a:solidFill>
            </a:ln>
          </p:spPr>
          <p:txBody>
            <a:bodyPr vert="horz" wrap="square" lIns="91440" tIns="45720" rIns="91440" bIns="45720" numCol="1" anchor="t" anchorCtr="0" compatLnSpc="1">
              <a:prstTxWarp prst="textNoShape">
                <a:avLst/>
              </a:prstTxWarp>
            </a:bodyPr>
            <a:lstStyle/>
            <a:p>
              <a:endParaRPr lang="en-IN"/>
            </a:p>
          </p:txBody>
        </p:sp>
      </p:grpSp>
      <p:pic>
        <p:nvPicPr>
          <p:cNvPr id="2" name="Picture 1" descr="Icon&#10;&#10;Description automatically generated">
            <a:extLst>
              <a:ext uri="{FF2B5EF4-FFF2-40B4-BE49-F238E27FC236}">
                <a16:creationId xmlns:a16="http://schemas.microsoft.com/office/drawing/2014/main" id="{2029DAFB-AD67-7367-CD5C-C2CC95C511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6218" y="5420314"/>
            <a:ext cx="802444" cy="1058591"/>
          </a:xfrm>
          <a:prstGeom prst="rect">
            <a:avLst/>
          </a:prstGeom>
        </p:spPr>
      </p:pic>
      <p:pic>
        <p:nvPicPr>
          <p:cNvPr id="9" name="Picture 8" descr="Icon&#10;&#10;Description automatically generated">
            <a:extLst>
              <a:ext uri="{FF2B5EF4-FFF2-40B4-BE49-F238E27FC236}">
                <a16:creationId xmlns:a16="http://schemas.microsoft.com/office/drawing/2014/main" id="{18A882C6-BBBB-37C4-EB85-EAD71543B7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9603" y="4570630"/>
            <a:ext cx="863534" cy="942396"/>
          </a:xfrm>
          <a:prstGeom prst="rect">
            <a:avLst/>
          </a:prstGeom>
        </p:spPr>
      </p:pic>
      <p:pic>
        <p:nvPicPr>
          <p:cNvPr id="11" name="Picture 10" descr="Icon&#10;&#10;Description automatically generated">
            <a:extLst>
              <a:ext uri="{FF2B5EF4-FFF2-40B4-BE49-F238E27FC236}">
                <a16:creationId xmlns:a16="http://schemas.microsoft.com/office/drawing/2014/main" id="{74F65ACE-96E2-5AAF-60C7-B4637A2C9A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7695" y="4002600"/>
            <a:ext cx="931469" cy="763612"/>
          </a:xfrm>
          <a:prstGeom prst="rect">
            <a:avLst/>
          </a:prstGeom>
        </p:spPr>
      </p:pic>
      <p:sp>
        <p:nvSpPr>
          <p:cNvPr id="5" name="TextBox 4">
            <a:extLst>
              <a:ext uri="{FF2B5EF4-FFF2-40B4-BE49-F238E27FC236}">
                <a16:creationId xmlns:a16="http://schemas.microsoft.com/office/drawing/2014/main" id="{F6EF46E5-AA27-195E-8B6E-13F38D9525B2}"/>
              </a:ext>
            </a:extLst>
          </p:cNvPr>
          <p:cNvSpPr txBox="1"/>
          <p:nvPr/>
        </p:nvSpPr>
        <p:spPr>
          <a:xfrm>
            <a:off x="436903" y="568017"/>
            <a:ext cx="5319517" cy="738664"/>
          </a:xfrm>
          <a:prstGeom prst="rect">
            <a:avLst/>
          </a:prstGeom>
          <a:noFill/>
        </p:spPr>
        <p:txBody>
          <a:bodyPr wrap="square" lIns="0" tIns="0" rIns="0" bIns="0" rtlCol="0" anchor="ctr">
            <a:spAutoFit/>
          </a:bodyPr>
          <a:lstStyle/>
          <a:p>
            <a:r>
              <a:rPr lang="en-US" sz="4800" dirty="0">
                <a:solidFill>
                  <a:schemeClr val="bg1"/>
                </a:solidFill>
                <a:latin typeface="+mj-lt"/>
              </a:rPr>
              <a:t>Next Steps</a:t>
            </a:r>
            <a:endParaRPr lang="en-IN" sz="4800" dirty="0">
              <a:solidFill>
                <a:schemeClr val="bg1"/>
              </a:solidFill>
              <a:latin typeface="+mj-lt"/>
            </a:endParaRPr>
          </a:p>
        </p:txBody>
      </p:sp>
    </p:spTree>
    <p:extLst>
      <p:ext uri="{BB962C8B-B14F-4D97-AF65-F5344CB8AC3E}">
        <p14:creationId xmlns:p14="http://schemas.microsoft.com/office/powerpoint/2010/main" val="297398703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1D47E91B-F6E7-4AFC-AE7B-03B2FD292496}"/>
              </a:ext>
            </a:extLst>
          </p:cNvPr>
          <p:cNvGrpSpPr/>
          <p:nvPr/>
        </p:nvGrpSpPr>
        <p:grpSpPr>
          <a:xfrm>
            <a:off x="10565877" y="2708920"/>
            <a:ext cx="1624536" cy="4149080"/>
            <a:chOff x="11330109" y="2204864"/>
            <a:chExt cx="1624536" cy="4653136"/>
          </a:xfrm>
        </p:grpSpPr>
        <p:sp>
          <p:nvSpPr>
            <p:cNvPr id="59" name="Rectangle 58">
              <a:extLst>
                <a:ext uri="{FF2B5EF4-FFF2-40B4-BE49-F238E27FC236}">
                  <a16:creationId xmlns:a16="http://schemas.microsoft.com/office/drawing/2014/main" id="{D063BC1C-85DA-46E9-A3D0-A9DF109A355D}"/>
                </a:ext>
              </a:extLst>
            </p:cNvPr>
            <p:cNvSpPr/>
            <p:nvPr/>
          </p:nvSpPr>
          <p:spPr>
            <a:xfrm>
              <a:off x="11330109" y="2204864"/>
              <a:ext cx="549797" cy="465313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0" name="Rectangle 59">
              <a:extLst>
                <a:ext uri="{FF2B5EF4-FFF2-40B4-BE49-F238E27FC236}">
                  <a16:creationId xmlns:a16="http://schemas.microsoft.com/office/drawing/2014/main" id="{A3C640BA-80FC-4702-B52C-8F2A65E3FB86}"/>
                </a:ext>
              </a:extLst>
            </p:cNvPr>
            <p:cNvSpPr/>
            <p:nvPr/>
          </p:nvSpPr>
          <p:spPr>
            <a:xfrm>
              <a:off x="11639028" y="2204864"/>
              <a:ext cx="1315617" cy="46531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7" name="Freeform 6">
            <a:extLst>
              <a:ext uri="{FF2B5EF4-FFF2-40B4-BE49-F238E27FC236}">
                <a16:creationId xmlns:a16="http://schemas.microsoft.com/office/drawing/2014/main" id="{8B2CE2D2-02C9-4335-9FB6-E6FDD31A7236}"/>
              </a:ext>
            </a:extLst>
          </p:cNvPr>
          <p:cNvSpPr>
            <a:spLocks/>
          </p:cNvSpPr>
          <p:nvPr/>
        </p:nvSpPr>
        <p:spPr bwMode="auto">
          <a:xfrm>
            <a:off x="3251890" y="3643367"/>
            <a:ext cx="5181537" cy="3217863"/>
          </a:xfrm>
          <a:custGeom>
            <a:avLst/>
            <a:gdLst>
              <a:gd name="T0" fmla="*/ 4363 w 4363"/>
              <a:gd name="T1" fmla="*/ 0 h 2027"/>
              <a:gd name="T2" fmla="*/ 3267 w 4363"/>
              <a:gd name="T3" fmla="*/ 0 h 2027"/>
              <a:gd name="T4" fmla="*/ 3267 w 4363"/>
              <a:gd name="T5" fmla="*/ 416 h 2027"/>
              <a:gd name="T6" fmla="*/ 2172 w 4363"/>
              <a:gd name="T7" fmla="*/ 416 h 2027"/>
              <a:gd name="T8" fmla="*/ 2172 w 4363"/>
              <a:gd name="T9" fmla="*/ 828 h 2027"/>
              <a:gd name="T10" fmla="*/ 1099 w 4363"/>
              <a:gd name="T11" fmla="*/ 828 h 2027"/>
              <a:gd name="T12" fmla="*/ 1099 w 4363"/>
              <a:gd name="T13" fmla="*/ 1251 h 2027"/>
              <a:gd name="T14" fmla="*/ 0 w 4363"/>
              <a:gd name="T15" fmla="*/ 1251 h 2027"/>
              <a:gd name="T16" fmla="*/ 0 w 4363"/>
              <a:gd name="T17" fmla="*/ 2027 h 2027"/>
              <a:gd name="T18" fmla="*/ 1099 w 4363"/>
              <a:gd name="T19" fmla="*/ 2027 h 2027"/>
              <a:gd name="T20" fmla="*/ 1617 w 4363"/>
              <a:gd name="T21" fmla="*/ 2027 h 2027"/>
              <a:gd name="T22" fmla="*/ 2172 w 4363"/>
              <a:gd name="T23" fmla="*/ 2027 h 2027"/>
              <a:gd name="T24" fmla="*/ 2716 w 4363"/>
              <a:gd name="T25" fmla="*/ 2027 h 2027"/>
              <a:gd name="T26" fmla="*/ 3789 w 4363"/>
              <a:gd name="T27" fmla="*/ 2027 h 2027"/>
              <a:gd name="T28" fmla="*/ 3789 w 4363"/>
              <a:gd name="T29" fmla="*/ 2023 h 2027"/>
              <a:gd name="T30" fmla="*/ 4363 w 4363"/>
              <a:gd name="T31" fmla="*/ 2023 h 2027"/>
              <a:gd name="T32" fmla="*/ 4363 w 4363"/>
              <a:gd name="T33" fmla="*/ 0 h 2027"/>
              <a:gd name="connsiteX0" fmla="*/ 10000 w 10000"/>
              <a:gd name="connsiteY0" fmla="*/ 0 h 10000"/>
              <a:gd name="connsiteX1" fmla="*/ 7488 w 10000"/>
              <a:gd name="connsiteY1" fmla="*/ 0 h 10000"/>
              <a:gd name="connsiteX2" fmla="*/ 7488 w 10000"/>
              <a:gd name="connsiteY2" fmla="*/ 2052 h 10000"/>
              <a:gd name="connsiteX3" fmla="*/ 4978 w 10000"/>
              <a:gd name="connsiteY3" fmla="*/ 2052 h 10000"/>
              <a:gd name="connsiteX4" fmla="*/ 4978 w 10000"/>
              <a:gd name="connsiteY4" fmla="*/ 4085 h 10000"/>
              <a:gd name="connsiteX5" fmla="*/ 2519 w 10000"/>
              <a:gd name="connsiteY5" fmla="*/ 4085 h 10000"/>
              <a:gd name="connsiteX6" fmla="*/ 2519 w 10000"/>
              <a:gd name="connsiteY6" fmla="*/ 6172 h 10000"/>
              <a:gd name="connsiteX7" fmla="*/ 0 w 10000"/>
              <a:gd name="connsiteY7" fmla="*/ 10000 h 10000"/>
              <a:gd name="connsiteX8" fmla="*/ 2519 w 10000"/>
              <a:gd name="connsiteY8" fmla="*/ 10000 h 10000"/>
              <a:gd name="connsiteX9" fmla="*/ 3706 w 10000"/>
              <a:gd name="connsiteY9" fmla="*/ 10000 h 10000"/>
              <a:gd name="connsiteX10" fmla="*/ 4978 w 10000"/>
              <a:gd name="connsiteY10" fmla="*/ 10000 h 10000"/>
              <a:gd name="connsiteX11" fmla="*/ 6225 w 10000"/>
              <a:gd name="connsiteY11" fmla="*/ 10000 h 10000"/>
              <a:gd name="connsiteX12" fmla="*/ 8684 w 10000"/>
              <a:gd name="connsiteY12" fmla="*/ 10000 h 10000"/>
              <a:gd name="connsiteX13" fmla="*/ 8684 w 10000"/>
              <a:gd name="connsiteY13" fmla="*/ 9980 h 10000"/>
              <a:gd name="connsiteX14" fmla="*/ 10000 w 10000"/>
              <a:gd name="connsiteY14" fmla="*/ 9980 h 10000"/>
              <a:gd name="connsiteX15" fmla="*/ 10000 w 10000"/>
              <a:gd name="connsiteY15" fmla="*/ 0 h 10000"/>
              <a:gd name="connsiteX0" fmla="*/ 7481 w 7481"/>
              <a:gd name="connsiteY0" fmla="*/ 0 h 10000"/>
              <a:gd name="connsiteX1" fmla="*/ 4969 w 7481"/>
              <a:gd name="connsiteY1" fmla="*/ 0 h 10000"/>
              <a:gd name="connsiteX2" fmla="*/ 4969 w 7481"/>
              <a:gd name="connsiteY2" fmla="*/ 2052 h 10000"/>
              <a:gd name="connsiteX3" fmla="*/ 2459 w 7481"/>
              <a:gd name="connsiteY3" fmla="*/ 2052 h 10000"/>
              <a:gd name="connsiteX4" fmla="*/ 2459 w 7481"/>
              <a:gd name="connsiteY4" fmla="*/ 4085 h 10000"/>
              <a:gd name="connsiteX5" fmla="*/ 0 w 7481"/>
              <a:gd name="connsiteY5" fmla="*/ 4085 h 10000"/>
              <a:gd name="connsiteX6" fmla="*/ 0 w 7481"/>
              <a:gd name="connsiteY6" fmla="*/ 6172 h 10000"/>
              <a:gd name="connsiteX7" fmla="*/ 0 w 7481"/>
              <a:gd name="connsiteY7" fmla="*/ 10000 h 10000"/>
              <a:gd name="connsiteX8" fmla="*/ 1187 w 7481"/>
              <a:gd name="connsiteY8" fmla="*/ 10000 h 10000"/>
              <a:gd name="connsiteX9" fmla="*/ 2459 w 7481"/>
              <a:gd name="connsiteY9" fmla="*/ 10000 h 10000"/>
              <a:gd name="connsiteX10" fmla="*/ 3706 w 7481"/>
              <a:gd name="connsiteY10" fmla="*/ 10000 h 10000"/>
              <a:gd name="connsiteX11" fmla="*/ 6165 w 7481"/>
              <a:gd name="connsiteY11" fmla="*/ 10000 h 10000"/>
              <a:gd name="connsiteX12" fmla="*/ 6165 w 7481"/>
              <a:gd name="connsiteY12" fmla="*/ 9980 h 10000"/>
              <a:gd name="connsiteX13" fmla="*/ 7481 w 7481"/>
              <a:gd name="connsiteY13" fmla="*/ 9980 h 10000"/>
              <a:gd name="connsiteX14" fmla="*/ 7481 w 7481"/>
              <a:gd name="connsiteY14"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81" h="10000">
                <a:moveTo>
                  <a:pt x="7481" y="0"/>
                </a:moveTo>
                <a:lnTo>
                  <a:pt x="4969" y="0"/>
                </a:lnTo>
                <a:lnTo>
                  <a:pt x="4969" y="2052"/>
                </a:lnTo>
                <a:lnTo>
                  <a:pt x="2459" y="2052"/>
                </a:lnTo>
                <a:lnTo>
                  <a:pt x="2459" y="4085"/>
                </a:lnTo>
                <a:lnTo>
                  <a:pt x="0" y="4085"/>
                </a:lnTo>
                <a:lnTo>
                  <a:pt x="0" y="6172"/>
                </a:lnTo>
                <a:lnTo>
                  <a:pt x="0" y="10000"/>
                </a:lnTo>
                <a:lnTo>
                  <a:pt x="1187" y="10000"/>
                </a:lnTo>
                <a:lnTo>
                  <a:pt x="2459" y="10000"/>
                </a:lnTo>
                <a:lnTo>
                  <a:pt x="3706" y="10000"/>
                </a:lnTo>
                <a:lnTo>
                  <a:pt x="6165" y="10000"/>
                </a:lnTo>
                <a:lnTo>
                  <a:pt x="6165" y="9980"/>
                </a:lnTo>
                <a:lnTo>
                  <a:pt x="7481" y="9980"/>
                </a:lnTo>
                <a:lnTo>
                  <a:pt x="7481"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8" name="Freeform 7">
            <a:extLst>
              <a:ext uri="{FF2B5EF4-FFF2-40B4-BE49-F238E27FC236}">
                <a16:creationId xmlns:a16="http://schemas.microsoft.com/office/drawing/2014/main" id="{6E79AD39-84F5-4394-BC2C-64DE94166B1A}"/>
              </a:ext>
            </a:extLst>
          </p:cNvPr>
          <p:cNvSpPr>
            <a:spLocks/>
          </p:cNvSpPr>
          <p:nvPr/>
        </p:nvSpPr>
        <p:spPr bwMode="auto">
          <a:xfrm>
            <a:off x="3561053" y="3643367"/>
            <a:ext cx="5180349" cy="3217863"/>
          </a:xfrm>
          <a:custGeom>
            <a:avLst/>
            <a:gdLst>
              <a:gd name="T0" fmla="*/ 4362 w 4362"/>
              <a:gd name="T1" fmla="*/ 0 h 2027"/>
              <a:gd name="T2" fmla="*/ 3267 w 4362"/>
              <a:gd name="T3" fmla="*/ 0 h 2027"/>
              <a:gd name="T4" fmla="*/ 3267 w 4362"/>
              <a:gd name="T5" fmla="*/ 416 h 2027"/>
              <a:gd name="T6" fmla="*/ 2172 w 4362"/>
              <a:gd name="T7" fmla="*/ 416 h 2027"/>
              <a:gd name="T8" fmla="*/ 2172 w 4362"/>
              <a:gd name="T9" fmla="*/ 828 h 2027"/>
              <a:gd name="T10" fmla="*/ 1099 w 4362"/>
              <a:gd name="T11" fmla="*/ 828 h 2027"/>
              <a:gd name="T12" fmla="*/ 1099 w 4362"/>
              <a:gd name="T13" fmla="*/ 1251 h 2027"/>
              <a:gd name="T14" fmla="*/ 0 w 4362"/>
              <a:gd name="T15" fmla="*/ 1251 h 2027"/>
              <a:gd name="T16" fmla="*/ 0 w 4362"/>
              <a:gd name="T17" fmla="*/ 2027 h 2027"/>
              <a:gd name="T18" fmla="*/ 1099 w 4362"/>
              <a:gd name="T19" fmla="*/ 2027 h 2027"/>
              <a:gd name="T20" fmla="*/ 1617 w 4362"/>
              <a:gd name="T21" fmla="*/ 2027 h 2027"/>
              <a:gd name="T22" fmla="*/ 2172 w 4362"/>
              <a:gd name="T23" fmla="*/ 2027 h 2027"/>
              <a:gd name="T24" fmla="*/ 2716 w 4362"/>
              <a:gd name="T25" fmla="*/ 2027 h 2027"/>
              <a:gd name="T26" fmla="*/ 3789 w 4362"/>
              <a:gd name="T27" fmla="*/ 2027 h 2027"/>
              <a:gd name="T28" fmla="*/ 3789 w 4362"/>
              <a:gd name="T29" fmla="*/ 2023 h 2027"/>
              <a:gd name="T30" fmla="*/ 4362 w 4362"/>
              <a:gd name="T31" fmla="*/ 2023 h 2027"/>
              <a:gd name="T32" fmla="*/ 4362 w 4362"/>
              <a:gd name="T33" fmla="*/ 0 h 2027"/>
              <a:gd name="connsiteX0" fmla="*/ 10000 w 10000"/>
              <a:gd name="connsiteY0" fmla="*/ 0 h 10000"/>
              <a:gd name="connsiteX1" fmla="*/ 7490 w 10000"/>
              <a:gd name="connsiteY1" fmla="*/ 0 h 10000"/>
              <a:gd name="connsiteX2" fmla="*/ 7490 w 10000"/>
              <a:gd name="connsiteY2" fmla="*/ 2052 h 10000"/>
              <a:gd name="connsiteX3" fmla="*/ 4979 w 10000"/>
              <a:gd name="connsiteY3" fmla="*/ 2052 h 10000"/>
              <a:gd name="connsiteX4" fmla="*/ 4979 w 10000"/>
              <a:gd name="connsiteY4" fmla="*/ 4085 h 10000"/>
              <a:gd name="connsiteX5" fmla="*/ 2519 w 10000"/>
              <a:gd name="connsiteY5" fmla="*/ 4085 h 10000"/>
              <a:gd name="connsiteX6" fmla="*/ 2519 w 10000"/>
              <a:gd name="connsiteY6" fmla="*/ 6172 h 10000"/>
              <a:gd name="connsiteX7" fmla="*/ 0 w 10000"/>
              <a:gd name="connsiteY7" fmla="*/ 10000 h 10000"/>
              <a:gd name="connsiteX8" fmla="*/ 2519 w 10000"/>
              <a:gd name="connsiteY8" fmla="*/ 10000 h 10000"/>
              <a:gd name="connsiteX9" fmla="*/ 3707 w 10000"/>
              <a:gd name="connsiteY9" fmla="*/ 10000 h 10000"/>
              <a:gd name="connsiteX10" fmla="*/ 4979 w 10000"/>
              <a:gd name="connsiteY10" fmla="*/ 10000 h 10000"/>
              <a:gd name="connsiteX11" fmla="*/ 6227 w 10000"/>
              <a:gd name="connsiteY11" fmla="*/ 10000 h 10000"/>
              <a:gd name="connsiteX12" fmla="*/ 8686 w 10000"/>
              <a:gd name="connsiteY12" fmla="*/ 10000 h 10000"/>
              <a:gd name="connsiteX13" fmla="*/ 8686 w 10000"/>
              <a:gd name="connsiteY13" fmla="*/ 9980 h 10000"/>
              <a:gd name="connsiteX14" fmla="*/ 10000 w 10000"/>
              <a:gd name="connsiteY14" fmla="*/ 9980 h 10000"/>
              <a:gd name="connsiteX15" fmla="*/ 10000 w 10000"/>
              <a:gd name="connsiteY15" fmla="*/ 0 h 10000"/>
              <a:gd name="connsiteX0" fmla="*/ 7481 w 7481"/>
              <a:gd name="connsiteY0" fmla="*/ 0 h 10000"/>
              <a:gd name="connsiteX1" fmla="*/ 4971 w 7481"/>
              <a:gd name="connsiteY1" fmla="*/ 0 h 10000"/>
              <a:gd name="connsiteX2" fmla="*/ 4971 w 7481"/>
              <a:gd name="connsiteY2" fmla="*/ 2052 h 10000"/>
              <a:gd name="connsiteX3" fmla="*/ 2460 w 7481"/>
              <a:gd name="connsiteY3" fmla="*/ 2052 h 10000"/>
              <a:gd name="connsiteX4" fmla="*/ 2460 w 7481"/>
              <a:gd name="connsiteY4" fmla="*/ 4085 h 10000"/>
              <a:gd name="connsiteX5" fmla="*/ 0 w 7481"/>
              <a:gd name="connsiteY5" fmla="*/ 4085 h 10000"/>
              <a:gd name="connsiteX6" fmla="*/ 0 w 7481"/>
              <a:gd name="connsiteY6" fmla="*/ 6172 h 10000"/>
              <a:gd name="connsiteX7" fmla="*/ 0 w 7481"/>
              <a:gd name="connsiteY7" fmla="*/ 10000 h 10000"/>
              <a:gd name="connsiteX8" fmla="*/ 1188 w 7481"/>
              <a:gd name="connsiteY8" fmla="*/ 10000 h 10000"/>
              <a:gd name="connsiteX9" fmla="*/ 2460 w 7481"/>
              <a:gd name="connsiteY9" fmla="*/ 10000 h 10000"/>
              <a:gd name="connsiteX10" fmla="*/ 3708 w 7481"/>
              <a:gd name="connsiteY10" fmla="*/ 10000 h 10000"/>
              <a:gd name="connsiteX11" fmla="*/ 6167 w 7481"/>
              <a:gd name="connsiteY11" fmla="*/ 10000 h 10000"/>
              <a:gd name="connsiteX12" fmla="*/ 6167 w 7481"/>
              <a:gd name="connsiteY12" fmla="*/ 9980 h 10000"/>
              <a:gd name="connsiteX13" fmla="*/ 7481 w 7481"/>
              <a:gd name="connsiteY13" fmla="*/ 9980 h 10000"/>
              <a:gd name="connsiteX14" fmla="*/ 7481 w 7481"/>
              <a:gd name="connsiteY14"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81" h="10000">
                <a:moveTo>
                  <a:pt x="7481" y="0"/>
                </a:moveTo>
                <a:lnTo>
                  <a:pt x="4971" y="0"/>
                </a:lnTo>
                <a:lnTo>
                  <a:pt x="4971" y="2052"/>
                </a:lnTo>
                <a:lnTo>
                  <a:pt x="2460" y="2052"/>
                </a:lnTo>
                <a:lnTo>
                  <a:pt x="2460" y="4085"/>
                </a:lnTo>
                <a:lnTo>
                  <a:pt x="0" y="4085"/>
                </a:lnTo>
                <a:lnTo>
                  <a:pt x="0" y="6172"/>
                </a:lnTo>
                <a:lnTo>
                  <a:pt x="0" y="10000"/>
                </a:lnTo>
                <a:lnTo>
                  <a:pt x="1188" y="10000"/>
                </a:lnTo>
                <a:lnTo>
                  <a:pt x="2460" y="10000"/>
                </a:lnTo>
                <a:lnTo>
                  <a:pt x="3708" y="10000"/>
                </a:lnTo>
                <a:lnTo>
                  <a:pt x="6167" y="10000"/>
                </a:lnTo>
                <a:lnTo>
                  <a:pt x="6167" y="9980"/>
                </a:lnTo>
                <a:lnTo>
                  <a:pt x="7481" y="9980"/>
                </a:lnTo>
                <a:lnTo>
                  <a:pt x="7481"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31" name="TextBox 30">
            <a:extLst>
              <a:ext uri="{FF2B5EF4-FFF2-40B4-BE49-F238E27FC236}">
                <a16:creationId xmlns:a16="http://schemas.microsoft.com/office/drawing/2014/main" id="{34F68D0D-6B72-4ADE-A5D5-A71D4A63264D}"/>
              </a:ext>
            </a:extLst>
          </p:cNvPr>
          <p:cNvSpPr txBox="1"/>
          <p:nvPr/>
        </p:nvSpPr>
        <p:spPr>
          <a:xfrm>
            <a:off x="436903" y="1453472"/>
            <a:ext cx="3752408" cy="697627"/>
          </a:xfrm>
          <a:prstGeom prst="rect">
            <a:avLst/>
          </a:prstGeom>
          <a:noFill/>
        </p:spPr>
        <p:txBody>
          <a:bodyPr wrap="square" lIns="0" tIns="0" rIns="0" bIns="0" rtlCol="0" anchor="ctr">
            <a:spAutoFit/>
          </a:bodyPr>
          <a:lstStyle/>
          <a:p>
            <a:pPr>
              <a:lnSpc>
                <a:spcPct val="150000"/>
              </a:lnSpc>
            </a:pPr>
            <a:r>
              <a:rPr lang="en-US" sz="1600" dirty="0">
                <a:solidFill>
                  <a:schemeClr val="bg1"/>
                </a:solidFill>
                <a:latin typeface="+mj-lt"/>
                <a:ea typeface="Calibri Light" charset="0"/>
                <a:cs typeface="Segoe UI" panose="020B0502040204020203" pitchFamily="34" charset="0"/>
              </a:rPr>
              <a:t>Upskill yourself by studying the presentations and tutor notes</a:t>
            </a:r>
          </a:p>
        </p:txBody>
      </p:sp>
      <p:sp>
        <p:nvSpPr>
          <p:cNvPr id="40" name="TextBox 39">
            <a:extLst>
              <a:ext uri="{FF2B5EF4-FFF2-40B4-BE49-F238E27FC236}">
                <a16:creationId xmlns:a16="http://schemas.microsoft.com/office/drawing/2014/main" id="{B7924E66-119F-4676-9883-4F78E631619F}"/>
              </a:ext>
            </a:extLst>
          </p:cNvPr>
          <p:cNvSpPr txBox="1"/>
          <p:nvPr/>
        </p:nvSpPr>
        <p:spPr>
          <a:xfrm rot="16200000">
            <a:off x="9756814" y="4658653"/>
            <a:ext cx="3456385" cy="276999"/>
          </a:xfrm>
          <a:prstGeom prst="rect">
            <a:avLst/>
          </a:prstGeom>
          <a:noFill/>
        </p:spPr>
        <p:txBody>
          <a:bodyPr wrap="square" lIns="0" tIns="0" rIns="0" bIns="0" rtlCol="0" anchor="ctr">
            <a:spAutoFit/>
          </a:bodyPr>
          <a:lstStyle/>
          <a:p>
            <a:pPr algn="ctr"/>
            <a:r>
              <a:rPr lang="en-US" dirty="0">
                <a:solidFill>
                  <a:schemeClr val="bg1"/>
                </a:solidFill>
              </a:rPr>
              <a:t>Opportunities</a:t>
            </a:r>
            <a:endParaRPr lang="en-IN" dirty="0">
              <a:solidFill>
                <a:schemeClr val="bg1"/>
              </a:solidFill>
            </a:endParaRPr>
          </a:p>
        </p:txBody>
      </p:sp>
      <p:grpSp>
        <p:nvGrpSpPr>
          <p:cNvPr id="73" name="Group 72">
            <a:extLst>
              <a:ext uri="{FF2B5EF4-FFF2-40B4-BE49-F238E27FC236}">
                <a16:creationId xmlns:a16="http://schemas.microsoft.com/office/drawing/2014/main" id="{F65082E6-E437-44A0-8DAD-CD9861D4DEA5}"/>
              </a:ext>
            </a:extLst>
          </p:cNvPr>
          <p:cNvGrpSpPr/>
          <p:nvPr/>
        </p:nvGrpSpPr>
        <p:grpSpPr>
          <a:xfrm>
            <a:off x="5204768" y="2040242"/>
            <a:ext cx="1646260" cy="2263452"/>
            <a:chOff x="4006850" y="-881063"/>
            <a:chExt cx="8464551" cy="11637964"/>
          </a:xfrm>
        </p:grpSpPr>
        <p:sp>
          <p:nvSpPr>
            <p:cNvPr id="74" name="Freeform 6">
              <a:extLst>
                <a:ext uri="{FF2B5EF4-FFF2-40B4-BE49-F238E27FC236}">
                  <a16:creationId xmlns:a16="http://schemas.microsoft.com/office/drawing/2014/main" id="{53A5AE18-A6A3-41DD-9E06-EFE1D90C8674}"/>
                </a:ext>
              </a:extLst>
            </p:cNvPr>
            <p:cNvSpPr>
              <a:spLocks/>
            </p:cNvSpPr>
            <p:nvPr/>
          </p:nvSpPr>
          <p:spPr bwMode="auto">
            <a:xfrm>
              <a:off x="11485563" y="2006600"/>
              <a:ext cx="985838" cy="749300"/>
            </a:xfrm>
            <a:custGeom>
              <a:avLst/>
              <a:gdLst>
                <a:gd name="T0" fmla="*/ 378 w 621"/>
                <a:gd name="T1" fmla="*/ 0 h 472"/>
                <a:gd name="T2" fmla="*/ 405 w 621"/>
                <a:gd name="T3" fmla="*/ 7 h 472"/>
                <a:gd name="T4" fmla="*/ 425 w 621"/>
                <a:gd name="T5" fmla="*/ 27 h 472"/>
                <a:gd name="T6" fmla="*/ 445 w 621"/>
                <a:gd name="T7" fmla="*/ 51 h 472"/>
                <a:gd name="T8" fmla="*/ 449 w 621"/>
                <a:gd name="T9" fmla="*/ 49 h 472"/>
                <a:gd name="T10" fmla="*/ 458 w 621"/>
                <a:gd name="T11" fmla="*/ 42 h 472"/>
                <a:gd name="T12" fmla="*/ 472 w 621"/>
                <a:gd name="T13" fmla="*/ 34 h 472"/>
                <a:gd name="T14" fmla="*/ 487 w 621"/>
                <a:gd name="T15" fmla="*/ 25 h 472"/>
                <a:gd name="T16" fmla="*/ 505 w 621"/>
                <a:gd name="T17" fmla="*/ 18 h 472"/>
                <a:gd name="T18" fmla="*/ 523 w 621"/>
                <a:gd name="T19" fmla="*/ 18 h 472"/>
                <a:gd name="T20" fmla="*/ 538 w 621"/>
                <a:gd name="T21" fmla="*/ 25 h 472"/>
                <a:gd name="T22" fmla="*/ 556 w 621"/>
                <a:gd name="T23" fmla="*/ 47 h 472"/>
                <a:gd name="T24" fmla="*/ 576 w 621"/>
                <a:gd name="T25" fmla="*/ 76 h 472"/>
                <a:gd name="T26" fmla="*/ 594 w 621"/>
                <a:gd name="T27" fmla="*/ 114 h 472"/>
                <a:gd name="T28" fmla="*/ 612 w 621"/>
                <a:gd name="T29" fmla="*/ 156 h 472"/>
                <a:gd name="T30" fmla="*/ 616 w 621"/>
                <a:gd name="T31" fmla="*/ 167 h 472"/>
                <a:gd name="T32" fmla="*/ 619 w 621"/>
                <a:gd name="T33" fmla="*/ 187 h 472"/>
                <a:gd name="T34" fmla="*/ 621 w 621"/>
                <a:gd name="T35" fmla="*/ 209 h 472"/>
                <a:gd name="T36" fmla="*/ 619 w 621"/>
                <a:gd name="T37" fmla="*/ 236 h 472"/>
                <a:gd name="T38" fmla="*/ 614 w 621"/>
                <a:gd name="T39" fmla="*/ 263 h 472"/>
                <a:gd name="T40" fmla="*/ 605 w 621"/>
                <a:gd name="T41" fmla="*/ 287 h 472"/>
                <a:gd name="T42" fmla="*/ 587 w 621"/>
                <a:gd name="T43" fmla="*/ 307 h 472"/>
                <a:gd name="T44" fmla="*/ 565 w 621"/>
                <a:gd name="T45" fmla="*/ 320 h 472"/>
                <a:gd name="T46" fmla="*/ 552 w 621"/>
                <a:gd name="T47" fmla="*/ 329 h 472"/>
                <a:gd name="T48" fmla="*/ 543 w 621"/>
                <a:gd name="T49" fmla="*/ 332 h 472"/>
                <a:gd name="T50" fmla="*/ 536 w 621"/>
                <a:gd name="T51" fmla="*/ 334 h 472"/>
                <a:gd name="T52" fmla="*/ 527 w 621"/>
                <a:gd name="T53" fmla="*/ 336 h 472"/>
                <a:gd name="T54" fmla="*/ 494 w 621"/>
                <a:gd name="T55" fmla="*/ 349 h 472"/>
                <a:gd name="T56" fmla="*/ 458 w 621"/>
                <a:gd name="T57" fmla="*/ 363 h 472"/>
                <a:gd name="T58" fmla="*/ 425 w 621"/>
                <a:gd name="T59" fmla="*/ 376 h 472"/>
                <a:gd name="T60" fmla="*/ 394 w 621"/>
                <a:gd name="T61" fmla="*/ 387 h 472"/>
                <a:gd name="T62" fmla="*/ 367 w 621"/>
                <a:gd name="T63" fmla="*/ 396 h 472"/>
                <a:gd name="T64" fmla="*/ 349 w 621"/>
                <a:gd name="T65" fmla="*/ 398 h 472"/>
                <a:gd name="T66" fmla="*/ 325 w 621"/>
                <a:gd name="T67" fmla="*/ 398 h 472"/>
                <a:gd name="T68" fmla="*/ 305 w 621"/>
                <a:gd name="T69" fmla="*/ 401 h 472"/>
                <a:gd name="T70" fmla="*/ 289 w 621"/>
                <a:gd name="T71" fmla="*/ 401 h 472"/>
                <a:gd name="T72" fmla="*/ 285 w 621"/>
                <a:gd name="T73" fmla="*/ 403 h 472"/>
                <a:gd name="T74" fmla="*/ 113 w 621"/>
                <a:gd name="T75" fmla="*/ 472 h 472"/>
                <a:gd name="T76" fmla="*/ 0 w 621"/>
                <a:gd name="T77" fmla="*/ 247 h 472"/>
                <a:gd name="T78" fmla="*/ 107 w 621"/>
                <a:gd name="T79" fmla="*/ 196 h 472"/>
                <a:gd name="T80" fmla="*/ 196 w 621"/>
                <a:gd name="T81" fmla="*/ 169 h 472"/>
                <a:gd name="T82" fmla="*/ 196 w 621"/>
                <a:gd name="T83" fmla="*/ 163 h 472"/>
                <a:gd name="T84" fmla="*/ 200 w 621"/>
                <a:gd name="T85" fmla="*/ 145 h 472"/>
                <a:gd name="T86" fmla="*/ 209 w 621"/>
                <a:gd name="T87" fmla="*/ 122 h 472"/>
                <a:gd name="T88" fmla="*/ 220 w 621"/>
                <a:gd name="T89" fmla="*/ 94 h 472"/>
                <a:gd name="T90" fmla="*/ 233 w 621"/>
                <a:gd name="T91" fmla="*/ 67 h 472"/>
                <a:gd name="T92" fmla="*/ 249 w 621"/>
                <a:gd name="T93" fmla="*/ 45 h 472"/>
                <a:gd name="T94" fmla="*/ 269 w 621"/>
                <a:gd name="T95" fmla="*/ 31 h 472"/>
                <a:gd name="T96" fmla="*/ 296 w 621"/>
                <a:gd name="T97" fmla="*/ 18 h 472"/>
                <a:gd name="T98" fmla="*/ 325 w 621"/>
                <a:gd name="T99" fmla="*/ 9 h 472"/>
                <a:gd name="T100" fmla="*/ 351 w 621"/>
                <a:gd name="T101" fmla="*/ 0 h 472"/>
                <a:gd name="T102" fmla="*/ 378 w 621"/>
                <a:gd name="T103"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1" h="472">
                  <a:moveTo>
                    <a:pt x="378" y="0"/>
                  </a:moveTo>
                  <a:lnTo>
                    <a:pt x="405" y="7"/>
                  </a:lnTo>
                  <a:lnTo>
                    <a:pt x="425" y="27"/>
                  </a:lnTo>
                  <a:lnTo>
                    <a:pt x="445" y="51"/>
                  </a:lnTo>
                  <a:lnTo>
                    <a:pt x="449" y="49"/>
                  </a:lnTo>
                  <a:lnTo>
                    <a:pt x="458" y="42"/>
                  </a:lnTo>
                  <a:lnTo>
                    <a:pt x="472" y="34"/>
                  </a:lnTo>
                  <a:lnTo>
                    <a:pt x="487" y="25"/>
                  </a:lnTo>
                  <a:lnTo>
                    <a:pt x="505" y="18"/>
                  </a:lnTo>
                  <a:lnTo>
                    <a:pt x="523" y="18"/>
                  </a:lnTo>
                  <a:lnTo>
                    <a:pt x="538" y="25"/>
                  </a:lnTo>
                  <a:lnTo>
                    <a:pt x="556" y="47"/>
                  </a:lnTo>
                  <a:lnTo>
                    <a:pt x="576" y="76"/>
                  </a:lnTo>
                  <a:lnTo>
                    <a:pt x="594" y="114"/>
                  </a:lnTo>
                  <a:lnTo>
                    <a:pt x="612" y="156"/>
                  </a:lnTo>
                  <a:lnTo>
                    <a:pt x="616" y="167"/>
                  </a:lnTo>
                  <a:lnTo>
                    <a:pt x="619" y="187"/>
                  </a:lnTo>
                  <a:lnTo>
                    <a:pt x="621" y="209"/>
                  </a:lnTo>
                  <a:lnTo>
                    <a:pt x="619" y="236"/>
                  </a:lnTo>
                  <a:lnTo>
                    <a:pt x="614" y="263"/>
                  </a:lnTo>
                  <a:lnTo>
                    <a:pt x="605" y="287"/>
                  </a:lnTo>
                  <a:lnTo>
                    <a:pt x="587" y="307"/>
                  </a:lnTo>
                  <a:lnTo>
                    <a:pt x="565" y="320"/>
                  </a:lnTo>
                  <a:lnTo>
                    <a:pt x="552" y="329"/>
                  </a:lnTo>
                  <a:lnTo>
                    <a:pt x="543" y="332"/>
                  </a:lnTo>
                  <a:lnTo>
                    <a:pt x="536" y="334"/>
                  </a:lnTo>
                  <a:lnTo>
                    <a:pt x="527" y="336"/>
                  </a:lnTo>
                  <a:lnTo>
                    <a:pt x="494" y="349"/>
                  </a:lnTo>
                  <a:lnTo>
                    <a:pt x="458" y="363"/>
                  </a:lnTo>
                  <a:lnTo>
                    <a:pt x="425" y="376"/>
                  </a:lnTo>
                  <a:lnTo>
                    <a:pt x="394" y="387"/>
                  </a:lnTo>
                  <a:lnTo>
                    <a:pt x="367" y="396"/>
                  </a:lnTo>
                  <a:lnTo>
                    <a:pt x="349" y="398"/>
                  </a:lnTo>
                  <a:lnTo>
                    <a:pt x="325" y="398"/>
                  </a:lnTo>
                  <a:lnTo>
                    <a:pt x="305" y="401"/>
                  </a:lnTo>
                  <a:lnTo>
                    <a:pt x="289" y="401"/>
                  </a:lnTo>
                  <a:lnTo>
                    <a:pt x="285" y="403"/>
                  </a:lnTo>
                  <a:lnTo>
                    <a:pt x="113" y="472"/>
                  </a:lnTo>
                  <a:lnTo>
                    <a:pt x="0" y="247"/>
                  </a:lnTo>
                  <a:lnTo>
                    <a:pt x="107" y="196"/>
                  </a:lnTo>
                  <a:lnTo>
                    <a:pt x="196" y="169"/>
                  </a:lnTo>
                  <a:lnTo>
                    <a:pt x="196" y="163"/>
                  </a:lnTo>
                  <a:lnTo>
                    <a:pt x="200" y="145"/>
                  </a:lnTo>
                  <a:lnTo>
                    <a:pt x="209" y="122"/>
                  </a:lnTo>
                  <a:lnTo>
                    <a:pt x="220" y="94"/>
                  </a:lnTo>
                  <a:lnTo>
                    <a:pt x="233" y="67"/>
                  </a:lnTo>
                  <a:lnTo>
                    <a:pt x="249" y="45"/>
                  </a:lnTo>
                  <a:lnTo>
                    <a:pt x="269" y="31"/>
                  </a:lnTo>
                  <a:lnTo>
                    <a:pt x="296" y="18"/>
                  </a:lnTo>
                  <a:lnTo>
                    <a:pt x="325" y="9"/>
                  </a:lnTo>
                  <a:lnTo>
                    <a:pt x="351" y="0"/>
                  </a:lnTo>
                  <a:lnTo>
                    <a:pt x="378" y="0"/>
                  </a:lnTo>
                  <a:close/>
                </a:path>
              </a:pathLst>
            </a:custGeom>
            <a:solidFill>
              <a:srgbClr val="C58C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5" name="Freeform 7">
              <a:extLst>
                <a:ext uri="{FF2B5EF4-FFF2-40B4-BE49-F238E27FC236}">
                  <a16:creationId xmlns:a16="http://schemas.microsoft.com/office/drawing/2014/main" id="{C720D727-4A31-40D9-B4F2-F51A38638F6C}"/>
                </a:ext>
              </a:extLst>
            </p:cNvPr>
            <p:cNvSpPr>
              <a:spLocks/>
            </p:cNvSpPr>
            <p:nvPr/>
          </p:nvSpPr>
          <p:spPr bwMode="auto">
            <a:xfrm>
              <a:off x="8001000" y="7737475"/>
              <a:ext cx="1639888" cy="1458913"/>
            </a:xfrm>
            <a:custGeom>
              <a:avLst/>
              <a:gdLst>
                <a:gd name="T0" fmla="*/ 387 w 1033"/>
                <a:gd name="T1" fmla="*/ 9 h 919"/>
                <a:gd name="T2" fmla="*/ 465 w 1033"/>
                <a:gd name="T3" fmla="*/ 49 h 919"/>
                <a:gd name="T4" fmla="*/ 521 w 1033"/>
                <a:gd name="T5" fmla="*/ 125 h 919"/>
                <a:gd name="T6" fmla="*/ 547 w 1033"/>
                <a:gd name="T7" fmla="*/ 236 h 919"/>
                <a:gd name="T8" fmla="*/ 581 w 1033"/>
                <a:gd name="T9" fmla="*/ 321 h 919"/>
                <a:gd name="T10" fmla="*/ 652 w 1033"/>
                <a:gd name="T11" fmla="*/ 398 h 919"/>
                <a:gd name="T12" fmla="*/ 748 w 1033"/>
                <a:gd name="T13" fmla="*/ 472 h 919"/>
                <a:gd name="T14" fmla="*/ 848 w 1033"/>
                <a:gd name="T15" fmla="*/ 545 h 919"/>
                <a:gd name="T16" fmla="*/ 939 w 1033"/>
                <a:gd name="T17" fmla="*/ 614 h 919"/>
                <a:gd name="T18" fmla="*/ 1001 w 1033"/>
                <a:gd name="T19" fmla="*/ 683 h 919"/>
                <a:gd name="T20" fmla="*/ 1033 w 1033"/>
                <a:gd name="T21" fmla="*/ 761 h 919"/>
                <a:gd name="T22" fmla="*/ 1028 w 1033"/>
                <a:gd name="T23" fmla="*/ 825 h 919"/>
                <a:gd name="T24" fmla="*/ 1004 w 1033"/>
                <a:gd name="T25" fmla="*/ 877 h 919"/>
                <a:gd name="T26" fmla="*/ 977 w 1033"/>
                <a:gd name="T27" fmla="*/ 908 h 919"/>
                <a:gd name="T28" fmla="*/ 964 w 1033"/>
                <a:gd name="T29" fmla="*/ 919 h 919"/>
                <a:gd name="T30" fmla="*/ 739 w 1033"/>
                <a:gd name="T31" fmla="*/ 845 h 919"/>
                <a:gd name="T32" fmla="*/ 570 w 1033"/>
                <a:gd name="T33" fmla="*/ 779 h 919"/>
                <a:gd name="T34" fmla="*/ 449 w 1033"/>
                <a:gd name="T35" fmla="*/ 721 h 919"/>
                <a:gd name="T36" fmla="*/ 369 w 1033"/>
                <a:gd name="T37" fmla="*/ 670 h 919"/>
                <a:gd name="T38" fmla="*/ 320 w 1033"/>
                <a:gd name="T39" fmla="*/ 632 h 919"/>
                <a:gd name="T40" fmla="*/ 291 w 1033"/>
                <a:gd name="T41" fmla="*/ 605 h 919"/>
                <a:gd name="T42" fmla="*/ 278 w 1033"/>
                <a:gd name="T43" fmla="*/ 594 h 919"/>
                <a:gd name="T44" fmla="*/ 245 w 1033"/>
                <a:gd name="T45" fmla="*/ 599 h 919"/>
                <a:gd name="T46" fmla="*/ 231 w 1033"/>
                <a:gd name="T47" fmla="*/ 607 h 919"/>
                <a:gd name="T48" fmla="*/ 2 w 1033"/>
                <a:gd name="T49" fmla="*/ 463 h 919"/>
                <a:gd name="T50" fmla="*/ 22 w 1033"/>
                <a:gd name="T51" fmla="*/ 425 h 919"/>
                <a:gd name="T52" fmla="*/ 55 w 1033"/>
                <a:gd name="T53" fmla="*/ 354 h 919"/>
                <a:gd name="T54" fmla="*/ 104 w 1033"/>
                <a:gd name="T55" fmla="*/ 254 h 919"/>
                <a:gd name="T56" fmla="*/ 153 w 1033"/>
                <a:gd name="T57" fmla="*/ 169 h 919"/>
                <a:gd name="T58" fmla="*/ 191 w 1033"/>
                <a:gd name="T59" fmla="*/ 125 h 919"/>
                <a:gd name="T60" fmla="*/ 211 w 1033"/>
                <a:gd name="T61" fmla="*/ 111 h 919"/>
                <a:gd name="T62" fmla="*/ 218 w 1033"/>
                <a:gd name="T63" fmla="*/ 96 h 919"/>
                <a:gd name="T64" fmla="*/ 238 w 1033"/>
                <a:gd name="T65" fmla="*/ 60 h 919"/>
                <a:gd name="T66" fmla="*/ 262 w 1033"/>
                <a:gd name="T67" fmla="*/ 27 h 919"/>
                <a:gd name="T68" fmla="*/ 282 w 1033"/>
                <a:gd name="T69" fmla="*/ 5 h 919"/>
                <a:gd name="T70" fmla="*/ 338 w 1033"/>
                <a:gd name="T71" fmla="*/ 0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3" h="919">
                  <a:moveTo>
                    <a:pt x="338" y="0"/>
                  </a:moveTo>
                  <a:lnTo>
                    <a:pt x="387" y="9"/>
                  </a:lnTo>
                  <a:lnTo>
                    <a:pt x="429" y="25"/>
                  </a:lnTo>
                  <a:lnTo>
                    <a:pt x="465" y="49"/>
                  </a:lnTo>
                  <a:lnTo>
                    <a:pt x="496" y="83"/>
                  </a:lnTo>
                  <a:lnTo>
                    <a:pt x="521" y="125"/>
                  </a:lnTo>
                  <a:lnTo>
                    <a:pt x="536" y="176"/>
                  </a:lnTo>
                  <a:lnTo>
                    <a:pt x="547" y="236"/>
                  </a:lnTo>
                  <a:lnTo>
                    <a:pt x="558" y="278"/>
                  </a:lnTo>
                  <a:lnTo>
                    <a:pt x="581" y="321"/>
                  </a:lnTo>
                  <a:lnTo>
                    <a:pt x="612" y="361"/>
                  </a:lnTo>
                  <a:lnTo>
                    <a:pt x="652" y="398"/>
                  </a:lnTo>
                  <a:lnTo>
                    <a:pt x="699" y="436"/>
                  </a:lnTo>
                  <a:lnTo>
                    <a:pt x="748" y="472"/>
                  </a:lnTo>
                  <a:lnTo>
                    <a:pt x="799" y="510"/>
                  </a:lnTo>
                  <a:lnTo>
                    <a:pt x="848" y="545"/>
                  </a:lnTo>
                  <a:lnTo>
                    <a:pt x="897" y="579"/>
                  </a:lnTo>
                  <a:lnTo>
                    <a:pt x="939" y="614"/>
                  </a:lnTo>
                  <a:lnTo>
                    <a:pt x="975" y="647"/>
                  </a:lnTo>
                  <a:lnTo>
                    <a:pt x="1001" y="683"/>
                  </a:lnTo>
                  <a:lnTo>
                    <a:pt x="1024" y="723"/>
                  </a:lnTo>
                  <a:lnTo>
                    <a:pt x="1033" y="761"/>
                  </a:lnTo>
                  <a:lnTo>
                    <a:pt x="1033" y="794"/>
                  </a:lnTo>
                  <a:lnTo>
                    <a:pt x="1028" y="825"/>
                  </a:lnTo>
                  <a:lnTo>
                    <a:pt x="1017" y="852"/>
                  </a:lnTo>
                  <a:lnTo>
                    <a:pt x="1004" y="877"/>
                  </a:lnTo>
                  <a:lnTo>
                    <a:pt x="990" y="894"/>
                  </a:lnTo>
                  <a:lnTo>
                    <a:pt x="977" y="908"/>
                  </a:lnTo>
                  <a:lnTo>
                    <a:pt x="968" y="917"/>
                  </a:lnTo>
                  <a:lnTo>
                    <a:pt x="964" y="919"/>
                  </a:lnTo>
                  <a:lnTo>
                    <a:pt x="843" y="881"/>
                  </a:lnTo>
                  <a:lnTo>
                    <a:pt x="739" y="845"/>
                  </a:lnTo>
                  <a:lnTo>
                    <a:pt x="647" y="812"/>
                  </a:lnTo>
                  <a:lnTo>
                    <a:pt x="570" y="779"/>
                  </a:lnTo>
                  <a:lnTo>
                    <a:pt x="503" y="748"/>
                  </a:lnTo>
                  <a:lnTo>
                    <a:pt x="449" y="721"/>
                  </a:lnTo>
                  <a:lnTo>
                    <a:pt x="405" y="694"/>
                  </a:lnTo>
                  <a:lnTo>
                    <a:pt x="369" y="670"/>
                  </a:lnTo>
                  <a:lnTo>
                    <a:pt x="340" y="650"/>
                  </a:lnTo>
                  <a:lnTo>
                    <a:pt x="320" y="632"/>
                  </a:lnTo>
                  <a:lnTo>
                    <a:pt x="302" y="616"/>
                  </a:lnTo>
                  <a:lnTo>
                    <a:pt x="291" y="605"/>
                  </a:lnTo>
                  <a:lnTo>
                    <a:pt x="285" y="599"/>
                  </a:lnTo>
                  <a:lnTo>
                    <a:pt x="278" y="594"/>
                  </a:lnTo>
                  <a:lnTo>
                    <a:pt x="260" y="594"/>
                  </a:lnTo>
                  <a:lnTo>
                    <a:pt x="245" y="599"/>
                  </a:lnTo>
                  <a:lnTo>
                    <a:pt x="236" y="605"/>
                  </a:lnTo>
                  <a:lnTo>
                    <a:pt x="231" y="607"/>
                  </a:lnTo>
                  <a:lnTo>
                    <a:pt x="0" y="470"/>
                  </a:lnTo>
                  <a:lnTo>
                    <a:pt x="2" y="463"/>
                  </a:lnTo>
                  <a:lnTo>
                    <a:pt x="9" y="450"/>
                  </a:lnTo>
                  <a:lnTo>
                    <a:pt x="22" y="425"/>
                  </a:lnTo>
                  <a:lnTo>
                    <a:pt x="37" y="394"/>
                  </a:lnTo>
                  <a:lnTo>
                    <a:pt x="55" y="354"/>
                  </a:lnTo>
                  <a:lnTo>
                    <a:pt x="80" y="307"/>
                  </a:lnTo>
                  <a:lnTo>
                    <a:pt x="104" y="254"/>
                  </a:lnTo>
                  <a:lnTo>
                    <a:pt x="131" y="205"/>
                  </a:lnTo>
                  <a:lnTo>
                    <a:pt x="153" y="169"/>
                  </a:lnTo>
                  <a:lnTo>
                    <a:pt x="173" y="143"/>
                  </a:lnTo>
                  <a:lnTo>
                    <a:pt x="191" y="125"/>
                  </a:lnTo>
                  <a:lnTo>
                    <a:pt x="204" y="116"/>
                  </a:lnTo>
                  <a:lnTo>
                    <a:pt x="211" y="111"/>
                  </a:lnTo>
                  <a:lnTo>
                    <a:pt x="213" y="111"/>
                  </a:lnTo>
                  <a:lnTo>
                    <a:pt x="218" y="96"/>
                  </a:lnTo>
                  <a:lnTo>
                    <a:pt x="224" y="80"/>
                  </a:lnTo>
                  <a:lnTo>
                    <a:pt x="238" y="60"/>
                  </a:lnTo>
                  <a:lnTo>
                    <a:pt x="251" y="42"/>
                  </a:lnTo>
                  <a:lnTo>
                    <a:pt x="262" y="27"/>
                  </a:lnTo>
                  <a:lnTo>
                    <a:pt x="276" y="14"/>
                  </a:lnTo>
                  <a:lnTo>
                    <a:pt x="282" y="5"/>
                  </a:lnTo>
                  <a:lnTo>
                    <a:pt x="287" y="0"/>
                  </a:lnTo>
                  <a:lnTo>
                    <a:pt x="338"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6" name="Freeform 8">
              <a:extLst>
                <a:ext uri="{FF2B5EF4-FFF2-40B4-BE49-F238E27FC236}">
                  <a16:creationId xmlns:a16="http://schemas.microsoft.com/office/drawing/2014/main" id="{42A0926E-4BB2-4287-9487-013E4773ADCB}"/>
                </a:ext>
              </a:extLst>
            </p:cNvPr>
            <p:cNvSpPr>
              <a:spLocks/>
            </p:cNvSpPr>
            <p:nvPr/>
          </p:nvSpPr>
          <p:spPr bwMode="auto">
            <a:xfrm>
              <a:off x="4006850" y="9415463"/>
              <a:ext cx="1536700" cy="1341438"/>
            </a:xfrm>
            <a:custGeom>
              <a:avLst/>
              <a:gdLst>
                <a:gd name="T0" fmla="*/ 365 w 968"/>
                <a:gd name="T1" fmla="*/ 0 h 845"/>
                <a:gd name="T2" fmla="*/ 612 w 968"/>
                <a:gd name="T3" fmla="*/ 273 h 845"/>
                <a:gd name="T4" fmla="*/ 585 w 968"/>
                <a:gd name="T5" fmla="*/ 340 h 845"/>
                <a:gd name="T6" fmla="*/ 588 w 968"/>
                <a:gd name="T7" fmla="*/ 345 h 845"/>
                <a:gd name="T8" fmla="*/ 597 w 968"/>
                <a:gd name="T9" fmla="*/ 360 h 845"/>
                <a:gd name="T10" fmla="*/ 606 w 968"/>
                <a:gd name="T11" fmla="*/ 385 h 845"/>
                <a:gd name="T12" fmla="*/ 621 w 968"/>
                <a:gd name="T13" fmla="*/ 413 h 845"/>
                <a:gd name="T14" fmla="*/ 637 w 968"/>
                <a:gd name="T15" fmla="*/ 447 h 845"/>
                <a:gd name="T16" fmla="*/ 652 w 968"/>
                <a:gd name="T17" fmla="*/ 480 h 845"/>
                <a:gd name="T18" fmla="*/ 670 w 968"/>
                <a:gd name="T19" fmla="*/ 511 h 845"/>
                <a:gd name="T20" fmla="*/ 686 w 968"/>
                <a:gd name="T21" fmla="*/ 540 h 845"/>
                <a:gd name="T22" fmla="*/ 699 w 968"/>
                <a:gd name="T23" fmla="*/ 565 h 845"/>
                <a:gd name="T24" fmla="*/ 719 w 968"/>
                <a:gd name="T25" fmla="*/ 587 h 845"/>
                <a:gd name="T26" fmla="*/ 744 w 968"/>
                <a:gd name="T27" fmla="*/ 600 h 845"/>
                <a:gd name="T28" fmla="*/ 772 w 968"/>
                <a:gd name="T29" fmla="*/ 611 h 845"/>
                <a:gd name="T30" fmla="*/ 799 w 968"/>
                <a:gd name="T31" fmla="*/ 616 h 845"/>
                <a:gd name="T32" fmla="*/ 826 w 968"/>
                <a:gd name="T33" fmla="*/ 620 h 845"/>
                <a:gd name="T34" fmla="*/ 848 w 968"/>
                <a:gd name="T35" fmla="*/ 625 h 845"/>
                <a:gd name="T36" fmla="*/ 866 w 968"/>
                <a:gd name="T37" fmla="*/ 629 h 845"/>
                <a:gd name="T38" fmla="*/ 877 w 968"/>
                <a:gd name="T39" fmla="*/ 636 h 845"/>
                <a:gd name="T40" fmla="*/ 888 w 968"/>
                <a:gd name="T41" fmla="*/ 643 h 845"/>
                <a:gd name="T42" fmla="*/ 904 w 968"/>
                <a:gd name="T43" fmla="*/ 651 h 845"/>
                <a:gd name="T44" fmla="*/ 919 w 968"/>
                <a:gd name="T45" fmla="*/ 665 h 845"/>
                <a:gd name="T46" fmla="*/ 933 w 968"/>
                <a:gd name="T47" fmla="*/ 680 h 845"/>
                <a:gd name="T48" fmla="*/ 946 w 968"/>
                <a:gd name="T49" fmla="*/ 700 h 845"/>
                <a:gd name="T50" fmla="*/ 957 w 968"/>
                <a:gd name="T51" fmla="*/ 727 h 845"/>
                <a:gd name="T52" fmla="*/ 964 w 968"/>
                <a:gd name="T53" fmla="*/ 758 h 845"/>
                <a:gd name="T54" fmla="*/ 968 w 968"/>
                <a:gd name="T55" fmla="*/ 798 h 845"/>
                <a:gd name="T56" fmla="*/ 964 w 968"/>
                <a:gd name="T57" fmla="*/ 845 h 845"/>
                <a:gd name="T58" fmla="*/ 577 w 968"/>
                <a:gd name="T59" fmla="*/ 845 h 845"/>
                <a:gd name="T60" fmla="*/ 240 w 968"/>
                <a:gd name="T61" fmla="*/ 502 h 845"/>
                <a:gd name="T62" fmla="*/ 236 w 968"/>
                <a:gd name="T63" fmla="*/ 502 h 845"/>
                <a:gd name="T64" fmla="*/ 227 w 968"/>
                <a:gd name="T65" fmla="*/ 505 h 845"/>
                <a:gd name="T66" fmla="*/ 211 w 968"/>
                <a:gd name="T67" fmla="*/ 511 h 845"/>
                <a:gd name="T68" fmla="*/ 189 w 968"/>
                <a:gd name="T69" fmla="*/ 525 h 845"/>
                <a:gd name="T70" fmla="*/ 0 w 968"/>
                <a:gd name="T71" fmla="*/ 382 h 845"/>
                <a:gd name="T72" fmla="*/ 2 w 968"/>
                <a:gd name="T73" fmla="*/ 376 h 845"/>
                <a:gd name="T74" fmla="*/ 7 w 968"/>
                <a:gd name="T75" fmla="*/ 360 h 845"/>
                <a:gd name="T76" fmla="*/ 16 w 968"/>
                <a:gd name="T77" fmla="*/ 338 h 845"/>
                <a:gd name="T78" fmla="*/ 29 w 968"/>
                <a:gd name="T79" fmla="*/ 309 h 845"/>
                <a:gd name="T80" fmla="*/ 47 w 968"/>
                <a:gd name="T81" fmla="*/ 276 h 845"/>
                <a:gd name="T82" fmla="*/ 67 w 968"/>
                <a:gd name="T83" fmla="*/ 240 h 845"/>
                <a:gd name="T84" fmla="*/ 91 w 968"/>
                <a:gd name="T85" fmla="*/ 204 h 845"/>
                <a:gd name="T86" fmla="*/ 122 w 968"/>
                <a:gd name="T87" fmla="*/ 171 h 845"/>
                <a:gd name="T88" fmla="*/ 156 w 968"/>
                <a:gd name="T89" fmla="*/ 142 h 845"/>
                <a:gd name="T90" fmla="*/ 196 w 968"/>
                <a:gd name="T91" fmla="*/ 120 h 845"/>
                <a:gd name="T92" fmla="*/ 249 w 968"/>
                <a:gd name="T93" fmla="*/ 91 h 845"/>
                <a:gd name="T94" fmla="*/ 289 w 968"/>
                <a:gd name="T95" fmla="*/ 66 h 845"/>
                <a:gd name="T96" fmla="*/ 321 w 968"/>
                <a:gd name="T97" fmla="*/ 44 h 845"/>
                <a:gd name="T98" fmla="*/ 343 w 968"/>
                <a:gd name="T99" fmla="*/ 26 h 845"/>
                <a:gd name="T100" fmla="*/ 356 w 968"/>
                <a:gd name="T101" fmla="*/ 11 h 845"/>
                <a:gd name="T102" fmla="*/ 363 w 968"/>
                <a:gd name="T103" fmla="*/ 2 h 845"/>
                <a:gd name="T104" fmla="*/ 365 w 968"/>
                <a:gd name="T105"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8" h="845">
                  <a:moveTo>
                    <a:pt x="365" y="0"/>
                  </a:moveTo>
                  <a:lnTo>
                    <a:pt x="612" y="273"/>
                  </a:lnTo>
                  <a:lnTo>
                    <a:pt x="585" y="340"/>
                  </a:lnTo>
                  <a:lnTo>
                    <a:pt x="588" y="345"/>
                  </a:lnTo>
                  <a:lnTo>
                    <a:pt x="597" y="360"/>
                  </a:lnTo>
                  <a:lnTo>
                    <a:pt x="606" y="385"/>
                  </a:lnTo>
                  <a:lnTo>
                    <a:pt x="621" y="413"/>
                  </a:lnTo>
                  <a:lnTo>
                    <a:pt x="637" y="447"/>
                  </a:lnTo>
                  <a:lnTo>
                    <a:pt x="652" y="480"/>
                  </a:lnTo>
                  <a:lnTo>
                    <a:pt x="670" y="511"/>
                  </a:lnTo>
                  <a:lnTo>
                    <a:pt x="686" y="540"/>
                  </a:lnTo>
                  <a:lnTo>
                    <a:pt x="699" y="565"/>
                  </a:lnTo>
                  <a:lnTo>
                    <a:pt x="719" y="587"/>
                  </a:lnTo>
                  <a:lnTo>
                    <a:pt x="744" y="600"/>
                  </a:lnTo>
                  <a:lnTo>
                    <a:pt x="772" y="611"/>
                  </a:lnTo>
                  <a:lnTo>
                    <a:pt x="799" y="616"/>
                  </a:lnTo>
                  <a:lnTo>
                    <a:pt x="826" y="620"/>
                  </a:lnTo>
                  <a:lnTo>
                    <a:pt x="848" y="625"/>
                  </a:lnTo>
                  <a:lnTo>
                    <a:pt x="866" y="629"/>
                  </a:lnTo>
                  <a:lnTo>
                    <a:pt x="877" y="636"/>
                  </a:lnTo>
                  <a:lnTo>
                    <a:pt x="888" y="643"/>
                  </a:lnTo>
                  <a:lnTo>
                    <a:pt x="904" y="651"/>
                  </a:lnTo>
                  <a:lnTo>
                    <a:pt x="919" y="665"/>
                  </a:lnTo>
                  <a:lnTo>
                    <a:pt x="933" y="680"/>
                  </a:lnTo>
                  <a:lnTo>
                    <a:pt x="946" y="700"/>
                  </a:lnTo>
                  <a:lnTo>
                    <a:pt x="957" y="727"/>
                  </a:lnTo>
                  <a:lnTo>
                    <a:pt x="964" y="758"/>
                  </a:lnTo>
                  <a:lnTo>
                    <a:pt x="968" y="798"/>
                  </a:lnTo>
                  <a:lnTo>
                    <a:pt x="964" y="845"/>
                  </a:lnTo>
                  <a:lnTo>
                    <a:pt x="577" y="845"/>
                  </a:lnTo>
                  <a:lnTo>
                    <a:pt x="240" y="502"/>
                  </a:lnTo>
                  <a:lnTo>
                    <a:pt x="236" y="502"/>
                  </a:lnTo>
                  <a:lnTo>
                    <a:pt x="227" y="505"/>
                  </a:lnTo>
                  <a:lnTo>
                    <a:pt x="211" y="511"/>
                  </a:lnTo>
                  <a:lnTo>
                    <a:pt x="189" y="525"/>
                  </a:lnTo>
                  <a:lnTo>
                    <a:pt x="0" y="382"/>
                  </a:lnTo>
                  <a:lnTo>
                    <a:pt x="2" y="376"/>
                  </a:lnTo>
                  <a:lnTo>
                    <a:pt x="7" y="360"/>
                  </a:lnTo>
                  <a:lnTo>
                    <a:pt x="16" y="338"/>
                  </a:lnTo>
                  <a:lnTo>
                    <a:pt x="29" y="309"/>
                  </a:lnTo>
                  <a:lnTo>
                    <a:pt x="47" y="276"/>
                  </a:lnTo>
                  <a:lnTo>
                    <a:pt x="67" y="240"/>
                  </a:lnTo>
                  <a:lnTo>
                    <a:pt x="91" y="204"/>
                  </a:lnTo>
                  <a:lnTo>
                    <a:pt x="122" y="171"/>
                  </a:lnTo>
                  <a:lnTo>
                    <a:pt x="156" y="142"/>
                  </a:lnTo>
                  <a:lnTo>
                    <a:pt x="196" y="120"/>
                  </a:lnTo>
                  <a:lnTo>
                    <a:pt x="249" y="91"/>
                  </a:lnTo>
                  <a:lnTo>
                    <a:pt x="289" y="66"/>
                  </a:lnTo>
                  <a:lnTo>
                    <a:pt x="321" y="44"/>
                  </a:lnTo>
                  <a:lnTo>
                    <a:pt x="343" y="26"/>
                  </a:lnTo>
                  <a:lnTo>
                    <a:pt x="356" y="11"/>
                  </a:lnTo>
                  <a:lnTo>
                    <a:pt x="363" y="2"/>
                  </a:lnTo>
                  <a:lnTo>
                    <a:pt x="365" y="0"/>
                  </a:lnTo>
                  <a:close/>
                </a:path>
              </a:pathLst>
            </a:custGeom>
            <a:solidFill>
              <a:schemeClr val="tx1">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7" name="Freeform 9">
              <a:extLst>
                <a:ext uri="{FF2B5EF4-FFF2-40B4-BE49-F238E27FC236}">
                  <a16:creationId xmlns:a16="http://schemas.microsoft.com/office/drawing/2014/main" id="{CA455300-A40C-4DF3-A67A-61B791D93322}"/>
                </a:ext>
              </a:extLst>
            </p:cNvPr>
            <p:cNvSpPr>
              <a:spLocks/>
            </p:cNvSpPr>
            <p:nvPr/>
          </p:nvSpPr>
          <p:spPr bwMode="auto">
            <a:xfrm>
              <a:off x="4448175" y="4230688"/>
              <a:ext cx="3948113" cy="5788025"/>
            </a:xfrm>
            <a:custGeom>
              <a:avLst/>
              <a:gdLst>
                <a:gd name="T0" fmla="*/ 2487 w 2487"/>
                <a:gd name="T1" fmla="*/ 454 h 3646"/>
                <a:gd name="T2" fmla="*/ 2478 w 2487"/>
                <a:gd name="T3" fmla="*/ 479 h 3646"/>
                <a:gd name="T4" fmla="*/ 2456 w 2487"/>
                <a:gd name="T5" fmla="*/ 545 h 3646"/>
                <a:gd name="T6" fmla="*/ 2420 w 2487"/>
                <a:gd name="T7" fmla="*/ 648 h 3646"/>
                <a:gd name="T8" fmla="*/ 2378 w 2487"/>
                <a:gd name="T9" fmla="*/ 781 h 3646"/>
                <a:gd name="T10" fmla="*/ 2327 w 2487"/>
                <a:gd name="T11" fmla="*/ 935 h 3646"/>
                <a:gd name="T12" fmla="*/ 2273 w 2487"/>
                <a:gd name="T13" fmla="*/ 1106 h 3646"/>
                <a:gd name="T14" fmla="*/ 2218 w 2487"/>
                <a:gd name="T15" fmla="*/ 1284 h 3646"/>
                <a:gd name="T16" fmla="*/ 2162 w 2487"/>
                <a:gd name="T17" fmla="*/ 1464 h 3646"/>
                <a:gd name="T18" fmla="*/ 2111 w 2487"/>
                <a:gd name="T19" fmla="*/ 1640 h 3646"/>
                <a:gd name="T20" fmla="*/ 2066 w 2487"/>
                <a:gd name="T21" fmla="*/ 1802 h 3646"/>
                <a:gd name="T22" fmla="*/ 2022 w 2487"/>
                <a:gd name="T23" fmla="*/ 1973 h 3646"/>
                <a:gd name="T24" fmla="*/ 1959 w 2487"/>
                <a:gd name="T25" fmla="*/ 2129 h 3646"/>
                <a:gd name="T26" fmla="*/ 1884 w 2487"/>
                <a:gd name="T27" fmla="*/ 2254 h 3646"/>
                <a:gd name="T28" fmla="*/ 1801 w 2487"/>
                <a:gd name="T29" fmla="*/ 2352 h 3646"/>
                <a:gd name="T30" fmla="*/ 1708 w 2487"/>
                <a:gd name="T31" fmla="*/ 2436 h 3646"/>
                <a:gd name="T32" fmla="*/ 1605 w 2487"/>
                <a:gd name="T33" fmla="*/ 2516 h 3646"/>
                <a:gd name="T34" fmla="*/ 1496 w 2487"/>
                <a:gd name="T35" fmla="*/ 2605 h 3646"/>
                <a:gd name="T36" fmla="*/ 1383 w 2487"/>
                <a:gd name="T37" fmla="*/ 2712 h 3646"/>
                <a:gd name="T38" fmla="*/ 1291 w 2487"/>
                <a:gd name="T39" fmla="*/ 2799 h 3646"/>
                <a:gd name="T40" fmla="*/ 1185 w 2487"/>
                <a:gd name="T41" fmla="*/ 2901 h 3646"/>
                <a:gd name="T42" fmla="*/ 1067 w 2487"/>
                <a:gd name="T43" fmla="*/ 3010 h 3646"/>
                <a:gd name="T44" fmla="*/ 942 w 2487"/>
                <a:gd name="T45" fmla="*/ 3121 h 3646"/>
                <a:gd name="T46" fmla="*/ 817 w 2487"/>
                <a:gd name="T47" fmla="*/ 3235 h 3646"/>
                <a:gd name="T48" fmla="*/ 699 w 2487"/>
                <a:gd name="T49" fmla="*/ 3341 h 3646"/>
                <a:gd name="T50" fmla="*/ 588 w 2487"/>
                <a:gd name="T51" fmla="*/ 3439 h 3646"/>
                <a:gd name="T52" fmla="*/ 494 w 2487"/>
                <a:gd name="T53" fmla="*/ 3524 h 3646"/>
                <a:gd name="T54" fmla="*/ 419 w 2487"/>
                <a:gd name="T55" fmla="*/ 3588 h 3646"/>
                <a:gd name="T56" fmla="*/ 372 w 2487"/>
                <a:gd name="T57" fmla="*/ 3631 h 3646"/>
                <a:gd name="T58" fmla="*/ 354 w 2487"/>
                <a:gd name="T59" fmla="*/ 3646 h 3646"/>
                <a:gd name="T60" fmla="*/ 227 w 2487"/>
                <a:gd name="T61" fmla="*/ 3557 h 3646"/>
                <a:gd name="T62" fmla="*/ 127 w 2487"/>
                <a:gd name="T63" fmla="*/ 3470 h 3646"/>
                <a:gd name="T64" fmla="*/ 56 w 2487"/>
                <a:gd name="T65" fmla="*/ 3397 h 3646"/>
                <a:gd name="T66" fmla="*/ 14 w 2487"/>
                <a:gd name="T67" fmla="*/ 3346 h 3646"/>
                <a:gd name="T68" fmla="*/ 0 w 2487"/>
                <a:gd name="T69" fmla="*/ 3326 h 3646"/>
                <a:gd name="T70" fmla="*/ 16 w 2487"/>
                <a:gd name="T71" fmla="*/ 3310 h 3646"/>
                <a:gd name="T72" fmla="*/ 58 w 2487"/>
                <a:gd name="T73" fmla="*/ 3261 h 3646"/>
                <a:gd name="T74" fmla="*/ 125 w 2487"/>
                <a:gd name="T75" fmla="*/ 3188 h 3646"/>
                <a:gd name="T76" fmla="*/ 210 w 2487"/>
                <a:gd name="T77" fmla="*/ 3094 h 3646"/>
                <a:gd name="T78" fmla="*/ 312 w 2487"/>
                <a:gd name="T79" fmla="*/ 2981 h 3646"/>
                <a:gd name="T80" fmla="*/ 425 w 2487"/>
                <a:gd name="T81" fmla="*/ 2856 h 3646"/>
                <a:gd name="T82" fmla="*/ 543 w 2487"/>
                <a:gd name="T83" fmla="*/ 2721 h 3646"/>
                <a:gd name="T84" fmla="*/ 668 w 2487"/>
                <a:gd name="T85" fmla="*/ 2583 h 3646"/>
                <a:gd name="T86" fmla="*/ 791 w 2487"/>
                <a:gd name="T87" fmla="*/ 2445 h 3646"/>
                <a:gd name="T88" fmla="*/ 906 w 2487"/>
                <a:gd name="T89" fmla="*/ 2309 h 3646"/>
                <a:gd name="T90" fmla="*/ 1015 w 2487"/>
                <a:gd name="T91" fmla="*/ 2185 h 3646"/>
                <a:gd name="T92" fmla="*/ 1111 w 2487"/>
                <a:gd name="T93" fmla="*/ 2074 h 3646"/>
                <a:gd name="T94" fmla="*/ 1189 w 2487"/>
                <a:gd name="T95" fmla="*/ 1978 h 3646"/>
                <a:gd name="T96" fmla="*/ 1245 w 2487"/>
                <a:gd name="T97" fmla="*/ 1904 h 3646"/>
                <a:gd name="T98" fmla="*/ 1283 w 2487"/>
                <a:gd name="T99" fmla="*/ 1844 h 3646"/>
                <a:gd name="T100" fmla="*/ 1320 w 2487"/>
                <a:gd name="T101" fmla="*/ 1747 h 3646"/>
                <a:gd name="T102" fmla="*/ 1358 w 2487"/>
                <a:gd name="T103" fmla="*/ 1611 h 3646"/>
                <a:gd name="T104" fmla="*/ 1398 w 2487"/>
                <a:gd name="T105" fmla="*/ 1444 h 3646"/>
                <a:gd name="T106" fmla="*/ 1438 w 2487"/>
                <a:gd name="T107" fmla="*/ 1257 h 3646"/>
                <a:gd name="T108" fmla="*/ 1478 w 2487"/>
                <a:gd name="T109" fmla="*/ 1057 h 3646"/>
                <a:gd name="T110" fmla="*/ 1514 w 2487"/>
                <a:gd name="T111" fmla="*/ 855 h 3646"/>
                <a:gd name="T112" fmla="*/ 1550 w 2487"/>
                <a:gd name="T113" fmla="*/ 654 h 3646"/>
                <a:gd name="T114" fmla="*/ 1581 w 2487"/>
                <a:gd name="T115" fmla="*/ 465 h 3646"/>
                <a:gd name="T116" fmla="*/ 1608 w 2487"/>
                <a:gd name="T117" fmla="*/ 299 h 3646"/>
                <a:gd name="T118" fmla="*/ 1628 w 2487"/>
                <a:gd name="T119" fmla="*/ 161 h 3646"/>
                <a:gd name="T120" fmla="*/ 1643 w 2487"/>
                <a:gd name="T121" fmla="*/ 61 h 3646"/>
                <a:gd name="T122" fmla="*/ 1650 w 2487"/>
                <a:gd name="T123" fmla="*/ 7 h 3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87" h="3646">
                  <a:moveTo>
                    <a:pt x="1652" y="0"/>
                  </a:moveTo>
                  <a:lnTo>
                    <a:pt x="2487" y="454"/>
                  </a:lnTo>
                  <a:lnTo>
                    <a:pt x="2485" y="461"/>
                  </a:lnTo>
                  <a:lnTo>
                    <a:pt x="2478" y="479"/>
                  </a:lnTo>
                  <a:lnTo>
                    <a:pt x="2469" y="508"/>
                  </a:lnTo>
                  <a:lnTo>
                    <a:pt x="2456" y="545"/>
                  </a:lnTo>
                  <a:lnTo>
                    <a:pt x="2440" y="592"/>
                  </a:lnTo>
                  <a:lnTo>
                    <a:pt x="2420" y="648"/>
                  </a:lnTo>
                  <a:lnTo>
                    <a:pt x="2400" y="712"/>
                  </a:lnTo>
                  <a:lnTo>
                    <a:pt x="2378" y="781"/>
                  </a:lnTo>
                  <a:lnTo>
                    <a:pt x="2353" y="855"/>
                  </a:lnTo>
                  <a:lnTo>
                    <a:pt x="2327" y="935"/>
                  </a:lnTo>
                  <a:lnTo>
                    <a:pt x="2300" y="1019"/>
                  </a:lnTo>
                  <a:lnTo>
                    <a:pt x="2273" y="1106"/>
                  </a:lnTo>
                  <a:lnTo>
                    <a:pt x="2247" y="1195"/>
                  </a:lnTo>
                  <a:lnTo>
                    <a:pt x="2218" y="1284"/>
                  </a:lnTo>
                  <a:lnTo>
                    <a:pt x="2191" y="1375"/>
                  </a:lnTo>
                  <a:lnTo>
                    <a:pt x="2162" y="1464"/>
                  </a:lnTo>
                  <a:lnTo>
                    <a:pt x="2137" y="1553"/>
                  </a:lnTo>
                  <a:lnTo>
                    <a:pt x="2111" y="1640"/>
                  </a:lnTo>
                  <a:lnTo>
                    <a:pt x="2088" y="1722"/>
                  </a:lnTo>
                  <a:lnTo>
                    <a:pt x="2066" y="1802"/>
                  </a:lnTo>
                  <a:lnTo>
                    <a:pt x="2048" y="1878"/>
                  </a:lnTo>
                  <a:lnTo>
                    <a:pt x="2022" y="1973"/>
                  </a:lnTo>
                  <a:lnTo>
                    <a:pt x="1991" y="2056"/>
                  </a:lnTo>
                  <a:lnTo>
                    <a:pt x="1959" y="2129"/>
                  </a:lnTo>
                  <a:lnTo>
                    <a:pt x="1924" y="2196"/>
                  </a:lnTo>
                  <a:lnTo>
                    <a:pt x="1884" y="2254"/>
                  </a:lnTo>
                  <a:lnTo>
                    <a:pt x="1844" y="2305"/>
                  </a:lnTo>
                  <a:lnTo>
                    <a:pt x="1801" y="2352"/>
                  </a:lnTo>
                  <a:lnTo>
                    <a:pt x="1755" y="2394"/>
                  </a:lnTo>
                  <a:lnTo>
                    <a:pt x="1708" y="2436"/>
                  </a:lnTo>
                  <a:lnTo>
                    <a:pt x="1657" y="2476"/>
                  </a:lnTo>
                  <a:lnTo>
                    <a:pt x="1605" y="2516"/>
                  </a:lnTo>
                  <a:lnTo>
                    <a:pt x="1552" y="2561"/>
                  </a:lnTo>
                  <a:lnTo>
                    <a:pt x="1496" y="2605"/>
                  </a:lnTo>
                  <a:lnTo>
                    <a:pt x="1441" y="2656"/>
                  </a:lnTo>
                  <a:lnTo>
                    <a:pt x="1383" y="2712"/>
                  </a:lnTo>
                  <a:lnTo>
                    <a:pt x="1338" y="2754"/>
                  </a:lnTo>
                  <a:lnTo>
                    <a:pt x="1291" y="2799"/>
                  </a:lnTo>
                  <a:lnTo>
                    <a:pt x="1240" y="2848"/>
                  </a:lnTo>
                  <a:lnTo>
                    <a:pt x="1185" y="2901"/>
                  </a:lnTo>
                  <a:lnTo>
                    <a:pt x="1127" y="2954"/>
                  </a:lnTo>
                  <a:lnTo>
                    <a:pt x="1067" y="3010"/>
                  </a:lnTo>
                  <a:lnTo>
                    <a:pt x="1004" y="3066"/>
                  </a:lnTo>
                  <a:lnTo>
                    <a:pt x="942" y="3121"/>
                  </a:lnTo>
                  <a:lnTo>
                    <a:pt x="880" y="3179"/>
                  </a:lnTo>
                  <a:lnTo>
                    <a:pt x="817" y="3235"/>
                  </a:lnTo>
                  <a:lnTo>
                    <a:pt x="757" y="3288"/>
                  </a:lnTo>
                  <a:lnTo>
                    <a:pt x="699" y="3341"/>
                  </a:lnTo>
                  <a:lnTo>
                    <a:pt x="641" y="3393"/>
                  </a:lnTo>
                  <a:lnTo>
                    <a:pt x="588" y="3439"/>
                  </a:lnTo>
                  <a:lnTo>
                    <a:pt x="539" y="3484"/>
                  </a:lnTo>
                  <a:lnTo>
                    <a:pt x="494" y="3524"/>
                  </a:lnTo>
                  <a:lnTo>
                    <a:pt x="454" y="3557"/>
                  </a:lnTo>
                  <a:lnTo>
                    <a:pt x="419" y="3588"/>
                  </a:lnTo>
                  <a:lnTo>
                    <a:pt x="392" y="3613"/>
                  </a:lnTo>
                  <a:lnTo>
                    <a:pt x="372" y="3631"/>
                  </a:lnTo>
                  <a:lnTo>
                    <a:pt x="359" y="3642"/>
                  </a:lnTo>
                  <a:lnTo>
                    <a:pt x="354" y="3646"/>
                  </a:lnTo>
                  <a:lnTo>
                    <a:pt x="287" y="3602"/>
                  </a:lnTo>
                  <a:lnTo>
                    <a:pt x="227" y="3557"/>
                  </a:lnTo>
                  <a:lnTo>
                    <a:pt x="174" y="3513"/>
                  </a:lnTo>
                  <a:lnTo>
                    <a:pt x="127" y="3470"/>
                  </a:lnTo>
                  <a:lnTo>
                    <a:pt x="89" y="3433"/>
                  </a:lnTo>
                  <a:lnTo>
                    <a:pt x="56" y="3397"/>
                  </a:lnTo>
                  <a:lnTo>
                    <a:pt x="31" y="3368"/>
                  </a:lnTo>
                  <a:lnTo>
                    <a:pt x="14" y="3346"/>
                  </a:lnTo>
                  <a:lnTo>
                    <a:pt x="3" y="3330"/>
                  </a:lnTo>
                  <a:lnTo>
                    <a:pt x="0" y="3326"/>
                  </a:lnTo>
                  <a:lnTo>
                    <a:pt x="5" y="3321"/>
                  </a:lnTo>
                  <a:lnTo>
                    <a:pt x="16" y="3310"/>
                  </a:lnTo>
                  <a:lnTo>
                    <a:pt x="34" y="3288"/>
                  </a:lnTo>
                  <a:lnTo>
                    <a:pt x="58" y="3261"/>
                  </a:lnTo>
                  <a:lnTo>
                    <a:pt x="89" y="3228"/>
                  </a:lnTo>
                  <a:lnTo>
                    <a:pt x="125" y="3188"/>
                  </a:lnTo>
                  <a:lnTo>
                    <a:pt x="165" y="3143"/>
                  </a:lnTo>
                  <a:lnTo>
                    <a:pt x="210" y="3094"/>
                  </a:lnTo>
                  <a:lnTo>
                    <a:pt x="259" y="3039"/>
                  </a:lnTo>
                  <a:lnTo>
                    <a:pt x="312" y="2981"/>
                  </a:lnTo>
                  <a:lnTo>
                    <a:pt x="368" y="2919"/>
                  </a:lnTo>
                  <a:lnTo>
                    <a:pt x="425" y="2856"/>
                  </a:lnTo>
                  <a:lnTo>
                    <a:pt x="483" y="2790"/>
                  </a:lnTo>
                  <a:lnTo>
                    <a:pt x="543" y="2721"/>
                  </a:lnTo>
                  <a:lnTo>
                    <a:pt x="606" y="2652"/>
                  </a:lnTo>
                  <a:lnTo>
                    <a:pt x="668" y="2583"/>
                  </a:lnTo>
                  <a:lnTo>
                    <a:pt x="728" y="2514"/>
                  </a:lnTo>
                  <a:lnTo>
                    <a:pt x="791" y="2445"/>
                  </a:lnTo>
                  <a:lnTo>
                    <a:pt x="848" y="2376"/>
                  </a:lnTo>
                  <a:lnTo>
                    <a:pt x="906" y="2309"/>
                  </a:lnTo>
                  <a:lnTo>
                    <a:pt x="962" y="2247"/>
                  </a:lnTo>
                  <a:lnTo>
                    <a:pt x="1015" y="2185"/>
                  </a:lnTo>
                  <a:lnTo>
                    <a:pt x="1064" y="2127"/>
                  </a:lnTo>
                  <a:lnTo>
                    <a:pt x="1111" y="2074"/>
                  </a:lnTo>
                  <a:lnTo>
                    <a:pt x="1151" y="2022"/>
                  </a:lnTo>
                  <a:lnTo>
                    <a:pt x="1189" y="1978"/>
                  </a:lnTo>
                  <a:lnTo>
                    <a:pt x="1220" y="1938"/>
                  </a:lnTo>
                  <a:lnTo>
                    <a:pt x="1245" y="1904"/>
                  </a:lnTo>
                  <a:lnTo>
                    <a:pt x="1265" y="1878"/>
                  </a:lnTo>
                  <a:lnTo>
                    <a:pt x="1283" y="1844"/>
                  </a:lnTo>
                  <a:lnTo>
                    <a:pt x="1300" y="1802"/>
                  </a:lnTo>
                  <a:lnTo>
                    <a:pt x="1320" y="1747"/>
                  </a:lnTo>
                  <a:lnTo>
                    <a:pt x="1338" y="1682"/>
                  </a:lnTo>
                  <a:lnTo>
                    <a:pt x="1358" y="1611"/>
                  </a:lnTo>
                  <a:lnTo>
                    <a:pt x="1378" y="1531"/>
                  </a:lnTo>
                  <a:lnTo>
                    <a:pt x="1398" y="1444"/>
                  </a:lnTo>
                  <a:lnTo>
                    <a:pt x="1418" y="1353"/>
                  </a:lnTo>
                  <a:lnTo>
                    <a:pt x="1438" y="1257"/>
                  </a:lnTo>
                  <a:lnTo>
                    <a:pt x="1458" y="1159"/>
                  </a:lnTo>
                  <a:lnTo>
                    <a:pt x="1478" y="1057"/>
                  </a:lnTo>
                  <a:lnTo>
                    <a:pt x="1496" y="955"/>
                  </a:lnTo>
                  <a:lnTo>
                    <a:pt x="1514" y="855"/>
                  </a:lnTo>
                  <a:lnTo>
                    <a:pt x="1532" y="752"/>
                  </a:lnTo>
                  <a:lnTo>
                    <a:pt x="1550" y="654"/>
                  </a:lnTo>
                  <a:lnTo>
                    <a:pt x="1565" y="557"/>
                  </a:lnTo>
                  <a:lnTo>
                    <a:pt x="1581" y="465"/>
                  </a:lnTo>
                  <a:lnTo>
                    <a:pt x="1594" y="379"/>
                  </a:lnTo>
                  <a:lnTo>
                    <a:pt x="1608" y="299"/>
                  </a:lnTo>
                  <a:lnTo>
                    <a:pt x="1619" y="225"/>
                  </a:lnTo>
                  <a:lnTo>
                    <a:pt x="1628" y="161"/>
                  </a:lnTo>
                  <a:lnTo>
                    <a:pt x="1637" y="105"/>
                  </a:lnTo>
                  <a:lnTo>
                    <a:pt x="1643" y="61"/>
                  </a:lnTo>
                  <a:lnTo>
                    <a:pt x="1648" y="27"/>
                  </a:lnTo>
                  <a:lnTo>
                    <a:pt x="1650" y="7"/>
                  </a:lnTo>
                  <a:lnTo>
                    <a:pt x="1652"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8" name="Freeform 10">
              <a:extLst>
                <a:ext uri="{FF2B5EF4-FFF2-40B4-BE49-F238E27FC236}">
                  <a16:creationId xmlns:a16="http://schemas.microsoft.com/office/drawing/2014/main" id="{3688DA62-558F-42D6-B173-2017C9553409}"/>
                </a:ext>
              </a:extLst>
            </p:cNvPr>
            <p:cNvSpPr>
              <a:spLocks/>
            </p:cNvSpPr>
            <p:nvPr/>
          </p:nvSpPr>
          <p:spPr bwMode="auto">
            <a:xfrm>
              <a:off x="8332788" y="365125"/>
              <a:ext cx="896938" cy="1592263"/>
            </a:xfrm>
            <a:custGeom>
              <a:avLst/>
              <a:gdLst>
                <a:gd name="T0" fmla="*/ 129 w 565"/>
                <a:gd name="T1" fmla="*/ 0 h 1003"/>
                <a:gd name="T2" fmla="*/ 565 w 565"/>
                <a:gd name="T3" fmla="*/ 409 h 1003"/>
                <a:gd name="T4" fmla="*/ 565 w 565"/>
                <a:gd name="T5" fmla="*/ 411 h 1003"/>
                <a:gd name="T6" fmla="*/ 565 w 565"/>
                <a:gd name="T7" fmla="*/ 422 h 1003"/>
                <a:gd name="T8" fmla="*/ 565 w 565"/>
                <a:gd name="T9" fmla="*/ 440 h 1003"/>
                <a:gd name="T10" fmla="*/ 563 w 565"/>
                <a:gd name="T11" fmla="*/ 463 h 1003"/>
                <a:gd name="T12" fmla="*/ 554 w 565"/>
                <a:gd name="T13" fmla="*/ 491 h 1003"/>
                <a:gd name="T14" fmla="*/ 539 w 565"/>
                <a:gd name="T15" fmla="*/ 525 h 1003"/>
                <a:gd name="T16" fmla="*/ 516 w 565"/>
                <a:gd name="T17" fmla="*/ 563 h 1003"/>
                <a:gd name="T18" fmla="*/ 501 w 565"/>
                <a:gd name="T19" fmla="*/ 589 h 1003"/>
                <a:gd name="T20" fmla="*/ 485 w 565"/>
                <a:gd name="T21" fmla="*/ 623 h 1003"/>
                <a:gd name="T22" fmla="*/ 470 w 565"/>
                <a:gd name="T23" fmla="*/ 660 h 1003"/>
                <a:gd name="T24" fmla="*/ 452 w 565"/>
                <a:gd name="T25" fmla="*/ 703 h 1003"/>
                <a:gd name="T26" fmla="*/ 436 w 565"/>
                <a:gd name="T27" fmla="*/ 749 h 1003"/>
                <a:gd name="T28" fmla="*/ 421 w 565"/>
                <a:gd name="T29" fmla="*/ 794 h 1003"/>
                <a:gd name="T30" fmla="*/ 407 w 565"/>
                <a:gd name="T31" fmla="*/ 841 h 1003"/>
                <a:gd name="T32" fmla="*/ 394 w 565"/>
                <a:gd name="T33" fmla="*/ 883 h 1003"/>
                <a:gd name="T34" fmla="*/ 383 w 565"/>
                <a:gd name="T35" fmla="*/ 923 h 1003"/>
                <a:gd name="T36" fmla="*/ 372 w 565"/>
                <a:gd name="T37" fmla="*/ 956 h 1003"/>
                <a:gd name="T38" fmla="*/ 365 w 565"/>
                <a:gd name="T39" fmla="*/ 981 h 1003"/>
                <a:gd name="T40" fmla="*/ 361 w 565"/>
                <a:gd name="T41" fmla="*/ 999 h 1003"/>
                <a:gd name="T42" fmla="*/ 358 w 565"/>
                <a:gd name="T43" fmla="*/ 1003 h 1003"/>
                <a:gd name="T44" fmla="*/ 0 w 565"/>
                <a:gd name="T45" fmla="*/ 721 h 1003"/>
                <a:gd name="T46" fmla="*/ 84 w 565"/>
                <a:gd name="T47" fmla="*/ 87 h 1003"/>
                <a:gd name="T48" fmla="*/ 129 w 565"/>
                <a:gd name="T49" fmla="*/ 0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5" h="1003">
                  <a:moveTo>
                    <a:pt x="129" y="0"/>
                  </a:moveTo>
                  <a:lnTo>
                    <a:pt x="565" y="409"/>
                  </a:lnTo>
                  <a:lnTo>
                    <a:pt x="565" y="411"/>
                  </a:lnTo>
                  <a:lnTo>
                    <a:pt x="565" y="422"/>
                  </a:lnTo>
                  <a:lnTo>
                    <a:pt x="565" y="440"/>
                  </a:lnTo>
                  <a:lnTo>
                    <a:pt x="563" y="463"/>
                  </a:lnTo>
                  <a:lnTo>
                    <a:pt x="554" y="491"/>
                  </a:lnTo>
                  <a:lnTo>
                    <a:pt x="539" y="525"/>
                  </a:lnTo>
                  <a:lnTo>
                    <a:pt x="516" y="563"/>
                  </a:lnTo>
                  <a:lnTo>
                    <a:pt x="501" y="589"/>
                  </a:lnTo>
                  <a:lnTo>
                    <a:pt x="485" y="623"/>
                  </a:lnTo>
                  <a:lnTo>
                    <a:pt x="470" y="660"/>
                  </a:lnTo>
                  <a:lnTo>
                    <a:pt x="452" y="703"/>
                  </a:lnTo>
                  <a:lnTo>
                    <a:pt x="436" y="749"/>
                  </a:lnTo>
                  <a:lnTo>
                    <a:pt x="421" y="794"/>
                  </a:lnTo>
                  <a:lnTo>
                    <a:pt x="407" y="841"/>
                  </a:lnTo>
                  <a:lnTo>
                    <a:pt x="394" y="883"/>
                  </a:lnTo>
                  <a:lnTo>
                    <a:pt x="383" y="923"/>
                  </a:lnTo>
                  <a:lnTo>
                    <a:pt x="372" y="956"/>
                  </a:lnTo>
                  <a:lnTo>
                    <a:pt x="365" y="981"/>
                  </a:lnTo>
                  <a:lnTo>
                    <a:pt x="361" y="999"/>
                  </a:lnTo>
                  <a:lnTo>
                    <a:pt x="358" y="1003"/>
                  </a:lnTo>
                  <a:lnTo>
                    <a:pt x="0" y="721"/>
                  </a:lnTo>
                  <a:lnTo>
                    <a:pt x="84" y="87"/>
                  </a:lnTo>
                  <a:lnTo>
                    <a:pt x="129" y="0"/>
                  </a:lnTo>
                  <a:close/>
                </a:path>
              </a:pathLst>
            </a:custGeom>
            <a:solidFill>
              <a:srgbClr val="AF605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9" name="Freeform 11">
              <a:extLst>
                <a:ext uri="{FF2B5EF4-FFF2-40B4-BE49-F238E27FC236}">
                  <a16:creationId xmlns:a16="http://schemas.microsoft.com/office/drawing/2014/main" id="{742A158D-1CBE-4FF0-B331-852907A7A0B9}"/>
                </a:ext>
              </a:extLst>
            </p:cNvPr>
            <p:cNvSpPr>
              <a:spLocks/>
            </p:cNvSpPr>
            <p:nvPr/>
          </p:nvSpPr>
          <p:spPr bwMode="auto">
            <a:xfrm>
              <a:off x="4335463" y="3070225"/>
              <a:ext cx="989013" cy="1041400"/>
            </a:xfrm>
            <a:custGeom>
              <a:avLst/>
              <a:gdLst>
                <a:gd name="T0" fmla="*/ 514 w 623"/>
                <a:gd name="T1" fmla="*/ 0 h 656"/>
                <a:gd name="T2" fmla="*/ 574 w 623"/>
                <a:gd name="T3" fmla="*/ 6 h 656"/>
                <a:gd name="T4" fmla="*/ 614 w 623"/>
                <a:gd name="T5" fmla="*/ 17 h 656"/>
                <a:gd name="T6" fmla="*/ 623 w 623"/>
                <a:gd name="T7" fmla="*/ 35 h 656"/>
                <a:gd name="T8" fmla="*/ 590 w 623"/>
                <a:gd name="T9" fmla="*/ 66 h 656"/>
                <a:gd name="T10" fmla="*/ 496 w 623"/>
                <a:gd name="T11" fmla="*/ 140 h 656"/>
                <a:gd name="T12" fmla="*/ 452 w 623"/>
                <a:gd name="T13" fmla="*/ 213 h 656"/>
                <a:gd name="T14" fmla="*/ 448 w 623"/>
                <a:gd name="T15" fmla="*/ 282 h 656"/>
                <a:gd name="T16" fmla="*/ 465 w 623"/>
                <a:gd name="T17" fmla="*/ 344 h 656"/>
                <a:gd name="T18" fmla="*/ 474 w 623"/>
                <a:gd name="T19" fmla="*/ 407 h 656"/>
                <a:gd name="T20" fmla="*/ 456 w 623"/>
                <a:gd name="T21" fmla="*/ 467 h 656"/>
                <a:gd name="T22" fmla="*/ 430 w 623"/>
                <a:gd name="T23" fmla="*/ 505 h 656"/>
                <a:gd name="T24" fmla="*/ 387 w 623"/>
                <a:gd name="T25" fmla="*/ 516 h 656"/>
                <a:gd name="T26" fmla="*/ 354 w 623"/>
                <a:gd name="T27" fmla="*/ 513 h 656"/>
                <a:gd name="T28" fmla="*/ 343 w 623"/>
                <a:gd name="T29" fmla="*/ 507 h 656"/>
                <a:gd name="T30" fmla="*/ 338 w 623"/>
                <a:gd name="T31" fmla="*/ 502 h 656"/>
                <a:gd name="T32" fmla="*/ 327 w 623"/>
                <a:gd name="T33" fmla="*/ 509 h 656"/>
                <a:gd name="T34" fmla="*/ 305 w 623"/>
                <a:gd name="T35" fmla="*/ 549 h 656"/>
                <a:gd name="T36" fmla="*/ 281 w 623"/>
                <a:gd name="T37" fmla="*/ 591 h 656"/>
                <a:gd name="T38" fmla="*/ 261 w 623"/>
                <a:gd name="T39" fmla="*/ 611 h 656"/>
                <a:gd name="T40" fmla="*/ 243 w 623"/>
                <a:gd name="T41" fmla="*/ 636 h 656"/>
                <a:gd name="T42" fmla="*/ 214 w 623"/>
                <a:gd name="T43" fmla="*/ 656 h 656"/>
                <a:gd name="T44" fmla="*/ 167 w 623"/>
                <a:gd name="T45" fmla="*/ 649 h 656"/>
                <a:gd name="T46" fmla="*/ 129 w 623"/>
                <a:gd name="T47" fmla="*/ 620 h 656"/>
                <a:gd name="T48" fmla="*/ 85 w 623"/>
                <a:gd name="T49" fmla="*/ 582 h 656"/>
                <a:gd name="T50" fmla="*/ 65 w 623"/>
                <a:gd name="T51" fmla="*/ 565 h 656"/>
                <a:gd name="T52" fmla="*/ 16 w 623"/>
                <a:gd name="T53" fmla="*/ 498 h 656"/>
                <a:gd name="T54" fmla="*/ 0 w 623"/>
                <a:gd name="T55" fmla="*/ 418 h 656"/>
                <a:gd name="T56" fmla="*/ 18 w 623"/>
                <a:gd name="T57" fmla="*/ 338 h 656"/>
                <a:gd name="T58" fmla="*/ 78 w 623"/>
                <a:gd name="T59" fmla="*/ 253 h 656"/>
                <a:gd name="T60" fmla="*/ 138 w 623"/>
                <a:gd name="T61" fmla="*/ 191 h 656"/>
                <a:gd name="T62" fmla="*/ 180 w 623"/>
                <a:gd name="T63" fmla="*/ 140 h 656"/>
                <a:gd name="T64" fmla="*/ 232 w 623"/>
                <a:gd name="T65" fmla="*/ 78 h 656"/>
                <a:gd name="T66" fmla="*/ 296 w 623"/>
                <a:gd name="T67" fmla="*/ 24 h 656"/>
                <a:gd name="T68" fmla="*/ 376 w 623"/>
                <a:gd name="T69" fmla="*/ 2 h 656"/>
                <a:gd name="T70" fmla="*/ 445 w 623"/>
                <a:gd name="T71"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3" h="656">
                  <a:moveTo>
                    <a:pt x="479" y="0"/>
                  </a:moveTo>
                  <a:lnTo>
                    <a:pt x="514" y="0"/>
                  </a:lnTo>
                  <a:lnTo>
                    <a:pt x="545" y="2"/>
                  </a:lnTo>
                  <a:lnTo>
                    <a:pt x="574" y="6"/>
                  </a:lnTo>
                  <a:lnTo>
                    <a:pt x="597" y="11"/>
                  </a:lnTo>
                  <a:lnTo>
                    <a:pt x="614" y="17"/>
                  </a:lnTo>
                  <a:lnTo>
                    <a:pt x="623" y="26"/>
                  </a:lnTo>
                  <a:lnTo>
                    <a:pt x="623" y="35"/>
                  </a:lnTo>
                  <a:lnTo>
                    <a:pt x="612" y="49"/>
                  </a:lnTo>
                  <a:lnTo>
                    <a:pt x="590" y="66"/>
                  </a:lnTo>
                  <a:lnTo>
                    <a:pt x="534" y="102"/>
                  </a:lnTo>
                  <a:lnTo>
                    <a:pt x="496" y="140"/>
                  </a:lnTo>
                  <a:lnTo>
                    <a:pt x="470" y="178"/>
                  </a:lnTo>
                  <a:lnTo>
                    <a:pt x="452" y="213"/>
                  </a:lnTo>
                  <a:lnTo>
                    <a:pt x="445" y="247"/>
                  </a:lnTo>
                  <a:lnTo>
                    <a:pt x="448" y="282"/>
                  </a:lnTo>
                  <a:lnTo>
                    <a:pt x="454" y="313"/>
                  </a:lnTo>
                  <a:lnTo>
                    <a:pt x="465" y="344"/>
                  </a:lnTo>
                  <a:lnTo>
                    <a:pt x="474" y="376"/>
                  </a:lnTo>
                  <a:lnTo>
                    <a:pt x="474" y="407"/>
                  </a:lnTo>
                  <a:lnTo>
                    <a:pt x="468" y="438"/>
                  </a:lnTo>
                  <a:lnTo>
                    <a:pt x="456" y="467"/>
                  </a:lnTo>
                  <a:lnTo>
                    <a:pt x="443" y="489"/>
                  </a:lnTo>
                  <a:lnTo>
                    <a:pt x="430" y="505"/>
                  </a:lnTo>
                  <a:lnTo>
                    <a:pt x="416" y="511"/>
                  </a:lnTo>
                  <a:lnTo>
                    <a:pt x="387" y="516"/>
                  </a:lnTo>
                  <a:lnTo>
                    <a:pt x="367" y="516"/>
                  </a:lnTo>
                  <a:lnTo>
                    <a:pt x="354" y="513"/>
                  </a:lnTo>
                  <a:lnTo>
                    <a:pt x="347" y="511"/>
                  </a:lnTo>
                  <a:lnTo>
                    <a:pt x="343" y="507"/>
                  </a:lnTo>
                  <a:lnTo>
                    <a:pt x="341" y="505"/>
                  </a:lnTo>
                  <a:lnTo>
                    <a:pt x="338" y="502"/>
                  </a:lnTo>
                  <a:lnTo>
                    <a:pt x="334" y="502"/>
                  </a:lnTo>
                  <a:lnTo>
                    <a:pt x="327" y="509"/>
                  </a:lnTo>
                  <a:lnTo>
                    <a:pt x="316" y="527"/>
                  </a:lnTo>
                  <a:lnTo>
                    <a:pt x="305" y="549"/>
                  </a:lnTo>
                  <a:lnTo>
                    <a:pt x="292" y="571"/>
                  </a:lnTo>
                  <a:lnTo>
                    <a:pt x="281" y="591"/>
                  </a:lnTo>
                  <a:lnTo>
                    <a:pt x="269" y="602"/>
                  </a:lnTo>
                  <a:lnTo>
                    <a:pt x="261" y="611"/>
                  </a:lnTo>
                  <a:lnTo>
                    <a:pt x="252" y="622"/>
                  </a:lnTo>
                  <a:lnTo>
                    <a:pt x="243" y="636"/>
                  </a:lnTo>
                  <a:lnTo>
                    <a:pt x="229" y="647"/>
                  </a:lnTo>
                  <a:lnTo>
                    <a:pt x="214" y="656"/>
                  </a:lnTo>
                  <a:lnTo>
                    <a:pt x="194" y="656"/>
                  </a:lnTo>
                  <a:lnTo>
                    <a:pt x="167" y="649"/>
                  </a:lnTo>
                  <a:lnTo>
                    <a:pt x="149" y="638"/>
                  </a:lnTo>
                  <a:lnTo>
                    <a:pt x="129" y="620"/>
                  </a:lnTo>
                  <a:lnTo>
                    <a:pt x="105" y="602"/>
                  </a:lnTo>
                  <a:lnTo>
                    <a:pt x="85" y="582"/>
                  </a:lnTo>
                  <a:lnTo>
                    <a:pt x="67" y="567"/>
                  </a:lnTo>
                  <a:lnTo>
                    <a:pt x="65" y="565"/>
                  </a:lnTo>
                  <a:lnTo>
                    <a:pt x="38" y="534"/>
                  </a:lnTo>
                  <a:lnTo>
                    <a:pt x="16" y="498"/>
                  </a:lnTo>
                  <a:lnTo>
                    <a:pt x="4" y="458"/>
                  </a:lnTo>
                  <a:lnTo>
                    <a:pt x="0" y="418"/>
                  </a:lnTo>
                  <a:lnTo>
                    <a:pt x="4" y="378"/>
                  </a:lnTo>
                  <a:lnTo>
                    <a:pt x="18" y="338"/>
                  </a:lnTo>
                  <a:lnTo>
                    <a:pt x="40" y="300"/>
                  </a:lnTo>
                  <a:lnTo>
                    <a:pt x="78" y="253"/>
                  </a:lnTo>
                  <a:lnTo>
                    <a:pt x="111" y="218"/>
                  </a:lnTo>
                  <a:lnTo>
                    <a:pt x="138" y="191"/>
                  </a:lnTo>
                  <a:lnTo>
                    <a:pt x="158" y="169"/>
                  </a:lnTo>
                  <a:lnTo>
                    <a:pt x="180" y="140"/>
                  </a:lnTo>
                  <a:lnTo>
                    <a:pt x="207" y="109"/>
                  </a:lnTo>
                  <a:lnTo>
                    <a:pt x="232" y="78"/>
                  </a:lnTo>
                  <a:lnTo>
                    <a:pt x="263" y="46"/>
                  </a:lnTo>
                  <a:lnTo>
                    <a:pt x="296" y="24"/>
                  </a:lnTo>
                  <a:lnTo>
                    <a:pt x="336" y="9"/>
                  </a:lnTo>
                  <a:lnTo>
                    <a:pt x="376" y="2"/>
                  </a:lnTo>
                  <a:lnTo>
                    <a:pt x="410" y="2"/>
                  </a:lnTo>
                  <a:lnTo>
                    <a:pt x="445" y="0"/>
                  </a:lnTo>
                  <a:lnTo>
                    <a:pt x="479" y="0"/>
                  </a:lnTo>
                  <a:close/>
                </a:path>
              </a:pathLst>
            </a:custGeom>
            <a:solidFill>
              <a:srgbClr val="C58C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0" name="Freeform 12">
              <a:extLst>
                <a:ext uri="{FF2B5EF4-FFF2-40B4-BE49-F238E27FC236}">
                  <a16:creationId xmlns:a16="http://schemas.microsoft.com/office/drawing/2014/main" id="{21D6E425-678C-4EFF-8396-B65887FB315E}"/>
                </a:ext>
              </a:extLst>
            </p:cNvPr>
            <p:cNvSpPr>
              <a:spLocks/>
            </p:cNvSpPr>
            <p:nvPr/>
          </p:nvSpPr>
          <p:spPr bwMode="auto">
            <a:xfrm>
              <a:off x="9078913" y="1265238"/>
              <a:ext cx="366713" cy="1716088"/>
            </a:xfrm>
            <a:custGeom>
              <a:avLst/>
              <a:gdLst>
                <a:gd name="T0" fmla="*/ 46 w 231"/>
                <a:gd name="T1" fmla="*/ 0 h 1081"/>
                <a:gd name="T2" fmla="*/ 142 w 231"/>
                <a:gd name="T3" fmla="*/ 78 h 1081"/>
                <a:gd name="T4" fmla="*/ 231 w 231"/>
                <a:gd name="T5" fmla="*/ 558 h 1081"/>
                <a:gd name="T6" fmla="*/ 151 w 231"/>
                <a:gd name="T7" fmla="*/ 1081 h 1081"/>
                <a:gd name="T8" fmla="*/ 37 w 231"/>
                <a:gd name="T9" fmla="*/ 779 h 1081"/>
                <a:gd name="T10" fmla="*/ 0 w 231"/>
                <a:gd name="T11" fmla="*/ 162 h 1081"/>
                <a:gd name="T12" fmla="*/ 46 w 231"/>
                <a:gd name="T13" fmla="*/ 0 h 1081"/>
              </a:gdLst>
              <a:ahLst/>
              <a:cxnLst>
                <a:cxn ang="0">
                  <a:pos x="T0" y="T1"/>
                </a:cxn>
                <a:cxn ang="0">
                  <a:pos x="T2" y="T3"/>
                </a:cxn>
                <a:cxn ang="0">
                  <a:pos x="T4" y="T5"/>
                </a:cxn>
                <a:cxn ang="0">
                  <a:pos x="T6" y="T7"/>
                </a:cxn>
                <a:cxn ang="0">
                  <a:pos x="T8" y="T9"/>
                </a:cxn>
                <a:cxn ang="0">
                  <a:pos x="T10" y="T11"/>
                </a:cxn>
                <a:cxn ang="0">
                  <a:pos x="T12" y="T13"/>
                </a:cxn>
              </a:cxnLst>
              <a:rect l="0" t="0" r="r" b="b"/>
              <a:pathLst>
                <a:path w="231" h="1081">
                  <a:moveTo>
                    <a:pt x="46" y="0"/>
                  </a:moveTo>
                  <a:lnTo>
                    <a:pt x="142" y="78"/>
                  </a:lnTo>
                  <a:lnTo>
                    <a:pt x="231" y="558"/>
                  </a:lnTo>
                  <a:lnTo>
                    <a:pt x="151" y="1081"/>
                  </a:lnTo>
                  <a:lnTo>
                    <a:pt x="37" y="779"/>
                  </a:lnTo>
                  <a:lnTo>
                    <a:pt x="0" y="162"/>
                  </a:lnTo>
                  <a:lnTo>
                    <a:pt x="4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1" name="Freeform 13">
              <a:extLst>
                <a:ext uri="{FF2B5EF4-FFF2-40B4-BE49-F238E27FC236}">
                  <a16:creationId xmlns:a16="http://schemas.microsoft.com/office/drawing/2014/main" id="{0E32711F-A4A7-41D5-B6FF-BF9F6D327329}"/>
                </a:ext>
              </a:extLst>
            </p:cNvPr>
            <p:cNvSpPr>
              <a:spLocks/>
            </p:cNvSpPr>
            <p:nvPr/>
          </p:nvSpPr>
          <p:spPr bwMode="auto">
            <a:xfrm>
              <a:off x="8091488" y="1095375"/>
              <a:ext cx="965200" cy="2238375"/>
            </a:xfrm>
            <a:custGeom>
              <a:avLst/>
              <a:gdLst>
                <a:gd name="T0" fmla="*/ 194 w 608"/>
                <a:gd name="T1" fmla="*/ 0 h 1410"/>
                <a:gd name="T2" fmla="*/ 608 w 608"/>
                <a:gd name="T3" fmla="*/ 287 h 1410"/>
                <a:gd name="T4" fmla="*/ 608 w 608"/>
                <a:gd name="T5" fmla="*/ 872 h 1410"/>
                <a:gd name="T6" fmla="*/ 481 w 608"/>
                <a:gd name="T7" fmla="*/ 1410 h 1410"/>
                <a:gd name="T8" fmla="*/ 383 w 608"/>
                <a:gd name="T9" fmla="*/ 1335 h 1410"/>
                <a:gd name="T10" fmla="*/ 299 w 608"/>
                <a:gd name="T11" fmla="*/ 1257 h 1410"/>
                <a:gd name="T12" fmla="*/ 228 w 608"/>
                <a:gd name="T13" fmla="*/ 1179 h 1410"/>
                <a:gd name="T14" fmla="*/ 167 w 608"/>
                <a:gd name="T15" fmla="*/ 1099 h 1410"/>
                <a:gd name="T16" fmla="*/ 118 w 608"/>
                <a:gd name="T17" fmla="*/ 1019 h 1410"/>
                <a:gd name="T18" fmla="*/ 78 w 608"/>
                <a:gd name="T19" fmla="*/ 941 h 1410"/>
                <a:gd name="T20" fmla="*/ 49 w 608"/>
                <a:gd name="T21" fmla="*/ 861 h 1410"/>
                <a:gd name="T22" fmla="*/ 27 w 608"/>
                <a:gd name="T23" fmla="*/ 785 h 1410"/>
                <a:gd name="T24" fmla="*/ 12 w 608"/>
                <a:gd name="T25" fmla="*/ 710 h 1410"/>
                <a:gd name="T26" fmla="*/ 3 w 608"/>
                <a:gd name="T27" fmla="*/ 636 h 1410"/>
                <a:gd name="T28" fmla="*/ 0 w 608"/>
                <a:gd name="T29" fmla="*/ 565 h 1410"/>
                <a:gd name="T30" fmla="*/ 3 w 608"/>
                <a:gd name="T31" fmla="*/ 499 h 1410"/>
                <a:gd name="T32" fmla="*/ 7 w 608"/>
                <a:gd name="T33" fmla="*/ 436 h 1410"/>
                <a:gd name="T34" fmla="*/ 16 w 608"/>
                <a:gd name="T35" fmla="*/ 378 h 1410"/>
                <a:gd name="T36" fmla="*/ 27 w 608"/>
                <a:gd name="T37" fmla="*/ 323 h 1410"/>
                <a:gd name="T38" fmla="*/ 41 w 608"/>
                <a:gd name="T39" fmla="*/ 276 h 1410"/>
                <a:gd name="T40" fmla="*/ 54 w 608"/>
                <a:gd name="T41" fmla="*/ 234 h 1410"/>
                <a:gd name="T42" fmla="*/ 65 w 608"/>
                <a:gd name="T43" fmla="*/ 198 h 1410"/>
                <a:gd name="T44" fmla="*/ 76 w 608"/>
                <a:gd name="T45" fmla="*/ 169 h 1410"/>
                <a:gd name="T46" fmla="*/ 85 w 608"/>
                <a:gd name="T47" fmla="*/ 149 h 1410"/>
                <a:gd name="T48" fmla="*/ 92 w 608"/>
                <a:gd name="T49" fmla="*/ 136 h 1410"/>
                <a:gd name="T50" fmla="*/ 94 w 608"/>
                <a:gd name="T51" fmla="*/ 132 h 1410"/>
                <a:gd name="T52" fmla="*/ 194 w 608"/>
                <a:gd name="T53" fmla="*/ 0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8" h="1410">
                  <a:moveTo>
                    <a:pt x="194" y="0"/>
                  </a:moveTo>
                  <a:lnTo>
                    <a:pt x="608" y="287"/>
                  </a:lnTo>
                  <a:lnTo>
                    <a:pt x="608" y="872"/>
                  </a:lnTo>
                  <a:lnTo>
                    <a:pt x="481" y="1410"/>
                  </a:lnTo>
                  <a:lnTo>
                    <a:pt x="383" y="1335"/>
                  </a:lnTo>
                  <a:lnTo>
                    <a:pt x="299" y="1257"/>
                  </a:lnTo>
                  <a:lnTo>
                    <a:pt x="228" y="1179"/>
                  </a:lnTo>
                  <a:lnTo>
                    <a:pt x="167" y="1099"/>
                  </a:lnTo>
                  <a:lnTo>
                    <a:pt x="118" y="1019"/>
                  </a:lnTo>
                  <a:lnTo>
                    <a:pt x="78" y="941"/>
                  </a:lnTo>
                  <a:lnTo>
                    <a:pt x="49" y="861"/>
                  </a:lnTo>
                  <a:lnTo>
                    <a:pt x="27" y="785"/>
                  </a:lnTo>
                  <a:lnTo>
                    <a:pt x="12" y="710"/>
                  </a:lnTo>
                  <a:lnTo>
                    <a:pt x="3" y="636"/>
                  </a:lnTo>
                  <a:lnTo>
                    <a:pt x="0" y="565"/>
                  </a:lnTo>
                  <a:lnTo>
                    <a:pt x="3" y="499"/>
                  </a:lnTo>
                  <a:lnTo>
                    <a:pt x="7" y="436"/>
                  </a:lnTo>
                  <a:lnTo>
                    <a:pt x="16" y="378"/>
                  </a:lnTo>
                  <a:lnTo>
                    <a:pt x="27" y="323"/>
                  </a:lnTo>
                  <a:lnTo>
                    <a:pt x="41" y="276"/>
                  </a:lnTo>
                  <a:lnTo>
                    <a:pt x="54" y="234"/>
                  </a:lnTo>
                  <a:lnTo>
                    <a:pt x="65" y="198"/>
                  </a:lnTo>
                  <a:lnTo>
                    <a:pt x="76" y="169"/>
                  </a:lnTo>
                  <a:lnTo>
                    <a:pt x="85" y="149"/>
                  </a:lnTo>
                  <a:lnTo>
                    <a:pt x="92" y="136"/>
                  </a:lnTo>
                  <a:lnTo>
                    <a:pt x="94" y="132"/>
                  </a:lnTo>
                  <a:lnTo>
                    <a:pt x="19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2" name="Freeform 14">
              <a:extLst>
                <a:ext uri="{FF2B5EF4-FFF2-40B4-BE49-F238E27FC236}">
                  <a16:creationId xmlns:a16="http://schemas.microsoft.com/office/drawing/2014/main" id="{153C8554-AC8E-45AC-B2E6-5D476636785E}"/>
                </a:ext>
              </a:extLst>
            </p:cNvPr>
            <p:cNvSpPr>
              <a:spLocks/>
            </p:cNvSpPr>
            <p:nvPr/>
          </p:nvSpPr>
          <p:spPr bwMode="auto">
            <a:xfrm>
              <a:off x="8321675" y="-606425"/>
              <a:ext cx="1509713" cy="1801813"/>
            </a:xfrm>
            <a:custGeom>
              <a:avLst/>
              <a:gdLst>
                <a:gd name="T0" fmla="*/ 501 w 951"/>
                <a:gd name="T1" fmla="*/ 0 h 1135"/>
                <a:gd name="T2" fmla="*/ 624 w 951"/>
                <a:gd name="T3" fmla="*/ 22 h 1135"/>
                <a:gd name="T4" fmla="*/ 717 w 951"/>
                <a:gd name="T5" fmla="*/ 51 h 1135"/>
                <a:gd name="T6" fmla="*/ 791 w 951"/>
                <a:gd name="T7" fmla="*/ 80 h 1135"/>
                <a:gd name="T8" fmla="*/ 846 w 951"/>
                <a:gd name="T9" fmla="*/ 118 h 1135"/>
                <a:gd name="T10" fmla="*/ 877 w 951"/>
                <a:gd name="T11" fmla="*/ 174 h 1135"/>
                <a:gd name="T12" fmla="*/ 888 w 951"/>
                <a:gd name="T13" fmla="*/ 254 h 1135"/>
                <a:gd name="T14" fmla="*/ 875 w 951"/>
                <a:gd name="T15" fmla="*/ 392 h 1135"/>
                <a:gd name="T16" fmla="*/ 882 w 951"/>
                <a:gd name="T17" fmla="*/ 543 h 1135"/>
                <a:gd name="T18" fmla="*/ 908 w 951"/>
                <a:gd name="T19" fmla="*/ 661 h 1135"/>
                <a:gd name="T20" fmla="*/ 942 w 951"/>
                <a:gd name="T21" fmla="*/ 736 h 1135"/>
                <a:gd name="T22" fmla="*/ 949 w 951"/>
                <a:gd name="T23" fmla="*/ 770 h 1135"/>
                <a:gd name="T24" fmla="*/ 924 w 951"/>
                <a:gd name="T25" fmla="*/ 792 h 1135"/>
                <a:gd name="T26" fmla="*/ 888 w 951"/>
                <a:gd name="T27" fmla="*/ 810 h 1135"/>
                <a:gd name="T28" fmla="*/ 855 w 951"/>
                <a:gd name="T29" fmla="*/ 823 h 1135"/>
                <a:gd name="T30" fmla="*/ 839 w 951"/>
                <a:gd name="T31" fmla="*/ 843 h 1135"/>
                <a:gd name="T32" fmla="*/ 835 w 951"/>
                <a:gd name="T33" fmla="*/ 885 h 1135"/>
                <a:gd name="T34" fmla="*/ 826 w 951"/>
                <a:gd name="T35" fmla="*/ 946 h 1135"/>
                <a:gd name="T36" fmla="*/ 806 w 951"/>
                <a:gd name="T37" fmla="*/ 997 h 1135"/>
                <a:gd name="T38" fmla="*/ 784 w 951"/>
                <a:gd name="T39" fmla="*/ 1046 h 1135"/>
                <a:gd name="T40" fmla="*/ 766 w 951"/>
                <a:gd name="T41" fmla="*/ 1092 h 1135"/>
                <a:gd name="T42" fmla="*/ 750 w 951"/>
                <a:gd name="T43" fmla="*/ 1117 h 1135"/>
                <a:gd name="T44" fmla="*/ 701 w 951"/>
                <a:gd name="T45" fmla="*/ 1132 h 1135"/>
                <a:gd name="T46" fmla="*/ 617 w 951"/>
                <a:gd name="T47" fmla="*/ 1132 h 1135"/>
                <a:gd name="T48" fmla="*/ 499 w 951"/>
                <a:gd name="T49" fmla="*/ 1112 h 1135"/>
                <a:gd name="T50" fmla="*/ 363 w 951"/>
                <a:gd name="T51" fmla="*/ 1068 h 1135"/>
                <a:gd name="T52" fmla="*/ 263 w 951"/>
                <a:gd name="T53" fmla="*/ 1014 h 1135"/>
                <a:gd name="T54" fmla="*/ 198 w 951"/>
                <a:gd name="T55" fmla="*/ 941 h 1135"/>
                <a:gd name="T56" fmla="*/ 156 w 951"/>
                <a:gd name="T57" fmla="*/ 837 h 1135"/>
                <a:gd name="T58" fmla="*/ 129 w 951"/>
                <a:gd name="T59" fmla="*/ 683 h 1135"/>
                <a:gd name="T60" fmla="*/ 112 w 951"/>
                <a:gd name="T61" fmla="*/ 674 h 1135"/>
                <a:gd name="T62" fmla="*/ 71 w 951"/>
                <a:gd name="T63" fmla="*/ 650 h 1135"/>
                <a:gd name="T64" fmla="*/ 31 w 951"/>
                <a:gd name="T65" fmla="*/ 605 h 1135"/>
                <a:gd name="T66" fmla="*/ 0 w 951"/>
                <a:gd name="T67" fmla="*/ 521 h 1135"/>
                <a:gd name="T68" fmla="*/ 7 w 951"/>
                <a:gd name="T69" fmla="*/ 452 h 1135"/>
                <a:gd name="T70" fmla="*/ 36 w 951"/>
                <a:gd name="T71" fmla="*/ 405 h 1135"/>
                <a:gd name="T72" fmla="*/ 43 w 951"/>
                <a:gd name="T73" fmla="*/ 369 h 1135"/>
                <a:gd name="T74" fmla="*/ 38 w 951"/>
                <a:gd name="T75" fmla="*/ 309 h 1135"/>
                <a:gd name="T76" fmla="*/ 31 w 951"/>
                <a:gd name="T77" fmla="*/ 234 h 1135"/>
                <a:gd name="T78" fmla="*/ 29 w 951"/>
                <a:gd name="T79" fmla="*/ 163 h 1135"/>
                <a:gd name="T80" fmla="*/ 43 w 951"/>
                <a:gd name="T81" fmla="*/ 107 h 1135"/>
                <a:gd name="T82" fmla="*/ 85 w 951"/>
                <a:gd name="T83" fmla="*/ 74 h 1135"/>
                <a:gd name="T84" fmla="*/ 174 w 951"/>
                <a:gd name="T85" fmla="*/ 40 h 1135"/>
                <a:gd name="T86" fmla="*/ 296 w 951"/>
                <a:gd name="T87" fmla="*/ 14 h 1135"/>
                <a:gd name="T88" fmla="*/ 432 w 951"/>
                <a:gd name="T89"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1" h="1135">
                  <a:moveTo>
                    <a:pt x="432" y="0"/>
                  </a:moveTo>
                  <a:lnTo>
                    <a:pt x="501" y="0"/>
                  </a:lnTo>
                  <a:lnTo>
                    <a:pt x="566" y="7"/>
                  </a:lnTo>
                  <a:lnTo>
                    <a:pt x="624" y="22"/>
                  </a:lnTo>
                  <a:lnTo>
                    <a:pt x="673" y="36"/>
                  </a:lnTo>
                  <a:lnTo>
                    <a:pt x="717" y="51"/>
                  </a:lnTo>
                  <a:lnTo>
                    <a:pt x="757" y="65"/>
                  </a:lnTo>
                  <a:lnTo>
                    <a:pt x="791" y="80"/>
                  </a:lnTo>
                  <a:lnTo>
                    <a:pt x="822" y="98"/>
                  </a:lnTo>
                  <a:lnTo>
                    <a:pt x="846" y="118"/>
                  </a:lnTo>
                  <a:lnTo>
                    <a:pt x="864" y="143"/>
                  </a:lnTo>
                  <a:lnTo>
                    <a:pt x="877" y="174"/>
                  </a:lnTo>
                  <a:lnTo>
                    <a:pt x="886" y="209"/>
                  </a:lnTo>
                  <a:lnTo>
                    <a:pt x="888" y="254"/>
                  </a:lnTo>
                  <a:lnTo>
                    <a:pt x="884" y="305"/>
                  </a:lnTo>
                  <a:lnTo>
                    <a:pt x="875" y="392"/>
                  </a:lnTo>
                  <a:lnTo>
                    <a:pt x="875" y="472"/>
                  </a:lnTo>
                  <a:lnTo>
                    <a:pt x="882" y="543"/>
                  </a:lnTo>
                  <a:lnTo>
                    <a:pt x="893" y="607"/>
                  </a:lnTo>
                  <a:lnTo>
                    <a:pt x="908" y="661"/>
                  </a:lnTo>
                  <a:lnTo>
                    <a:pt x="924" y="705"/>
                  </a:lnTo>
                  <a:lnTo>
                    <a:pt x="942" y="736"/>
                  </a:lnTo>
                  <a:lnTo>
                    <a:pt x="951" y="754"/>
                  </a:lnTo>
                  <a:lnTo>
                    <a:pt x="949" y="770"/>
                  </a:lnTo>
                  <a:lnTo>
                    <a:pt x="937" y="783"/>
                  </a:lnTo>
                  <a:lnTo>
                    <a:pt x="924" y="792"/>
                  </a:lnTo>
                  <a:lnTo>
                    <a:pt x="906" y="801"/>
                  </a:lnTo>
                  <a:lnTo>
                    <a:pt x="888" y="810"/>
                  </a:lnTo>
                  <a:lnTo>
                    <a:pt x="871" y="816"/>
                  </a:lnTo>
                  <a:lnTo>
                    <a:pt x="855" y="823"/>
                  </a:lnTo>
                  <a:lnTo>
                    <a:pt x="846" y="830"/>
                  </a:lnTo>
                  <a:lnTo>
                    <a:pt x="839" y="843"/>
                  </a:lnTo>
                  <a:lnTo>
                    <a:pt x="837" y="863"/>
                  </a:lnTo>
                  <a:lnTo>
                    <a:pt x="835" y="885"/>
                  </a:lnTo>
                  <a:lnTo>
                    <a:pt x="833" y="908"/>
                  </a:lnTo>
                  <a:lnTo>
                    <a:pt x="826" y="946"/>
                  </a:lnTo>
                  <a:lnTo>
                    <a:pt x="813" y="981"/>
                  </a:lnTo>
                  <a:lnTo>
                    <a:pt x="806" y="997"/>
                  </a:lnTo>
                  <a:lnTo>
                    <a:pt x="795" y="1021"/>
                  </a:lnTo>
                  <a:lnTo>
                    <a:pt x="784" y="1046"/>
                  </a:lnTo>
                  <a:lnTo>
                    <a:pt x="775" y="1070"/>
                  </a:lnTo>
                  <a:lnTo>
                    <a:pt x="766" y="1092"/>
                  </a:lnTo>
                  <a:lnTo>
                    <a:pt x="759" y="1106"/>
                  </a:lnTo>
                  <a:lnTo>
                    <a:pt x="750" y="1117"/>
                  </a:lnTo>
                  <a:lnTo>
                    <a:pt x="730" y="1126"/>
                  </a:lnTo>
                  <a:lnTo>
                    <a:pt x="701" y="1132"/>
                  </a:lnTo>
                  <a:lnTo>
                    <a:pt x="664" y="1135"/>
                  </a:lnTo>
                  <a:lnTo>
                    <a:pt x="617" y="1132"/>
                  </a:lnTo>
                  <a:lnTo>
                    <a:pt x="561" y="1126"/>
                  </a:lnTo>
                  <a:lnTo>
                    <a:pt x="499" y="1112"/>
                  </a:lnTo>
                  <a:lnTo>
                    <a:pt x="425" y="1090"/>
                  </a:lnTo>
                  <a:lnTo>
                    <a:pt x="363" y="1068"/>
                  </a:lnTo>
                  <a:lnTo>
                    <a:pt x="307" y="1043"/>
                  </a:lnTo>
                  <a:lnTo>
                    <a:pt x="263" y="1014"/>
                  </a:lnTo>
                  <a:lnTo>
                    <a:pt x="227" y="981"/>
                  </a:lnTo>
                  <a:lnTo>
                    <a:pt x="198" y="941"/>
                  </a:lnTo>
                  <a:lnTo>
                    <a:pt x="174" y="894"/>
                  </a:lnTo>
                  <a:lnTo>
                    <a:pt x="156" y="837"/>
                  </a:lnTo>
                  <a:lnTo>
                    <a:pt x="140" y="765"/>
                  </a:lnTo>
                  <a:lnTo>
                    <a:pt x="129" y="683"/>
                  </a:lnTo>
                  <a:lnTo>
                    <a:pt x="125" y="681"/>
                  </a:lnTo>
                  <a:lnTo>
                    <a:pt x="112" y="674"/>
                  </a:lnTo>
                  <a:lnTo>
                    <a:pt x="94" y="665"/>
                  </a:lnTo>
                  <a:lnTo>
                    <a:pt x="71" y="650"/>
                  </a:lnTo>
                  <a:lnTo>
                    <a:pt x="51" y="630"/>
                  </a:lnTo>
                  <a:lnTo>
                    <a:pt x="31" y="605"/>
                  </a:lnTo>
                  <a:lnTo>
                    <a:pt x="11" y="561"/>
                  </a:lnTo>
                  <a:lnTo>
                    <a:pt x="0" y="521"/>
                  </a:lnTo>
                  <a:lnTo>
                    <a:pt x="0" y="483"/>
                  </a:lnTo>
                  <a:lnTo>
                    <a:pt x="7" y="452"/>
                  </a:lnTo>
                  <a:lnTo>
                    <a:pt x="20" y="425"/>
                  </a:lnTo>
                  <a:lnTo>
                    <a:pt x="36" y="405"/>
                  </a:lnTo>
                  <a:lnTo>
                    <a:pt x="40" y="392"/>
                  </a:lnTo>
                  <a:lnTo>
                    <a:pt x="43" y="369"/>
                  </a:lnTo>
                  <a:lnTo>
                    <a:pt x="43" y="340"/>
                  </a:lnTo>
                  <a:lnTo>
                    <a:pt x="38" y="309"/>
                  </a:lnTo>
                  <a:lnTo>
                    <a:pt x="36" y="272"/>
                  </a:lnTo>
                  <a:lnTo>
                    <a:pt x="31" y="234"/>
                  </a:lnTo>
                  <a:lnTo>
                    <a:pt x="29" y="198"/>
                  </a:lnTo>
                  <a:lnTo>
                    <a:pt x="29" y="163"/>
                  </a:lnTo>
                  <a:lnTo>
                    <a:pt x="34" y="131"/>
                  </a:lnTo>
                  <a:lnTo>
                    <a:pt x="43" y="107"/>
                  </a:lnTo>
                  <a:lnTo>
                    <a:pt x="58" y="89"/>
                  </a:lnTo>
                  <a:lnTo>
                    <a:pt x="85" y="74"/>
                  </a:lnTo>
                  <a:lnTo>
                    <a:pt x="123" y="56"/>
                  </a:lnTo>
                  <a:lnTo>
                    <a:pt x="174" y="40"/>
                  </a:lnTo>
                  <a:lnTo>
                    <a:pt x="232" y="27"/>
                  </a:lnTo>
                  <a:lnTo>
                    <a:pt x="296" y="14"/>
                  </a:lnTo>
                  <a:lnTo>
                    <a:pt x="363" y="5"/>
                  </a:lnTo>
                  <a:lnTo>
                    <a:pt x="432" y="0"/>
                  </a:lnTo>
                  <a:close/>
                </a:path>
              </a:pathLst>
            </a:custGeom>
            <a:solidFill>
              <a:srgbClr val="C58C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3" name="Freeform 15">
              <a:extLst>
                <a:ext uri="{FF2B5EF4-FFF2-40B4-BE49-F238E27FC236}">
                  <a16:creationId xmlns:a16="http://schemas.microsoft.com/office/drawing/2014/main" id="{735F850E-B94F-45D8-B19B-378BB59AD7D9}"/>
                </a:ext>
              </a:extLst>
            </p:cNvPr>
            <p:cNvSpPr>
              <a:spLocks/>
            </p:cNvSpPr>
            <p:nvPr/>
          </p:nvSpPr>
          <p:spPr bwMode="auto">
            <a:xfrm>
              <a:off x="6816725" y="3794125"/>
              <a:ext cx="3933825" cy="4445000"/>
            </a:xfrm>
            <a:custGeom>
              <a:avLst/>
              <a:gdLst>
                <a:gd name="T0" fmla="*/ 445 w 2478"/>
                <a:gd name="T1" fmla="*/ 6 h 2800"/>
                <a:gd name="T2" fmla="*/ 568 w 2478"/>
                <a:gd name="T3" fmla="*/ 33 h 2800"/>
                <a:gd name="T4" fmla="*/ 694 w 2478"/>
                <a:gd name="T5" fmla="*/ 78 h 2800"/>
                <a:gd name="T6" fmla="*/ 819 w 2478"/>
                <a:gd name="T7" fmla="*/ 131 h 2800"/>
                <a:gd name="T8" fmla="*/ 937 w 2478"/>
                <a:gd name="T9" fmla="*/ 193 h 2800"/>
                <a:gd name="T10" fmla="*/ 1046 w 2478"/>
                <a:gd name="T11" fmla="*/ 253 h 2800"/>
                <a:gd name="T12" fmla="*/ 1137 w 2478"/>
                <a:gd name="T13" fmla="*/ 311 h 2800"/>
                <a:gd name="T14" fmla="*/ 1209 w 2478"/>
                <a:gd name="T15" fmla="*/ 358 h 2800"/>
                <a:gd name="T16" fmla="*/ 1255 w 2478"/>
                <a:gd name="T17" fmla="*/ 389 h 2800"/>
                <a:gd name="T18" fmla="*/ 1271 w 2478"/>
                <a:gd name="T19" fmla="*/ 402 h 2800"/>
                <a:gd name="T20" fmla="*/ 1420 w 2478"/>
                <a:gd name="T21" fmla="*/ 525 h 2800"/>
                <a:gd name="T22" fmla="*/ 1585 w 2478"/>
                <a:gd name="T23" fmla="*/ 645 h 2800"/>
                <a:gd name="T24" fmla="*/ 1761 w 2478"/>
                <a:gd name="T25" fmla="*/ 763 h 2800"/>
                <a:gd name="T26" fmla="*/ 1934 w 2478"/>
                <a:gd name="T27" fmla="*/ 874 h 2800"/>
                <a:gd name="T28" fmla="*/ 2101 w 2478"/>
                <a:gd name="T29" fmla="*/ 983 h 2800"/>
                <a:gd name="T30" fmla="*/ 2246 w 2478"/>
                <a:gd name="T31" fmla="*/ 1085 h 2800"/>
                <a:gd name="T32" fmla="*/ 2364 w 2478"/>
                <a:gd name="T33" fmla="*/ 1179 h 2800"/>
                <a:gd name="T34" fmla="*/ 2444 w 2478"/>
                <a:gd name="T35" fmla="*/ 1268 h 2800"/>
                <a:gd name="T36" fmla="*/ 2478 w 2478"/>
                <a:gd name="T37" fmla="*/ 1345 h 2800"/>
                <a:gd name="T38" fmla="*/ 2464 w 2478"/>
                <a:gd name="T39" fmla="*/ 1403 h 2800"/>
                <a:gd name="T40" fmla="*/ 2426 w 2478"/>
                <a:gd name="T41" fmla="*/ 1488 h 2800"/>
                <a:gd name="T42" fmla="*/ 2362 w 2478"/>
                <a:gd name="T43" fmla="*/ 1590 h 2800"/>
                <a:gd name="T44" fmla="*/ 2279 w 2478"/>
                <a:gd name="T45" fmla="*/ 1710 h 2800"/>
                <a:gd name="T46" fmla="*/ 2184 w 2478"/>
                <a:gd name="T47" fmla="*/ 1841 h 2800"/>
                <a:gd name="T48" fmla="*/ 2077 w 2478"/>
                <a:gd name="T49" fmla="*/ 1979 h 2800"/>
                <a:gd name="T50" fmla="*/ 1963 w 2478"/>
                <a:gd name="T51" fmla="*/ 2119 h 2800"/>
                <a:gd name="T52" fmla="*/ 1850 w 2478"/>
                <a:gd name="T53" fmla="*/ 2257 h 2800"/>
                <a:gd name="T54" fmla="*/ 1739 w 2478"/>
                <a:gd name="T55" fmla="*/ 2391 h 2800"/>
                <a:gd name="T56" fmla="*/ 1636 w 2478"/>
                <a:gd name="T57" fmla="*/ 2511 h 2800"/>
                <a:gd name="T58" fmla="*/ 1545 w 2478"/>
                <a:gd name="T59" fmla="*/ 2615 h 2800"/>
                <a:gd name="T60" fmla="*/ 1469 w 2478"/>
                <a:gd name="T61" fmla="*/ 2702 h 2800"/>
                <a:gd name="T62" fmla="*/ 1416 w 2478"/>
                <a:gd name="T63" fmla="*/ 2764 h 2800"/>
                <a:gd name="T64" fmla="*/ 1385 w 2478"/>
                <a:gd name="T65" fmla="*/ 2796 h 2800"/>
                <a:gd name="T66" fmla="*/ 1291 w 2478"/>
                <a:gd name="T67" fmla="*/ 2767 h 2800"/>
                <a:gd name="T68" fmla="*/ 1151 w 2478"/>
                <a:gd name="T69" fmla="*/ 2696 h 2800"/>
                <a:gd name="T70" fmla="*/ 1057 w 2478"/>
                <a:gd name="T71" fmla="*/ 2627 h 2800"/>
                <a:gd name="T72" fmla="*/ 1004 w 2478"/>
                <a:gd name="T73" fmla="*/ 2567 h 2800"/>
                <a:gd name="T74" fmla="*/ 977 w 2478"/>
                <a:gd name="T75" fmla="*/ 2520 h 2800"/>
                <a:gd name="T76" fmla="*/ 968 w 2478"/>
                <a:gd name="T77" fmla="*/ 2493 h 2800"/>
                <a:gd name="T78" fmla="*/ 1567 w 2478"/>
                <a:gd name="T79" fmla="*/ 1521 h 2800"/>
                <a:gd name="T80" fmla="*/ 1543 w 2478"/>
                <a:gd name="T81" fmla="*/ 1514 h 2800"/>
                <a:gd name="T82" fmla="*/ 1471 w 2478"/>
                <a:gd name="T83" fmla="*/ 1494 h 2800"/>
                <a:gd name="T84" fmla="*/ 1358 w 2478"/>
                <a:gd name="T85" fmla="*/ 1461 h 2800"/>
                <a:gd name="T86" fmla="*/ 1204 w 2478"/>
                <a:gd name="T87" fmla="*/ 1414 h 2800"/>
                <a:gd name="T88" fmla="*/ 1017 w 2478"/>
                <a:gd name="T89" fmla="*/ 1352 h 2800"/>
                <a:gd name="T90" fmla="*/ 799 w 2478"/>
                <a:gd name="T91" fmla="*/ 1279 h 2800"/>
                <a:gd name="T92" fmla="*/ 552 w 2478"/>
                <a:gd name="T93" fmla="*/ 1192 h 2800"/>
                <a:gd name="T94" fmla="*/ 338 w 2478"/>
                <a:gd name="T95" fmla="*/ 1107 h 2800"/>
                <a:gd name="T96" fmla="*/ 205 w 2478"/>
                <a:gd name="T97" fmla="*/ 1023 h 2800"/>
                <a:gd name="T98" fmla="*/ 111 w 2478"/>
                <a:gd name="T99" fmla="*/ 923 h 2800"/>
                <a:gd name="T100" fmla="*/ 49 w 2478"/>
                <a:gd name="T101" fmla="*/ 814 h 2800"/>
                <a:gd name="T102" fmla="*/ 13 w 2478"/>
                <a:gd name="T103" fmla="*/ 700 h 2800"/>
                <a:gd name="T104" fmla="*/ 0 w 2478"/>
                <a:gd name="T105" fmla="*/ 587 h 2800"/>
                <a:gd name="T106" fmla="*/ 4 w 2478"/>
                <a:gd name="T107" fmla="*/ 478 h 2800"/>
                <a:gd name="T108" fmla="*/ 18 w 2478"/>
                <a:gd name="T109" fmla="*/ 378 h 2800"/>
                <a:gd name="T110" fmla="*/ 40 w 2478"/>
                <a:gd name="T111" fmla="*/ 291 h 2800"/>
                <a:gd name="T112" fmla="*/ 60 w 2478"/>
                <a:gd name="T113" fmla="*/ 224 h 2800"/>
                <a:gd name="T114" fmla="*/ 78 w 2478"/>
                <a:gd name="T115" fmla="*/ 182 h 2800"/>
                <a:gd name="T116" fmla="*/ 84 w 2478"/>
                <a:gd name="T117" fmla="*/ 166 h 2800"/>
                <a:gd name="T118" fmla="*/ 145 w 2478"/>
                <a:gd name="T119" fmla="*/ 75 h 2800"/>
                <a:gd name="T120" fmla="*/ 229 w 2478"/>
                <a:gd name="T121" fmla="*/ 22 h 2800"/>
                <a:gd name="T122" fmla="*/ 332 w 2478"/>
                <a:gd name="T123" fmla="*/ 0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78" h="2800">
                  <a:moveTo>
                    <a:pt x="387" y="0"/>
                  </a:moveTo>
                  <a:lnTo>
                    <a:pt x="445" y="6"/>
                  </a:lnTo>
                  <a:lnTo>
                    <a:pt x="505" y="17"/>
                  </a:lnTo>
                  <a:lnTo>
                    <a:pt x="568" y="33"/>
                  </a:lnTo>
                  <a:lnTo>
                    <a:pt x="630" y="53"/>
                  </a:lnTo>
                  <a:lnTo>
                    <a:pt x="694" y="78"/>
                  </a:lnTo>
                  <a:lnTo>
                    <a:pt x="757" y="104"/>
                  </a:lnTo>
                  <a:lnTo>
                    <a:pt x="819" y="131"/>
                  </a:lnTo>
                  <a:lnTo>
                    <a:pt x="879" y="162"/>
                  </a:lnTo>
                  <a:lnTo>
                    <a:pt x="937" y="193"/>
                  </a:lnTo>
                  <a:lnTo>
                    <a:pt x="993" y="224"/>
                  </a:lnTo>
                  <a:lnTo>
                    <a:pt x="1046" y="253"/>
                  </a:lnTo>
                  <a:lnTo>
                    <a:pt x="1093" y="282"/>
                  </a:lnTo>
                  <a:lnTo>
                    <a:pt x="1137" y="311"/>
                  </a:lnTo>
                  <a:lnTo>
                    <a:pt x="1175" y="336"/>
                  </a:lnTo>
                  <a:lnTo>
                    <a:pt x="1209" y="358"/>
                  </a:lnTo>
                  <a:lnTo>
                    <a:pt x="1235" y="376"/>
                  </a:lnTo>
                  <a:lnTo>
                    <a:pt x="1255" y="389"/>
                  </a:lnTo>
                  <a:lnTo>
                    <a:pt x="1269" y="398"/>
                  </a:lnTo>
                  <a:lnTo>
                    <a:pt x="1271" y="402"/>
                  </a:lnTo>
                  <a:lnTo>
                    <a:pt x="1342" y="462"/>
                  </a:lnTo>
                  <a:lnTo>
                    <a:pt x="1420" y="525"/>
                  </a:lnTo>
                  <a:lnTo>
                    <a:pt x="1500" y="585"/>
                  </a:lnTo>
                  <a:lnTo>
                    <a:pt x="1585" y="645"/>
                  </a:lnTo>
                  <a:lnTo>
                    <a:pt x="1672" y="703"/>
                  </a:lnTo>
                  <a:lnTo>
                    <a:pt x="1761" y="763"/>
                  </a:lnTo>
                  <a:lnTo>
                    <a:pt x="1848" y="818"/>
                  </a:lnTo>
                  <a:lnTo>
                    <a:pt x="1934" y="874"/>
                  </a:lnTo>
                  <a:lnTo>
                    <a:pt x="2019" y="929"/>
                  </a:lnTo>
                  <a:lnTo>
                    <a:pt x="2101" y="983"/>
                  </a:lnTo>
                  <a:lnTo>
                    <a:pt x="2177" y="1034"/>
                  </a:lnTo>
                  <a:lnTo>
                    <a:pt x="2246" y="1085"/>
                  </a:lnTo>
                  <a:lnTo>
                    <a:pt x="2311" y="1134"/>
                  </a:lnTo>
                  <a:lnTo>
                    <a:pt x="2364" y="1179"/>
                  </a:lnTo>
                  <a:lnTo>
                    <a:pt x="2411" y="1223"/>
                  </a:lnTo>
                  <a:lnTo>
                    <a:pt x="2444" y="1268"/>
                  </a:lnTo>
                  <a:lnTo>
                    <a:pt x="2466" y="1308"/>
                  </a:lnTo>
                  <a:lnTo>
                    <a:pt x="2478" y="1345"/>
                  </a:lnTo>
                  <a:lnTo>
                    <a:pt x="2475" y="1370"/>
                  </a:lnTo>
                  <a:lnTo>
                    <a:pt x="2464" y="1403"/>
                  </a:lnTo>
                  <a:lnTo>
                    <a:pt x="2449" y="1443"/>
                  </a:lnTo>
                  <a:lnTo>
                    <a:pt x="2426" y="1488"/>
                  </a:lnTo>
                  <a:lnTo>
                    <a:pt x="2397" y="1537"/>
                  </a:lnTo>
                  <a:lnTo>
                    <a:pt x="2362" y="1590"/>
                  </a:lnTo>
                  <a:lnTo>
                    <a:pt x="2324" y="1650"/>
                  </a:lnTo>
                  <a:lnTo>
                    <a:pt x="2279" y="1710"/>
                  </a:lnTo>
                  <a:lnTo>
                    <a:pt x="2233" y="1775"/>
                  </a:lnTo>
                  <a:lnTo>
                    <a:pt x="2184" y="1841"/>
                  </a:lnTo>
                  <a:lnTo>
                    <a:pt x="2130" y="1910"/>
                  </a:lnTo>
                  <a:lnTo>
                    <a:pt x="2077" y="1979"/>
                  </a:lnTo>
                  <a:lnTo>
                    <a:pt x="2021" y="2050"/>
                  </a:lnTo>
                  <a:lnTo>
                    <a:pt x="1963" y="2119"/>
                  </a:lnTo>
                  <a:lnTo>
                    <a:pt x="1908" y="2188"/>
                  </a:lnTo>
                  <a:lnTo>
                    <a:pt x="1850" y="2257"/>
                  </a:lnTo>
                  <a:lnTo>
                    <a:pt x="1794" y="2324"/>
                  </a:lnTo>
                  <a:lnTo>
                    <a:pt x="1739" y="2391"/>
                  </a:lnTo>
                  <a:lnTo>
                    <a:pt x="1687" y="2451"/>
                  </a:lnTo>
                  <a:lnTo>
                    <a:pt x="1636" y="2511"/>
                  </a:lnTo>
                  <a:lnTo>
                    <a:pt x="1589" y="2567"/>
                  </a:lnTo>
                  <a:lnTo>
                    <a:pt x="1545" y="2615"/>
                  </a:lnTo>
                  <a:lnTo>
                    <a:pt x="1505" y="2662"/>
                  </a:lnTo>
                  <a:lnTo>
                    <a:pt x="1469" y="2702"/>
                  </a:lnTo>
                  <a:lnTo>
                    <a:pt x="1440" y="2736"/>
                  </a:lnTo>
                  <a:lnTo>
                    <a:pt x="1416" y="2764"/>
                  </a:lnTo>
                  <a:lnTo>
                    <a:pt x="1396" y="2784"/>
                  </a:lnTo>
                  <a:lnTo>
                    <a:pt x="1385" y="2796"/>
                  </a:lnTo>
                  <a:lnTo>
                    <a:pt x="1382" y="2800"/>
                  </a:lnTo>
                  <a:lnTo>
                    <a:pt x="1291" y="2767"/>
                  </a:lnTo>
                  <a:lnTo>
                    <a:pt x="1213" y="2731"/>
                  </a:lnTo>
                  <a:lnTo>
                    <a:pt x="1151" y="2696"/>
                  </a:lnTo>
                  <a:lnTo>
                    <a:pt x="1100" y="2660"/>
                  </a:lnTo>
                  <a:lnTo>
                    <a:pt x="1057" y="2627"/>
                  </a:lnTo>
                  <a:lnTo>
                    <a:pt x="1026" y="2595"/>
                  </a:lnTo>
                  <a:lnTo>
                    <a:pt x="1004" y="2567"/>
                  </a:lnTo>
                  <a:lnTo>
                    <a:pt x="988" y="2540"/>
                  </a:lnTo>
                  <a:lnTo>
                    <a:pt x="977" y="2520"/>
                  </a:lnTo>
                  <a:lnTo>
                    <a:pt x="973" y="2502"/>
                  </a:lnTo>
                  <a:lnTo>
                    <a:pt x="968" y="2493"/>
                  </a:lnTo>
                  <a:lnTo>
                    <a:pt x="968" y="2489"/>
                  </a:lnTo>
                  <a:lnTo>
                    <a:pt x="1567" y="1521"/>
                  </a:lnTo>
                  <a:lnTo>
                    <a:pt x="1560" y="1519"/>
                  </a:lnTo>
                  <a:lnTo>
                    <a:pt x="1543" y="1514"/>
                  </a:lnTo>
                  <a:lnTo>
                    <a:pt x="1514" y="1506"/>
                  </a:lnTo>
                  <a:lnTo>
                    <a:pt x="1471" y="1494"/>
                  </a:lnTo>
                  <a:lnTo>
                    <a:pt x="1420" y="1479"/>
                  </a:lnTo>
                  <a:lnTo>
                    <a:pt x="1358" y="1461"/>
                  </a:lnTo>
                  <a:lnTo>
                    <a:pt x="1287" y="1439"/>
                  </a:lnTo>
                  <a:lnTo>
                    <a:pt x="1204" y="1414"/>
                  </a:lnTo>
                  <a:lnTo>
                    <a:pt x="1115" y="1385"/>
                  </a:lnTo>
                  <a:lnTo>
                    <a:pt x="1017" y="1352"/>
                  </a:lnTo>
                  <a:lnTo>
                    <a:pt x="913" y="1316"/>
                  </a:lnTo>
                  <a:lnTo>
                    <a:pt x="799" y="1279"/>
                  </a:lnTo>
                  <a:lnTo>
                    <a:pt x="679" y="1236"/>
                  </a:lnTo>
                  <a:lnTo>
                    <a:pt x="552" y="1192"/>
                  </a:lnTo>
                  <a:lnTo>
                    <a:pt x="421" y="1143"/>
                  </a:lnTo>
                  <a:lnTo>
                    <a:pt x="338" y="1107"/>
                  </a:lnTo>
                  <a:lnTo>
                    <a:pt x="267" y="1067"/>
                  </a:lnTo>
                  <a:lnTo>
                    <a:pt x="205" y="1023"/>
                  </a:lnTo>
                  <a:lnTo>
                    <a:pt x="153" y="974"/>
                  </a:lnTo>
                  <a:lnTo>
                    <a:pt x="111" y="923"/>
                  </a:lnTo>
                  <a:lnTo>
                    <a:pt x="76" y="869"/>
                  </a:lnTo>
                  <a:lnTo>
                    <a:pt x="49" y="814"/>
                  </a:lnTo>
                  <a:lnTo>
                    <a:pt x="29" y="758"/>
                  </a:lnTo>
                  <a:lnTo>
                    <a:pt x="13" y="700"/>
                  </a:lnTo>
                  <a:lnTo>
                    <a:pt x="4" y="642"/>
                  </a:lnTo>
                  <a:lnTo>
                    <a:pt x="0" y="587"/>
                  </a:lnTo>
                  <a:lnTo>
                    <a:pt x="0" y="531"/>
                  </a:lnTo>
                  <a:lnTo>
                    <a:pt x="4" y="478"/>
                  </a:lnTo>
                  <a:lnTo>
                    <a:pt x="9" y="427"/>
                  </a:lnTo>
                  <a:lnTo>
                    <a:pt x="18" y="378"/>
                  </a:lnTo>
                  <a:lnTo>
                    <a:pt x="29" y="333"/>
                  </a:lnTo>
                  <a:lnTo>
                    <a:pt x="40" y="291"/>
                  </a:lnTo>
                  <a:lnTo>
                    <a:pt x="49" y="255"/>
                  </a:lnTo>
                  <a:lnTo>
                    <a:pt x="60" y="224"/>
                  </a:lnTo>
                  <a:lnTo>
                    <a:pt x="69" y="200"/>
                  </a:lnTo>
                  <a:lnTo>
                    <a:pt x="78" y="182"/>
                  </a:lnTo>
                  <a:lnTo>
                    <a:pt x="82" y="169"/>
                  </a:lnTo>
                  <a:lnTo>
                    <a:pt x="84" y="166"/>
                  </a:lnTo>
                  <a:lnTo>
                    <a:pt x="111" y="115"/>
                  </a:lnTo>
                  <a:lnTo>
                    <a:pt x="145" y="75"/>
                  </a:lnTo>
                  <a:lnTo>
                    <a:pt x="185" y="44"/>
                  </a:lnTo>
                  <a:lnTo>
                    <a:pt x="229" y="22"/>
                  </a:lnTo>
                  <a:lnTo>
                    <a:pt x="278" y="9"/>
                  </a:lnTo>
                  <a:lnTo>
                    <a:pt x="332" y="0"/>
                  </a:lnTo>
                  <a:lnTo>
                    <a:pt x="387"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4" name="Freeform 16">
              <a:extLst>
                <a:ext uri="{FF2B5EF4-FFF2-40B4-BE49-F238E27FC236}">
                  <a16:creationId xmlns:a16="http://schemas.microsoft.com/office/drawing/2014/main" id="{62D3EF2A-D53D-41E8-89C6-405702119FFA}"/>
                </a:ext>
              </a:extLst>
            </p:cNvPr>
            <p:cNvSpPr>
              <a:spLocks/>
            </p:cNvSpPr>
            <p:nvPr/>
          </p:nvSpPr>
          <p:spPr bwMode="auto">
            <a:xfrm>
              <a:off x="8901113" y="1668463"/>
              <a:ext cx="411163" cy="1747838"/>
            </a:xfrm>
            <a:custGeom>
              <a:avLst/>
              <a:gdLst>
                <a:gd name="T0" fmla="*/ 132 w 259"/>
                <a:gd name="T1" fmla="*/ 0 h 1101"/>
                <a:gd name="T2" fmla="*/ 259 w 259"/>
                <a:gd name="T3" fmla="*/ 707 h 1101"/>
                <a:gd name="T4" fmla="*/ 96 w 259"/>
                <a:gd name="T5" fmla="*/ 1101 h 1101"/>
                <a:gd name="T6" fmla="*/ 0 w 259"/>
                <a:gd name="T7" fmla="*/ 723 h 1101"/>
                <a:gd name="T8" fmla="*/ 63 w 259"/>
                <a:gd name="T9" fmla="*/ 11 h 1101"/>
                <a:gd name="T10" fmla="*/ 132 w 259"/>
                <a:gd name="T11" fmla="*/ 0 h 1101"/>
              </a:gdLst>
              <a:ahLst/>
              <a:cxnLst>
                <a:cxn ang="0">
                  <a:pos x="T0" y="T1"/>
                </a:cxn>
                <a:cxn ang="0">
                  <a:pos x="T2" y="T3"/>
                </a:cxn>
                <a:cxn ang="0">
                  <a:pos x="T4" y="T5"/>
                </a:cxn>
                <a:cxn ang="0">
                  <a:pos x="T6" y="T7"/>
                </a:cxn>
                <a:cxn ang="0">
                  <a:pos x="T8" y="T9"/>
                </a:cxn>
                <a:cxn ang="0">
                  <a:pos x="T10" y="T11"/>
                </a:cxn>
              </a:cxnLst>
              <a:rect l="0" t="0" r="r" b="b"/>
              <a:pathLst>
                <a:path w="259" h="1101">
                  <a:moveTo>
                    <a:pt x="132" y="0"/>
                  </a:moveTo>
                  <a:lnTo>
                    <a:pt x="259" y="707"/>
                  </a:lnTo>
                  <a:lnTo>
                    <a:pt x="96" y="1101"/>
                  </a:lnTo>
                  <a:lnTo>
                    <a:pt x="0" y="723"/>
                  </a:lnTo>
                  <a:lnTo>
                    <a:pt x="63" y="11"/>
                  </a:lnTo>
                  <a:lnTo>
                    <a:pt x="132"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5" name="Freeform 17">
              <a:extLst>
                <a:ext uri="{FF2B5EF4-FFF2-40B4-BE49-F238E27FC236}">
                  <a16:creationId xmlns:a16="http://schemas.microsoft.com/office/drawing/2014/main" id="{7638534C-FFE5-4DF9-AC99-DA9D135BC77B}"/>
                </a:ext>
              </a:extLst>
            </p:cNvPr>
            <p:cNvSpPr>
              <a:spLocks/>
            </p:cNvSpPr>
            <p:nvPr/>
          </p:nvSpPr>
          <p:spPr bwMode="auto">
            <a:xfrm>
              <a:off x="8162925" y="-881063"/>
              <a:ext cx="1820863" cy="1779588"/>
            </a:xfrm>
            <a:custGeom>
              <a:avLst/>
              <a:gdLst>
                <a:gd name="T0" fmla="*/ 474 w 1147"/>
                <a:gd name="T1" fmla="*/ 9 h 1121"/>
                <a:gd name="T2" fmla="*/ 594 w 1147"/>
                <a:gd name="T3" fmla="*/ 35 h 1121"/>
                <a:gd name="T4" fmla="*/ 726 w 1147"/>
                <a:gd name="T5" fmla="*/ 58 h 1121"/>
                <a:gd name="T6" fmla="*/ 857 w 1147"/>
                <a:gd name="T7" fmla="*/ 75 h 1121"/>
                <a:gd name="T8" fmla="*/ 975 w 1147"/>
                <a:gd name="T9" fmla="*/ 86 h 1121"/>
                <a:gd name="T10" fmla="*/ 1066 w 1147"/>
                <a:gd name="T11" fmla="*/ 95 h 1121"/>
                <a:gd name="T12" fmla="*/ 1120 w 1147"/>
                <a:gd name="T13" fmla="*/ 98 h 1121"/>
                <a:gd name="T14" fmla="*/ 1142 w 1147"/>
                <a:gd name="T15" fmla="*/ 151 h 1121"/>
                <a:gd name="T16" fmla="*/ 1142 w 1147"/>
                <a:gd name="T17" fmla="*/ 238 h 1121"/>
                <a:gd name="T18" fmla="*/ 1118 w 1147"/>
                <a:gd name="T19" fmla="*/ 307 h 1121"/>
                <a:gd name="T20" fmla="*/ 1078 w 1147"/>
                <a:gd name="T21" fmla="*/ 358 h 1121"/>
                <a:gd name="T22" fmla="*/ 1037 w 1147"/>
                <a:gd name="T23" fmla="*/ 391 h 1121"/>
                <a:gd name="T24" fmla="*/ 1013 w 1147"/>
                <a:gd name="T25" fmla="*/ 409 h 1121"/>
                <a:gd name="T26" fmla="*/ 986 w 1147"/>
                <a:gd name="T27" fmla="*/ 416 h 1121"/>
                <a:gd name="T28" fmla="*/ 908 w 1147"/>
                <a:gd name="T29" fmla="*/ 413 h 1121"/>
                <a:gd name="T30" fmla="*/ 799 w 1147"/>
                <a:gd name="T31" fmla="*/ 400 h 1121"/>
                <a:gd name="T32" fmla="*/ 668 w 1147"/>
                <a:gd name="T33" fmla="*/ 378 h 1121"/>
                <a:gd name="T34" fmla="*/ 581 w 1147"/>
                <a:gd name="T35" fmla="*/ 367 h 1121"/>
                <a:gd name="T36" fmla="*/ 519 w 1147"/>
                <a:gd name="T37" fmla="*/ 378 h 1121"/>
                <a:gd name="T38" fmla="*/ 474 w 1147"/>
                <a:gd name="T39" fmla="*/ 407 h 1121"/>
                <a:gd name="T40" fmla="*/ 432 w 1147"/>
                <a:gd name="T41" fmla="*/ 449 h 1121"/>
                <a:gd name="T42" fmla="*/ 376 w 1147"/>
                <a:gd name="T43" fmla="*/ 505 h 1121"/>
                <a:gd name="T44" fmla="*/ 327 w 1147"/>
                <a:gd name="T45" fmla="*/ 569 h 1121"/>
                <a:gd name="T46" fmla="*/ 294 w 1147"/>
                <a:gd name="T47" fmla="*/ 618 h 1121"/>
                <a:gd name="T48" fmla="*/ 283 w 1147"/>
                <a:gd name="T49" fmla="*/ 638 h 1121"/>
                <a:gd name="T50" fmla="*/ 281 w 1147"/>
                <a:gd name="T51" fmla="*/ 625 h 1121"/>
                <a:gd name="T52" fmla="*/ 263 w 1147"/>
                <a:gd name="T53" fmla="*/ 594 h 1121"/>
                <a:gd name="T54" fmla="*/ 216 w 1147"/>
                <a:gd name="T55" fmla="*/ 560 h 1121"/>
                <a:gd name="T56" fmla="*/ 169 w 1147"/>
                <a:gd name="T57" fmla="*/ 551 h 1121"/>
                <a:gd name="T58" fmla="*/ 143 w 1147"/>
                <a:gd name="T59" fmla="*/ 576 h 1121"/>
                <a:gd name="T60" fmla="*/ 125 w 1147"/>
                <a:gd name="T61" fmla="*/ 625 h 1121"/>
                <a:gd name="T62" fmla="*/ 116 w 1147"/>
                <a:gd name="T63" fmla="*/ 680 h 1121"/>
                <a:gd name="T64" fmla="*/ 136 w 1147"/>
                <a:gd name="T65" fmla="*/ 738 h 1121"/>
                <a:gd name="T66" fmla="*/ 169 w 1147"/>
                <a:gd name="T67" fmla="*/ 794 h 1121"/>
                <a:gd name="T68" fmla="*/ 203 w 1147"/>
                <a:gd name="T69" fmla="*/ 836 h 1121"/>
                <a:gd name="T70" fmla="*/ 216 w 1147"/>
                <a:gd name="T71" fmla="*/ 852 h 1121"/>
                <a:gd name="T72" fmla="*/ 165 w 1147"/>
                <a:gd name="T73" fmla="*/ 1114 h 1121"/>
                <a:gd name="T74" fmla="*/ 151 w 1147"/>
                <a:gd name="T75" fmla="*/ 1074 h 1121"/>
                <a:gd name="T76" fmla="*/ 131 w 1147"/>
                <a:gd name="T77" fmla="*/ 1003 h 1121"/>
                <a:gd name="T78" fmla="*/ 102 w 1147"/>
                <a:gd name="T79" fmla="*/ 909 h 1121"/>
                <a:gd name="T80" fmla="*/ 69 w 1147"/>
                <a:gd name="T81" fmla="*/ 800 h 1121"/>
                <a:gd name="T82" fmla="*/ 42 w 1147"/>
                <a:gd name="T83" fmla="*/ 718 h 1121"/>
                <a:gd name="T84" fmla="*/ 22 w 1147"/>
                <a:gd name="T85" fmla="*/ 660 h 1121"/>
                <a:gd name="T86" fmla="*/ 7 w 1147"/>
                <a:gd name="T87" fmla="*/ 605 h 1121"/>
                <a:gd name="T88" fmla="*/ 0 w 1147"/>
                <a:gd name="T89" fmla="*/ 534 h 1121"/>
                <a:gd name="T90" fmla="*/ 2 w 1147"/>
                <a:gd name="T91" fmla="*/ 425 h 1121"/>
                <a:gd name="T92" fmla="*/ 29 w 1147"/>
                <a:gd name="T93" fmla="*/ 302 h 1121"/>
                <a:gd name="T94" fmla="*/ 89 w 1147"/>
                <a:gd name="T95" fmla="*/ 184 h 1121"/>
                <a:gd name="T96" fmla="*/ 178 w 1147"/>
                <a:gd name="T97" fmla="*/ 86 h 1121"/>
                <a:gd name="T98" fmla="*/ 287 w 1147"/>
                <a:gd name="T99" fmla="*/ 22 h 1121"/>
                <a:gd name="T100" fmla="*/ 410 w 1147"/>
                <a:gd name="T101"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47" h="1121">
                  <a:moveTo>
                    <a:pt x="410" y="0"/>
                  </a:moveTo>
                  <a:lnTo>
                    <a:pt x="474" y="9"/>
                  </a:lnTo>
                  <a:lnTo>
                    <a:pt x="532" y="24"/>
                  </a:lnTo>
                  <a:lnTo>
                    <a:pt x="594" y="35"/>
                  </a:lnTo>
                  <a:lnTo>
                    <a:pt x="659" y="49"/>
                  </a:lnTo>
                  <a:lnTo>
                    <a:pt x="726" y="58"/>
                  </a:lnTo>
                  <a:lnTo>
                    <a:pt x="793" y="66"/>
                  </a:lnTo>
                  <a:lnTo>
                    <a:pt x="857" y="75"/>
                  </a:lnTo>
                  <a:lnTo>
                    <a:pt x="919" y="82"/>
                  </a:lnTo>
                  <a:lnTo>
                    <a:pt x="975" y="86"/>
                  </a:lnTo>
                  <a:lnTo>
                    <a:pt x="1026" y="91"/>
                  </a:lnTo>
                  <a:lnTo>
                    <a:pt x="1066" y="95"/>
                  </a:lnTo>
                  <a:lnTo>
                    <a:pt x="1100" y="98"/>
                  </a:lnTo>
                  <a:lnTo>
                    <a:pt x="1120" y="98"/>
                  </a:lnTo>
                  <a:lnTo>
                    <a:pt x="1126" y="100"/>
                  </a:lnTo>
                  <a:lnTo>
                    <a:pt x="1142" y="151"/>
                  </a:lnTo>
                  <a:lnTo>
                    <a:pt x="1147" y="195"/>
                  </a:lnTo>
                  <a:lnTo>
                    <a:pt x="1142" y="238"/>
                  </a:lnTo>
                  <a:lnTo>
                    <a:pt x="1131" y="275"/>
                  </a:lnTo>
                  <a:lnTo>
                    <a:pt x="1118" y="307"/>
                  </a:lnTo>
                  <a:lnTo>
                    <a:pt x="1098" y="336"/>
                  </a:lnTo>
                  <a:lnTo>
                    <a:pt x="1078" y="358"/>
                  </a:lnTo>
                  <a:lnTo>
                    <a:pt x="1057" y="378"/>
                  </a:lnTo>
                  <a:lnTo>
                    <a:pt x="1037" y="391"/>
                  </a:lnTo>
                  <a:lnTo>
                    <a:pt x="1022" y="402"/>
                  </a:lnTo>
                  <a:lnTo>
                    <a:pt x="1013" y="409"/>
                  </a:lnTo>
                  <a:lnTo>
                    <a:pt x="1008" y="411"/>
                  </a:lnTo>
                  <a:lnTo>
                    <a:pt x="986" y="416"/>
                  </a:lnTo>
                  <a:lnTo>
                    <a:pt x="953" y="416"/>
                  </a:lnTo>
                  <a:lnTo>
                    <a:pt x="908" y="413"/>
                  </a:lnTo>
                  <a:lnTo>
                    <a:pt x="857" y="409"/>
                  </a:lnTo>
                  <a:lnTo>
                    <a:pt x="799" y="400"/>
                  </a:lnTo>
                  <a:lnTo>
                    <a:pt x="735" y="389"/>
                  </a:lnTo>
                  <a:lnTo>
                    <a:pt x="668" y="378"/>
                  </a:lnTo>
                  <a:lnTo>
                    <a:pt x="621" y="369"/>
                  </a:lnTo>
                  <a:lnTo>
                    <a:pt x="581" y="367"/>
                  </a:lnTo>
                  <a:lnTo>
                    <a:pt x="548" y="371"/>
                  </a:lnTo>
                  <a:lnTo>
                    <a:pt x="519" y="378"/>
                  </a:lnTo>
                  <a:lnTo>
                    <a:pt x="496" y="391"/>
                  </a:lnTo>
                  <a:lnTo>
                    <a:pt x="474" y="407"/>
                  </a:lnTo>
                  <a:lnTo>
                    <a:pt x="452" y="427"/>
                  </a:lnTo>
                  <a:lnTo>
                    <a:pt x="432" y="449"/>
                  </a:lnTo>
                  <a:lnTo>
                    <a:pt x="407" y="471"/>
                  </a:lnTo>
                  <a:lnTo>
                    <a:pt x="376" y="505"/>
                  </a:lnTo>
                  <a:lnTo>
                    <a:pt x="350" y="538"/>
                  </a:lnTo>
                  <a:lnTo>
                    <a:pt x="327" y="569"/>
                  </a:lnTo>
                  <a:lnTo>
                    <a:pt x="309" y="596"/>
                  </a:lnTo>
                  <a:lnTo>
                    <a:pt x="294" y="618"/>
                  </a:lnTo>
                  <a:lnTo>
                    <a:pt x="287" y="631"/>
                  </a:lnTo>
                  <a:lnTo>
                    <a:pt x="283" y="638"/>
                  </a:lnTo>
                  <a:lnTo>
                    <a:pt x="283" y="634"/>
                  </a:lnTo>
                  <a:lnTo>
                    <a:pt x="281" y="625"/>
                  </a:lnTo>
                  <a:lnTo>
                    <a:pt x="276" y="609"/>
                  </a:lnTo>
                  <a:lnTo>
                    <a:pt x="263" y="594"/>
                  </a:lnTo>
                  <a:lnTo>
                    <a:pt x="245" y="576"/>
                  </a:lnTo>
                  <a:lnTo>
                    <a:pt x="216" y="560"/>
                  </a:lnTo>
                  <a:lnTo>
                    <a:pt x="191" y="551"/>
                  </a:lnTo>
                  <a:lnTo>
                    <a:pt x="169" y="551"/>
                  </a:lnTo>
                  <a:lnTo>
                    <a:pt x="154" y="560"/>
                  </a:lnTo>
                  <a:lnTo>
                    <a:pt x="143" y="576"/>
                  </a:lnTo>
                  <a:lnTo>
                    <a:pt x="134" y="598"/>
                  </a:lnTo>
                  <a:lnTo>
                    <a:pt x="125" y="625"/>
                  </a:lnTo>
                  <a:lnTo>
                    <a:pt x="118" y="654"/>
                  </a:lnTo>
                  <a:lnTo>
                    <a:pt x="116" y="680"/>
                  </a:lnTo>
                  <a:lnTo>
                    <a:pt x="122" y="709"/>
                  </a:lnTo>
                  <a:lnTo>
                    <a:pt x="136" y="738"/>
                  </a:lnTo>
                  <a:lnTo>
                    <a:pt x="151" y="767"/>
                  </a:lnTo>
                  <a:lnTo>
                    <a:pt x="169" y="794"/>
                  </a:lnTo>
                  <a:lnTo>
                    <a:pt x="187" y="816"/>
                  </a:lnTo>
                  <a:lnTo>
                    <a:pt x="203" y="836"/>
                  </a:lnTo>
                  <a:lnTo>
                    <a:pt x="212" y="847"/>
                  </a:lnTo>
                  <a:lnTo>
                    <a:pt x="216" y="852"/>
                  </a:lnTo>
                  <a:lnTo>
                    <a:pt x="165" y="1121"/>
                  </a:lnTo>
                  <a:lnTo>
                    <a:pt x="165" y="1114"/>
                  </a:lnTo>
                  <a:lnTo>
                    <a:pt x="160" y="1098"/>
                  </a:lnTo>
                  <a:lnTo>
                    <a:pt x="151" y="1074"/>
                  </a:lnTo>
                  <a:lnTo>
                    <a:pt x="143" y="1043"/>
                  </a:lnTo>
                  <a:lnTo>
                    <a:pt x="131" y="1003"/>
                  </a:lnTo>
                  <a:lnTo>
                    <a:pt x="118" y="958"/>
                  </a:lnTo>
                  <a:lnTo>
                    <a:pt x="102" y="909"/>
                  </a:lnTo>
                  <a:lnTo>
                    <a:pt x="87" y="856"/>
                  </a:lnTo>
                  <a:lnTo>
                    <a:pt x="69" y="800"/>
                  </a:lnTo>
                  <a:lnTo>
                    <a:pt x="56" y="756"/>
                  </a:lnTo>
                  <a:lnTo>
                    <a:pt x="42" y="718"/>
                  </a:lnTo>
                  <a:lnTo>
                    <a:pt x="31" y="687"/>
                  </a:lnTo>
                  <a:lnTo>
                    <a:pt x="22" y="660"/>
                  </a:lnTo>
                  <a:lnTo>
                    <a:pt x="13" y="634"/>
                  </a:lnTo>
                  <a:lnTo>
                    <a:pt x="7" y="605"/>
                  </a:lnTo>
                  <a:lnTo>
                    <a:pt x="2" y="571"/>
                  </a:lnTo>
                  <a:lnTo>
                    <a:pt x="0" y="534"/>
                  </a:lnTo>
                  <a:lnTo>
                    <a:pt x="0" y="485"/>
                  </a:lnTo>
                  <a:lnTo>
                    <a:pt x="2" y="425"/>
                  </a:lnTo>
                  <a:lnTo>
                    <a:pt x="11" y="364"/>
                  </a:lnTo>
                  <a:lnTo>
                    <a:pt x="29" y="302"/>
                  </a:lnTo>
                  <a:lnTo>
                    <a:pt x="56" y="242"/>
                  </a:lnTo>
                  <a:lnTo>
                    <a:pt x="89" y="184"/>
                  </a:lnTo>
                  <a:lnTo>
                    <a:pt x="131" y="133"/>
                  </a:lnTo>
                  <a:lnTo>
                    <a:pt x="178" y="86"/>
                  </a:lnTo>
                  <a:lnTo>
                    <a:pt x="232" y="49"/>
                  </a:lnTo>
                  <a:lnTo>
                    <a:pt x="287" y="22"/>
                  </a:lnTo>
                  <a:lnTo>
                    <a:pt x="347" y="4"/>
                  </a:lnTo>
                  <a:lnTo>
                    <a:pt x="410"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6" name="Freeform 18">
              <a:extLst>
                <a:ext uri="{FF2B5EF4-FFF2-40B4-BE49-F238E27FC236}">
                  <a16:creationId xmlns:a16="http://schemas.microsoft.com/office/drawing/2014/main" id="{70D0ADB8-0E56-4FA8-8109-3AC567DE075C}"/>
                </a:ext>
              </a:extLst>
            </p:cNvPr>
            <p:cNvSpPr>
              <a:spLocks/>
            </p:cNvSpPr>
            <p:nvPr/>
          </p:nvSpPr>
          <p:spPr bwMode="auto">
            <a:xfrm>
              <a:off x="8863013" y="1455738"/>
              <a:ext cx="360363" cy="360363"/>
            </a:xfrm>
            <a:custGeom>
              <a:avLst/>
              <a:gdLst>
                <a:gd name="T0" fmla="*/ 104 w 227"/>
                <a:gd name="T1" fmla="*/ 0 h 227"/>
                <a:gd name="T2" fmla="*/ 127 w 227"/>
                <a:gd name="T3" fmla="*/ 5 h 227"/>
                <a:gd name="T4" fmla="*/ 227 w 227"/>
                <a:gd name="T5" fmla="*/ 158 h 227"/>
                <a:gd name="T6" fmla="*/ 131 w 227"/>
                <a:gd name="T7" fmla="*/ 227 h 227"/>
                <a:gd name="T8" fmla="*/ 0 w 227"/>
                <a:gd name="T9" fmla="*/ 167 h 227"/>
                <a:gd name="T10" fmla="*/ 104 w 227"/>
                <a:gd name="T11" fmla="*/ 0 h 227"/>
              </a:gdLst>
              <a:ahLst/>
              <a:cxnLst>
                <a:cxn ang="0">
                  <a:pos x="T0" y="T1"/>
                </a:cxn>
                <a:cxn ang="0">
                  <a:pos x="T2" y="T3"/>
                </a:cxn>
                <a:cxn ang="0">
                  <a:pos x="T4" y="T5"/>
                </a:cxn>
                <a:cxn ang="0">
                  <a:pos x="T6" y="T7"/>
                </a:cxn>
                <a:cxn ang="0">
                  <a:pos x="T8" y="T9"/>
                </a:cxn>
                <a:cxn ang="0">
                  <a:pos x="T10" y="T11"/>
                </a:cxn>
              </a:cxnLst>
              <a:rect l="0" t="0" r="r" b="b"/>
              <a:pathLst>
                <a:path w="227" h="227">
                  <a:moveTo>
                    <a:pt x="104" y="0"/>
                  </a:moveTo>
                  <a:lnTo>
                    <a:pt x="127" y="5"/>
                  </a:lnTo>
                  <a:lnTo>
                    <a:pt x="227" y="158"/>
                  </a:lnTo>
                  <a:lnTo>
                    <a:pt x="131" y="227"/>
                  </a:lnTo>
                  <a:lnTo>
                    <a:pt x="0" y="167"/>
                  </a:lnTo>
                  <a:lnTo>
                    <a:pt x="104"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7" name="Freeform 19">
              <a:extLst>
                <a:ext uri="{FF2B5EF4-FFF2-40B4-BE49-F238E27FC236}">
                  <a16:creationId xmlns:a16="http://schemas.microsoft.com/office/drawing/2014/main" id="{46FABCB3-9DF5-4882-B627-9E89380E24A2}"/>
                </a:ext>
              </a:extLst>
            </p:cNvPr>
            <p:cNvSpPr>
              <a:spLocks/>
            </p:cNvSpPr>
            <p:nvPr/>
          </p:nvSpPr>
          <p:spPr bwMode="auto">
            <a:xfrm>
              <a:off x="9151938" y="1258888"/>
              <a:ext cx="2740025" cy="2051050"/>
            </a:xfrm>
            <a:custGeom>
              <a:avLst/>
              <a:gdLst>
                <a:gd name="T0" fmla="*/ 5 w 1726"/>
                <a:gd name="T1" fmla="*/ 2 h 1292"/>
                <a:gd name="T2" fmla="*/ 43 w 1726"/>
                <a:gd name="T3" fmla="*/ 22 h 1292"/>
                <a:gd name="T4" fmla="*/ 101 w 1726"/>
                <a:gd name="T5" fmla="*/ 55 h 1292"/>
                <a:gd name="T6" fmla="*/ 165 w 1726"/>
                <a:gd name="T7" fmla="*/ 91 h 1292"/>
                <a:gd name="T8" fmla="*/ 221 w 1726"/>
                <a:gd name="T9" fmla="*/ 122 h 1292"/>
                <a:gd name="T10" fmla="*/ 247 w 1726"/>
                <a:gd name="T11" fmla="*/ 140 h 1292"/>
                <a:gd name="T12" fmla="*/ 265 w 1726"/>
                <a:gd name="T13" fmla="*/ 162 h 1292"/>
                <a:gd name="T14" fmla="*/ 308 w 1726"/>
                <a:gd name="T15" fmla="*/ 215 h 1292"/>
                <a:gd name="T16" fmla="*/ 363 w 1726"/>
                <a:gd name="T17" fmla="*/ 289 h 1292"/>
                <a:gd name="T18" fmla="*/ 432 w 1726"/>
                <a:gd name="T19" fmla="*/ 376 h 1292"/>
                <a:gd name="T20" fmla="*/ 506 w 1726"/>
                <a:gd name="T21" fmla="*/ 469 h 1292"/>
                <a:gd name="T22" fmla="*/ 579 w 1726"/>
                <a:gd name="T23" fmla="*/ 562 h 1292"/>
                <a:gd name="T24" fmla="*/ 648 w 1726"/>
                <a:gd name="T25" fmla="*/ 647 h 1292"/>
                <a:gd name="T26" fmla="*/ 704 w 1726"/>
                <a:gd name="T27" fmla="*/ 714 h 1292"/>
                <a:gd name="T28" fmla="*/ 742 w 1726"/>
                <a:gd name="T29" fmla="*/ 758 h 1292"/>
                <a:gd name="T30" fmla="*/ 768 w 1726"/>
                <a:gd name="T31" fmla="*/ 774 h 1292"/>
                <a:gd name="T32" fmla="*/ 826 w 1726"/>
                <a:gd name="T33" fmla="*/ 769 h 1292"/>
                <a:gd name="T34" fmla="*/ 920 w 1726"/>
                <a:gd name="T35" fmla="*/ 751 h 1292"/>
                <a:gd name="T36" fmla="*/ 1036 w 1726"/>
                <a:gd name="T37" fmla="*/ 727 h 1292"/>
                <a:gd name="T38" fmla="*/ 1165 w 1726"/>
                <a:gd name="T39" fmla="*/ 694 h 1292"/>
                <a:gd name="T40" fmla="*/ 1294 w 1726"/>
                <a:gd name="T41" fmla="*/ 660 h 1292"/>
                <a:gd name="T42" fmla="*/ 1412 w 1726"/>
                <a:gd name="T43" fmla="*/ 627 h 1292"/>
                <a:gd name="T44" fmla="*/ 1510 w 1726"/>
                <a:gd name="T45" fmla="*/ 598 h 1292"/>
                <a:gd name="T46" fmla="*/ 1577 w 1726"/>
                <a:gd name="T47" fmla="*/ 580 h 1292"/>
                <a:gd name="T48" fmla="*/ 1601 w 1726"/>
                <a:gd name="T49" fmla="*/ 573 h 1292"/>
                <a:gd name="T50" fmla="*/ 1719 w 1726"/>
                <a:gd name="T51" fmla="*/ 996 h 1292"/>
                <a:gd name="T52" fmla="*/ 1674 w 1726"/>
                <a:gd name="T53" fmla="*/ 1012 h 1292"/>
                <a:gd name="T54" fmla="*/ 1592 w 1726"/>
                <a:gd name="T55" fmla="*/ 1038 h 1292"/>
                <a:gd name="T56" fmla="*/ 1483 w 1726"/>
                <a:gd name="T57" fmla="*/ 1074 h 1292"/>
                <a:gd name="T58" fmla="*/ 1358 w 1726"/>
                <a:gd name="T59" fmla="*/ 1116 h 1292"/>
                <a:gd name="T60" fmla="*/ 1225 w 1726"/>
                <a:gd name="T61" fmla="*/ 1161 h 1292"/>
                <a:gd name="T62" fmla="*/ 1091 w 1726"/>
                <a:gd name="T63" fmla="*/ 1203 h 1292"/>
                <a:gd name="T64" fmla="*/ 971 w 1726"/>
                <a:gd name="T65" fmla="*/ 1241 h 1292"/>
                <a:gd name="T66" fmla="*/ 871 w 1726"/>
                <a:gd name="T67" fmla="*/ 1270 h 1292"/>
                <a:gd name="T68" fmla="*/ 802 w 1726"/>
                <a:gd name="T69" fmla="*/ 1287 h 1292"/>
                <a:gd name="T70" fmla="*/ 757 w 1726"/>
                <a:gd name="T71" fmla="*/ 1290 h 1292"/>
                <a:gd name="T72" fmla="*/ 686 w 1726"/>
                <a:gd name="T73" fmla="*/ 1265 h 1292"/>
                <a:gd name="T74" fmla="*/ 593 w 1726"/>
                <a:gd name="T75" fmla="*/ 1221 h 1292"/>
                <a:gd name="T76" fmla="*/ 488 w 1726"/>
                <a:gd name="T77" fmla="*/ 1161 h 1292"/>
                <a:gd name="T78" fmla="*/ 381 w 1726"/>
                <a:gd name="T79" fmla="*/ 1090 h 1292"/>
                <a:gd name="T80" fmla="*/ 283 w 1726"/>
                <a:gd name="T81" fmla="*/ 1018 h 1292"/>
                <a:gd name="T82" fmla="*/ 203 w 1726"/>
                <a:gd name="T83" fmla="*/ 954 h 1292"/>
                <a:gd name="T84" fmla="*/ 152 w 1726"/>
                <a:gd name="T85" fmla="*/ 898 h 1292"/>
                <a:gd name="T86" fmla="*/ 134 w 1726"/>
                <a:gd name="T87" fmla="*/ 845 h 1292"/>
                <a:gd name="T88" fmla="*/ 134 w 1726"/>
                <a:gd name="T89" fmla="*/ 776 h 1292"/>
                <a:gd name="T90" fmla="*/ 145 w 1726"/>
                <a:gd name="T91" fmla="*/ 687 h 1292"/>
                <a:gd name="T92" fmla="*/ 156 w 1726"/>
                <a:gd name="T93" fmla="*/ 585 h 1292"/>
                <a:gd name="T94" fmla="*/ 156 w 1726"/>
                <a:gd name="T95" fmla="*/ 462 h 1292"/>
                <a:gd name="T96" fmla="*/ 138 w 1726"/>
                <a:gd name="T97" fmla="*/ 324 h 1292"/>
                <a:gd name="T98" fmla="*/ 89 w 1726"/>
                <a:gd name="T99" fmla="*/ 171 h 1292"/>
                <a:gd name="T100" fmla="*/ 0 w 1726"/>
                <a:gd name="T101" fmla="*/ 0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6" h="1292">
                  <a:moveTo>
                    <a:pt x="0" y="0"/>
                  </a:moveTo>
                  <a:lnTo>
                    <a:pt x="5" y="2"/>
                  </a:lnTo>
                  <a:lnTo>
                    <a:pt x="20" y="11"/>
                  </a:lnTo>
                  <a:lnTo>
                    <a:pt x="43" y="22"/>
                  </a:lnTo>
                  <a:lnTo>
                    <a:pt x="72" y="37"/>
                  </a:lnTo>
                  <a:lnTo>
                    <a:pt x="101" y="55"/>
                  </a:lnTo>
                  <a:lnTo>
                    <a:pt x="134" y="73"/>
                  </a:lnTo>
                  <a:lnTo>
                    <a:pt x="165" y="91"/>
                  </a:lnTo>
                  <a:lnTo>
                    <a:pt x="196" y="106"/>
                  </a:lnTo>
                  <a:lnTo>
                    <a:pt x="221" y="122"/>
                  </a:lnTo>
                  <a:lnTo>
                    <a:pt x="239" y="133"/>
                  </a:lnTo>
                  <a:lnTo>
                    <a:pt x="247" y="140"/>
                  </a:lnTo>
                  <a:lnTo>
                    <a:pt x="254" y="146"/>
                  </a:lnTo>
                  <a:lnTo>
                    <a:pt x="265" y="162"/>
                  </a:lnTo>
                  <a:lnTo>
                    <a:pt x="283" y="186"/>
                  </a:lnTo>
                  <a:lnTo>
                    <a:pt x="308" y="215"/>
                  </a:lnTo>
                  <a:lnTo>
                    <a:pt x="334" y="249"/>
                  </a:lnTo>
                  <a:lnTo>
                    <a:pt x="363" y="289"/>
                  </a:lnTo>
                  <a:lnTo>
                    <a:pt x="397" y="331"/>
                  </a:lnTo>
                  <a:lnTo>
                    <a:pt x="432" y="376"/>
                  </a:lnTo>
                  <a:lnTo>
                    <a:pt x="470" y="422"/>
                  </a:lnTo>
                  <a:lnTo>
                    <a:pt x="506" y="469"/>
                  </a:lnTo>
                  <a:lnTo>
                    <a:pt x="544" y="518"/>
                  </a:lnTo>
                  <a:lnTo>
                    <a:pt x="579" y="562"/>
                  </a:lnTo>
                  <a:lnTo>
                    <a:pt x="615" y="607"/>
                  </a:lnTo>
                  <a:lnTo>
                    <a:pt x="648" y="647"/>
                  </a:lnTo>
                  <a:lnTo>
                    <a:pt x="677" y="682"/>
                  </a:lnTo>
                  <a:lnTo>
                    <a:pt x="704" y="714"/>
                  </a:lnTo>
                  <a:lnTo>
                    <a:pt x="726" y="740"/>
                  </a:lnTo>
                  <a:lnTo>
                    <a:pt x="742" y="758"/>
                  </a:lnTo>
                  <a:lnTo>
                    <a:pt x="753" y="769"/>
                  </a:lnTo>
                  <a:lnTo>
                    <a:pt x="768" y="774"/>
                  </a:lnTo>
                  <a:lnTo>
                    <a:pt x="793" y="774"/>
                  </a:lnTo>
                  <a:lnTo>
                    <a:pt x="826" y="769"/>
                  </a:lnTo>
                  <a:lnTo>
                    <a:pt x="871" y="763"/>
                  </a:lnTo>
                  <a:lnTo>
                    <a:pt x="920" y="751"/>
                  </a:lnTo>
                  <a:lnTo>
                    <a:pt x="975" y="740"/>
                  </a:lnTo>
                  <a:lnTo>
                    <a:pt x="1036" y="727"/>
                  </a:lnTo>
                  <a:lnTo>
                    <a:pt x="1100" y="711"/>
                  </a:lnTo>
                  <a:lnTo>
                    <a:pt x="1165" y="694"/>
                  </a:lnTo>
                  <a:lnTo>
                    <a:pt x="1229" y="676"/>
                  </a:lnTo>
                  <a:lnTo>
                    <a:pt x="1294" y="660"/>
                  </a:lnTo>
                  <a:lnTo>
                    <a:pt x="1354" y="642"/>
                  </a:lnTo>
                  <a:lnTo>
                    <a:pt x="1412" y="627"/>
                  </a:lnTo>
                  <a:lnTo>
                    <a:pt x="1465" y="611"/>
                  </a:lnTo>
                  <a:lnTo>
                    <a:pt x="1510" y="598"/>
                  </a:lnTo>
                  <a:lnTo>
                    <a:pt x="1548" y="589"/>
                  </a:lnTo>
                  <a:lnTo>
                    <a:pt x="1577" y="580"/>
                  </a:lnTo>
                  <a:lnTo>
                    <a:pt x="1594" y="573"/>
                  </a:lnTo>
                  <a:lnTo>
                    <a:pt x="1601" y="573"/>
                  </a:lnTo>
                  <a:lnTo>
                    <a:pt x="1726" y="994"/>
                  </a:lnTo>
                  <a:lnTo>
                    <a:pt x="1719" y="996"/>
                  </a:lnTo>
                  <a:lnTo>
                    <a:pt x="1701" y="1001"/>
                  </a:lnTo>
                  <a:lnTo>
                    <a:pt x="1674" y="1012"/>
                  </a:lnTo>
                  <a:lnTo>
                    <a:pt x="1637" y="1023"/>
                  </a:lnTo>
                  <a:lnTo>
                    <a:pt x="1592" y="1038"/>
                  </a:lnTo>
                  <a:lnTo>
                    <a:pt x="1541" y="1056"/>
                  </a:lnTo>
                  <a:lnTo>
                    <a:pt x="1483" y="1074"/>
                  </a:lnTo>
                  <a:lnTo>
                    <a:pt x="1423" y="1094"/>
                  </a:lnTo>
                  <a:lnTo>
                    <a:pt x="1358" y="1116"/>
                  </a:lnTo>
                  <a:lnTo>
                    <a:pt x="1292" y="1138"/>
                  </a:lnTo>
                  <a:lnTo>
                    <a:pt x="1225" y="1161"/>
                  </a:lnTo>
                  <a:lnTo>
                    <a:pt x="1158" y="1181"/>
                  </a:lnTo>
                  <a:lnTo>
                    <a:pt x="1091" y="1203"/>
                  </a:lnTo>
                  <a:lnTo>
                    <a:pt x="1029" y="1221"/>
                  </a:lnTo>
                  <a:lnTo>
                    <a:pt x="971" y="1241"/>
                  </a:lnTo>
                  <a:lnTo>
                    <a:pt x="918" y="1256"/>
                  </a:lnTo>
                  <a:lnTo>
                    <a:pt x="871" y="1270"/>
                  </a:lnTo>
                  <a:lnTo>
                    <a:pt x="833" y="1281"/>
                  </a:lnTo>
                  <a:lnTo>
                    <a:pt x="802" y="1287"/>
                  </a:lnTo>
                  <a:lnTo>
                    <a:pt x="782" y="1292"/>
                  </a:lnTo>
                  <a:lnTo>
                    <a:pt x="757" y="1290"/>
                  </a:lnTo>
                  <a:lnTo>
                    <a:pt x="724" y="1281"/>
                  </a:lnTo>
                  <a:lnTo>
                    <a:pt x="686" y="1265"/>
                  </a:lnTo>
                  <a:lnTo>
                    <a:pt x="642" y="1245"/>
                  </a:lnTo>
                  <a:lnTo>
                    <a:pt x="593" y="1221"/>
                  </a:lnTo>
                  <a:lnTo>
                    <a:pt x="541" y="1192"/>
                  </a:lnTo>
                  <a:lnTo>
                    <a:pt x="488" y="1161"/>
                  </a:lnTo>
                  <a:lnTo>
                    <a:pt x="434" y="1125"/>
                  </a:lnTo>
                  <a:lnTo>
                    <a:pt x="381" y="1090"/>
                  </a:lnTo>
                  <a:lnTo>
                    <a:pt x="330" y="1054"/>
                  </a:lnTo>
                  <a:lnTo>
                    <a:pt x="283" y="1018"/>
                  </a:lnTo>
                  <a:lnTo>
                    <a:pt x="241" y="985"/>
                  </a:lnTo>
                  <a:lnTo>
                    <a:pt x="203" y="954"/>
                  </a:lnTo>
                  <a:lnTo>
                    <a:pt x="174" y="923"/>
                  </a:lnTo>
                  <a:lnTo>
                    <a:pt x="152" y="898"/>
                  </a:lnTo>
                  <a:lnTo>
                    <a:pt x="141" y="874"/>
                  </a:lnTo>
                  <a:lnTo>
                    <a:pt x="134" y="845"/>
                  </a:lnTo>
                  <a:lnTo>
                    <a:pt x="132" y="811"/>
                  </a:lnTo>
                  <a:lnTo>
                    <a:pt x="134" y="776"/>
                  </a:lnTo>
                  <a:lnTo>
                    <a:pt x="141" y="734"/>
                  </a:lnTo>
                  <a:lnTo>
                    <a:pt x="145" y="687"/>
                  </a:lnTo>
                  <a:lnTo>
                    <a:pt x="152" y="638"/>
                  </a:lnTo>
                  <a:lnTo>
                    <a:pt x="156" y="585"/>
                  </a:lnTo>
                  <a:lnTo>
                    <a:pt x="158" y="525"/>
                  </a:lnTo>
                  <a:lnTo>
                    <a:pt x="156" y="462"/>
                  </a:lnTo>
                  <a:lnTo>
                    <a:pt x="152" y="396"/>
                  </a:lnTo>
                  <a:lnTo>
                    <a:pt x="138" y="324"/>
                  </a:lnTo>
                  <a:lnTo>
                    <a:pt x="118" y="249"/>
                  </a:lnTo>
                  <a:lnTo>
                    <a:pt x="89" y="171"/>
                  </a:lnTo>
                  <a:lnTo>
                    <a:pt x="49" y="86"/>
                  </a:lnTo>
                  <a:lnTo>
                    <a:pt x="0"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8" name="Freeform 20">
              <a:extLst>
                <a:ext uri="{FF2B5EF4-FFF2-40B4-BE49-F238E27FC236}">
                  <a16:creationId xmlns:a16="http://schemas.microsoft.com/office/drawing/2014/main" id="{272EFABE-E352-4EA2-9290-94459B7456C0}"/>
                </a:ext>
              </a:extLst>
            </p:cNvPr>
            <p:cNvSpPr>
              <a:spLocks/>
            </p:cNvSpPr>
            <p:nvPr/>
          </p:nvSpPr>
          <p:spPr bwMode="auto">
            <a:xfrm>
              <a:off x="8840788" y="1265238"/>
              <a:ext cx="731838" cy="3305175"/>
            </a:xfrm>
            <a:custGeom>
              <a:avLst/>
              <a:gdLst>
                <a:gd name="T0" fmla="*/ 196 w 461"/>
                <a:gd name="T1" fmla="*/ 0 h 2082"/>
                <a:gd name="T2" fmla="*/ 446 w 461"/>
                <a:gd name="T3" fmla="*/ 138 h 2082"/>
                <a:gd name="T4" fmla="*/ 448 w 461"/>
                <a:gd name="T5" fmla="*/ 145 h 2082"/>
                <a:gd name="T6" fmla="*/ 450 w 461"/>
                <a:gd name="T7" fmla="*/ 158 h 2082"/>
                <a:gd name="T8" fmla="*/ 452 w 461"/>
                <a:gd name="T9" fmla="*/ 182 h 2082"/>
                <a:gd name="T10" fmla="*/ 457 w 461"/>
                <a:gd name="T11" fmla="*/ 216 h 2082"/>
                <a:gd name="T12" fmla="*/ 459 w 461"/>
                <a:gd name="T13" fmla="*/ 258 h 2082"/>
                <a:gd name="T14" fmla="*/ 461 w 461"/>
                <a:gd name="T15" fmla="*/ 311 h 2082"/>
                <a:gd name="T16" fmla="*/ 461 w 461"/>
                <a:gd name="T17" fmla="*/ 376 h 2082"/>
                <a:gd name="T18" fmla="*/ 461 w 461"/>
                <a:gd name="T19" fmla="*/ 452 h 2082"/>
                <a:gd name="T20" fmla="*/ 457 w 461"/>
                <a:gd name="T21" fmla="*/ 536 h 2082"/>
                <a:gd name="T22" fmla="*/ 450 w 461"/>
                <a:gd name="T23" fmla="*/ 634 h 2082"/>
                <a:gd name="T24" fmla="*/ 441 w 461"/>
                <a:gd name="T25" fmla="*/ 705 h 2082"/>
                <a:gd name="T26" fmla="*/ 426 w 461"/>
                <a:gd name="T27" fmla="*/ 790 h 2082"/>
                <a:gd name="T28" fmla="*/ 408 w 461"/>
                <a:gd name="T29" fmla="*/ 881 h 2082"/>
                <a:gd name="T30" fmla="*/ 386 w 461"/>
                <a:gd name="T31" fmla="*/ 979 h 2082"/>
                <a:gd name="T32" fmla="*/ 359 w 461"/>
                <a:gd name="T33" fmla="*/ 1081 h 2082"/>
                <a:gd name="T34" fmla="*/ 328 w 461"/>
                <a:gd name="T35" fmla="*/ 1188 h 2082"/>
                <a:gd name="T36" fmla="*/ 297 w 461"/>
                <a:gd name="T37" fmla="*/ 1297 h 2082"/>
                <a:gd name="T38" fmla="*/ 261 w 461"/>
                <a:gd name="T39" fmla="*/ 1408 h 2082"/>
                <a:gd name="T40" fmla="*/ 225 w 461"/>
                <a:gd name="T41" fmla="*/ 1517 h 2082"/>
                <a:gd name="T42" fmla="*/ 187 w 461"/>
                <a:gd name="T43" fmla="*/ 1626 h 2082"/>
                <a:gd name="T44" fmla="*/ 150 w 461"/>
                <a:gd name="T45" fmla="*/ 1731 h 2082"/>
                <a:gd name="T46" fmla="*/ 112 w 461"/>
                <a:gd name="T47" fmla="*/ 1828 h 2082"/>
                <a:gd name="T48" fmla="*/ 74 w 461"/>
                <a:gd name="T49" fmla="*/ 1922 h 2082"/>
                <a:gd name="T50" fmla="*/ 36 w 461"/>
                <a:gd name="T51" fmla="*/ 2006 h 2082"/>
                <a:gd name="T52" fmla="*/ 0 w 461"/>
                <a:gd name="T53" fmla="*/ 2082 h 2082"/>
                <a:gd name="T54" fmla="*/ 101 w 461"/>
                <a:gd name="T55" fmla="*/ 1174 h 2082"/>
                <a:gd name="T56" fmla="*/ 103 w 461"/>
                <a:gd name="T57" fmla="*/ 1174 h 2082"/>
                <a:gd name="T58" fmla="*/ 110 w 461"/>
                <a:gd name="T59" fmla="*/ 1170 h 2082"/>
                <a:gd name="T60" fmla="*/ 121 w 461"/>
                <a:gd name="T61" fmla="*/ 1166 h 2082"/>
                <a:gd name="T62" fmla="*/ 134 w 461"/>
                <a:gd name="T63" fmla="*/ 1157 h 2082"/>
                <a:gd name="T64" fmla="*/ 152 w 461"/>
                <a:gd name="T65" fmla="*/ 1143 h 2082"/>
                <a:gd name="T66" fmla="*/ 170 w 461"/>
                <a:gd name="T67" fmla="*/ 1123 h 2082"/>
                <a:gd name="T68" fmla="*/ 187 w 461"/>
                <a:gd name="T69" fmla="*/ 1101 h 2082"/>
                <a:gd name="T70" fmla="*/ 205 w 461"/>
                <a:gd name="T71" fmla="*/ 1072 h 2082"/>
                <a:gd name="T72" fmla="*/ 225 w 461"/>
                <a:gd name="T73" fmla="*/ 1034 h 2082"/>
                <a:gd name="T74" fmla="*/ 243 w 461"/>
                <a:gd name="T75" fmla="*/ 992 h 2082"/>
                <a:gd name="T76" fmla="*/ 259 w 461"/>
                <a:gd name="T77" fmla="*/ 941 h 2082"/>
                <a:gd name="T78" fmla="*/ 272 w 461"/>
                <a:gd name="T79" fmla="*/ 881 h 2082"/>
                <a:gd name="T80" fmla="*/ 281 w 461"/>
                <a:gd name="T81" fmla="*/ 812 h 2082"/>
                <a:gd name="T82" fmla="*/ 288 w 461"/>
                <a:gd name="T83" fmla="*/ 734 h 2082"/>
                <a:gd name="T84" fmla="*/ 290 w 461"/>
                <a:gd name="T85" fmla="*/ 643 h 2082"/>
                <a:gd name="T86" fmla="*/ 285 w 461"/>
                <a:gd name="T87" fmla="*/ 543 h 2082"/>
                <a:gd name="T88" fmla="*/ 279 w 461"/>
                <a:gd name="T89" fmla="*/ 438 h 2082"/>
                <a:gd name="T90" fmla="*/ 272 w 461"/>
                <a:gd name="T91" fmla="*/ 349 h 2082"/>
                <a:gd name="T92" fmla="*/ 263 w 461"/>
                <a:gd name="T93" fmla="*/ 274 h 2082"/>
                <a:gd name="T94" fmla="*/ 254 w 461"/>
                <a:gd name="T95" fmla="*/ 209 h 2082"/>
                <a:gd name="T96" fmla="*/ 248 w 461"/>
                <a:gd name="T97" fmla="*/ 156 h 2082"/>
                <a:gd name="T98" fmla="*/ 239 w 461"/>
                <a:gd name="T99" fmla="*/ 111 h 2082"/>
                <a:gd name="T100" fmla="*/ 230 w 461"/>
                <a:gd name="T101" fmla="*/ 78 h 2082"/>
                <a:gd name="T102" fmla="*/ 223 w 461"/>
                <a:gd name="T103" fmla="*/ 51 h 2082"/>
                <a:gd name="T104" fmla="*/ 214 w 461"/>
                <a:gd name="T105" fmla="*/ 31 h 2082"/>
                <a:gd name="T106" fmla="*/ 210 w 461"/>
                <a:gd name="T107" fmla="*/ 18 h 2082"/>
                <a:gd name="T108" fmla="*/ 203 w 461"/>
                <a:gd name="T109" fmla="*/ 9 h 2082"/>
                <a:gd name="T110" fmla="*/ 201 w 461"/>
                <a:gd name="T111" fmla="*/ 2 h 2082"/>
                <a:gd name="T112" fmla="*/ 196 w 461"/>
                <a:gd name="T113" fmla="*/ 0 h 2082"/>
                <a:gd name="T114" fmla="*/ 196 w 461"/>
                <a:gd name="T115" fmla="*/ 0 h 2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1" h="2082">
                  <a:moveTo>
                    <a:pt x="196" y="0"/>
                  </a:moveTo>
                  <a:lnTo>
                    <a:pt x="446" y="138"/>
                  </a:lnTo>
                  <a:lnTo>
                    <a:pt x="448" y="145"/>
                  </a:lnTo>
                  <a:lnTo>
                    <a:pt x="450" y="158"/>
                  </a:lnTo>
                  <a:lnTo>
                    <a:pt x="452" y="182"/>
                  </a:lnTo>
                  <a:lnTo>
                    <a:pt x="457" y="216"/>
                  </a:lnTo>
                  <a:lnTo>
                    <a:pt x="459" y="258"/>
                  </a:lnTo>
                  <a:lnTo>
                    <a:pt x="461" y="311"/>
                  </a:lnTo>
                  <a:lnTo>
                    <a:pt x="461" y="376"/>
                  </a:lnTo>
                  <a:lnTo>
                    <a:pt x="461" y="452"/>
                  </a:lnTo>
                  <a:lnTo>
                    <a:pt x="457" y="536"/>
                  </a:lnTo>
                  <a:lnTo>
                    <a:pt x="450" y="634"/>
                  </a:lnTo>
                  <a:lnTo>
                    <a:pt x="441" y="705"/>
                  </a:lnTo>
                  <a:lnTo>
                    <a:pt x="426" y="790"/>
                  </a:lnTo>
                  <a:lnTo>
                    <a:pt x="408" y="881"/>
                  </a:lnTo>
                  <a:lnTo>
                    <a:pt x="386" y="979"/>
                  </a:lnTo>
                  <a:lnTo>
                    <a:pt x="359" y="1081"/>
                  </a:lnTo>
                  <a:lnTo>
                    <a:pt x="328" y="1188"/>
                  </a:lnTo>
                  <a:lnTo>
                    <a:pt x="297" y="1297"/>
                  </a:lnTo>
                  <a:lnTo>
                    <a:pt x="261" y="1408"/>
                  </a:lnTo>
                  <a:lnTo>
                    <a:pt x="225" y="1517"/>
                  </a:lnTo>
                  <a:lnTo>
                    <a:pt x="187" y="1626"/>
                  </a:lnTo>
                  <a:lnTo>
                    <a:pt x="150" y="1731"/>
                  </a:lnTo>
                  <a:lnTo>
                    <a:pt x="112" y="1828"/>
                  </a:lnTo>
                  <a:lnTo>
                    <a:pt x="74" y="1922"/>
                  </a:lnTo>
                  <a:lnTo>
                    <a:pt x="36" y="2006"/>
                  </a:lnTo>
                  <a:lnTo>
                    <a:pt x="0" y="2082"/>
                  </a:lnTo>
                  <a:lnTo>
                    <a:pt x="101" y="1174"/>
                  </a:lnTo>
                  <a:lnTo>
                    <a:pt x="103" y="1174"/>
                  </a:lnTo>
                  <a:lnTo>
                    <a:pt x="110" y="1170"/>
                  </a:lnTo>
                  <a:lnTo>
                    <a:pt x="121" y="1166"/>
                  </a:lnTo>
                  <a:lnTo>
                    <a:pt x="134" y="1157"/>
                  </a:lnTo>
                  <a:lnTo>
                    <a:pt x="152" y="1143"/>
                  </a:lnTo>
                  <a:lnTo>
                    <a:pt x="170" y="1123"/>
                  </a:lnTo>
                  <a:lnTo>
                    <a:pt x="187" y="1101"/>
                  </a:lnTo>
                  <a:lnTo>
                    <a:pt x="205" y="1072"/>
                  </a:lnTo>
                  <a:lnTo>
                    <a:pt x="225" y="1034"/>
                  </a:lnTo>
                  <a:lnTo>
                    <a:pt x="243" y="992"/>
                  </a:lnTo>
                  <a:lnTo>
                    <a:pt x="259" y="941"/>
                  </a:lnTo>
                  <a:lnTo>
                    <a:pt x="272" y="881"/>
                  </a:lnTo>
                  <a:lnTo>
                    <a:pt x="281" y="812"/>
                  </a:lnTo>
                  <a:lnTo>
                    <a:pt x="288" y="734"/>
                  </a:lnTo>
                  <a:lnTo>
                    <a:pt x="290" y="643"/>
                  </a:lnTo>
                  <a:lnTo>
                    <a:pt x="285" y="543"/>
                  </a:lnTo>
                  <a:lnTo>
                    <a:pt x="279" y="438"/>
                  </a:lnTo>
                  <a:lnTo>
                    <a:pt x="272" y="349"/>
                  </a:lnTo>
                  <a:lnTo>
                    <a:pt x="263" y="274"/>
                  </a:lnTo>
                  <a:lnTo>
                    <a:pt x="254" y="209"/>
                  </a:lnTo>
                  <a:lnTo>
                    <a:pt x="248" y="156"/>
                  </a:lnTo>
                  <a:lnTo>
                    <a:pt x="239" y="111"/>
                  </a:lnTo>
                  <a:lnTo>
                    <a:pt x="230" y="78"/>
                  </a:lnTo>
                  <a:lnTo>
                    <a:pt x="223" y="51"/>
                  </a:lnTo>
                  <a:lnTo>
                    <a:pt x="214" y="31"/>
                  </a:lnTo>
                  <a:lnTo>
                    <a:pt x="210" y="18"/>
                  </a:lnTo>
                  <a:lnTo>
                    <a:pt x="203" y="9"/>
                  </a:lnTo>
                  <a:lnTo>
                    <a:pt x="201" y="2"/>
                  </a:lnTo>
                  <a:lnTo>
                    <a:pt x="196" y="0"/>
                  </a:lnTo>
                  <a:lnTo>
                    <a:pt x="196" y="0"/>
                  </a:lnTo>
                  <a:close/>
                </a:path>
              </a:pathLst>
            </a:custGeom>
            <a:solidFill>
              <a:schemeClr val="tx1">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9" name="Freeform 21">
              <a:extLst>
                <a:ext uri="{FF2B5EF4-FFF2-40B4-BE49-F238E27FC236}">
                  <a16:creationId xmlns:a16="http://schemas.microsoft.com/office/drawing/2014/main" id="{1E432A53-E8A0-41C5-B551-086C48D88F66}"/>
                </a:ext>
              </a:extLst>
            </p:cNvPr>
            <p:cNvSpPr>
              <a:spLocks/>
            </p:cNvSpPr>
            <p:nvPr/>
          </p:nvSpPr>
          <p:spPr bwMode="auto">
            <a:xfrm>
              <a:off x="4621213" y="1008063"/>
              <a:ext cx="4432300" cy="4727575"/>
            </a:xfrm>
            <a:custGeom>
              <a:avLst/>
              <a:gdLst>
                <a:gd name="T0" fmla="*/ 2385 w 2792"/>
                <a:gd name="T1" fmla="*/ 53 h 2978"/>
                <a:gd name="T2" fmla="*/ 2380 w 2792"/>
                <a:gd name="T3" fmla="*/ 267 h 2978"/>
                <a:gd name="T4" fmla="*/ 2438 w 2792"/>
                <a:gd name="T5" fmla="*/ 567 h 2978"/>
                <a:gd name="T6" fmla="*/ 2534 w 2792"/>
                <a:gd name="T7" fmla="*/ 812 h 2978"/>
                <a:gd name="T8" fmla="*/ 2652 w 2792"/>
                <a:gd name="T9" fmla="*/ 1054 h 2978"/>
                <a:gd name="T10" fmla="*/ 2750 w 2792"/>
                <a:gd name="T11" fmla="*/ 1241 h 2978"/>
                <a:gd name="T12" fmla="*/ 2792 w 2792"/>
                <a:gd name="T13" fmla="*/ 1314 h 2978"/>
                <a:gd name="T14" fmla="*/ 2783 w 2792"/>
                <a:gd name="T15" fmla="*/ 1425 h 2978"/>
                <a:gd name="T16" fmla="*/ 2754 w 2792"/>
                <a:gd name="T17" fmla="*/ 1690 h 2978"/>
                <a:gd name="T18" fmla="*/ 2710 w 2792"/>
                <a:gd name="T19" fmla="*/ 2006 h 2978"/>
                <a:gd name="T20" fmla="*/ 2654 w 2792"/>
                <a:gd name="T21" fmla="*/ 2260 h 2978"/>
                <a:gd name="T22" fmla="*/ 2569 w 2792"/>
                <a:gd name="T23" fmla="*/ 2529 h 2978"/>
                <a:gd name="T24" fmla="*/ 2483 w 2792"/>
                <a:gd name="T25" fmla="*/ 2780 h 2978"/>
                <a:gd name="T26" fmla="*/ 2427 w 2792"/>
                <a:gd name="T27" fmla="*/ 2947 h 2978"/>
                <a:gd name="T28" fmla="*/ 2414 w 2792"/>
                <a:gd name="T29" fmla="*/ 2962 h 2978"/>
                <a:gd name="T30" fmla="*/ 2336 w 2792"/>
                <a:gd name="T31" fmla="*/ 2871 h 2978"/>
                <a:gd name="T32" fmla="*/ 2144 w 2792"/>
                <a:gd name="T33" fmla="*/ 2769 h 2978"/>
                <a:gd name="T34" fmla="*/ 1824 w 2792"/>
                <a:gd name="T35" fmla="*/ 2709 h 2978"/>
                <a:gd name="T36" fmla="*/ 1467 w 2792"/>
                <a:gd name="T37" fmla="*/ 2547 h 2978"/>
                <a:gd name="T38" fmla="*/ 1111 w 2792"/>
                <a:gd name="T39" fmla="*/ 2215 h 2978"/>
                <a:gd name="T40" fmla="*/ 958 w 2792"/>
                <a:gd name="T41" fmla="*/ 1964 h 2978"/>
                <a:gd name="T42" fmla="*/ 1080 w 2792"/>
                <a:gd name="T43" fmla="*/ 1855 h 2978"/>
                <a:gd name="T44" fmla="*/ 1272 w 2792"/>
                <a:gd name="T45" fmla="*/ 1641 h 2978"/>
                <a:gd name="T46" fmla="*/ 1476 w 2792"/>
                <a:gd name="T47" fmla="*/ 1328 h 2978"/>
                <a:gd name="T48" fmla="*/ 1637 w 2792"/>
                <a:gd name="T49" fmla="*/ 916 h 2978"/>
                <a:gd name="T50" fmla="*/ 1610 w 2792"/>
                <a:gd name="T51" fmla="*/ 787 h 2978"/>
                <a:gd name="T52" fmla="*/ 1427 w 2792"/>
                <a:gd name="T53" fmla="*/ 760 h 2978"/>
                <a:gd name="T54" fmla="*/ 1211 w 2792"/>
                <a:gd name="T55" fmla="*/ 763 h 2978"/>
                <a:gd name="T56" fmla="*/ 1069 w 2792"/>
                <a:gd name="T57" fmla="*/ 827 h 2978"/>
                <a:gd name="T58" fmla="*/ 935 w 2792"/>
                <a:gd name="T59" fmla="*/ 961 h 2978"/>
                <a:gd name="T60" fmla="*/ 751 w 2792"/>
                <a:gd name="T61" fmla="*/ 1150 h 2978"/>
                <a:gd name="T62" fmla="*/ 561 w 2792"/>
                <a:gd name="T63" fmla="*/ 1352 h 2978"/>
                <a:gd name="T64" fmla="*/ 406 w 2792"/>
                <a:gd name="T65" fmla="*/ 1519 h 2978"/>
                <a:gd name="T66" fmla="*/ 325 w 2792"/>
                <a:gd name="T67" fmla="*/ 1608 h 2978"/>
                <a:gd name="T68" fmla="*/ 283 w 2792"/>
                <a:gd name="T69" fmla="*/ 1586 h 2978"/>
                <a:gd name="T70" fmla="*/ 161 w 2792"/>
                <a:gd name="T71" fmla="*/ 1497 h 2978"/>
                <a:gd name="T72" fmla="*/ 38 w 2792"/>
                <a:gd name="T73" fmla="*/ 1405 h 2978"/>
                <a:gd name="T74" fmla="*/ 5 w 2792"/>
                <a:gd name="T75" fmla="*/ 1363 h 2978"/>
                <a:gd name="T76" fmla="*/ 76 w 2792"/>
                <a:gd name="T77" fmla="*/ 1254 h 2978"/>
                <a:gd name="T78" fmla="*/ 219 w 2792"/>
                <a:gd name="T79" fmla="*/ 1054 h 2978"/>
                <a:gd name="T80" fmla="*/ 394 w 2792"/>
                <a:gd name="T81" fmla="*/ 814 h 2978"/>
                <a:gd name="T82" fmla="*/ 572 w 2792"/>
                <a:gd name="T83" fmla="*/ 580 h 2978"/>
                <a:gd name="T84" fmla="*/ 719 w 2792"/>
                <a:gd name="T85" fmla="*/ 409 h 2978"/>
                <a:gd name="T86" fmla="*/ 869 w 2792"/>
                <a:gd name="T87" fmla="*/ 309 h 2978"/>
                <a:gd name="T88" fmla="*/ 1194 w 2792"/>
                <a:gd name="T89" fmla="*/ 218 h 2978"/>
                <a:gd name="T90" fmla="*/ 1579 w 2792"/>
                <a:gd name="T91" fmla="*/ 153 h 2978"/>
                <a:gd name="T92" fmla="*/ 1882 w 2792"/>
                <a:gd name="T93" fmla="*/ 118 h 2978"/>
                <a:gd name="T94" fmla="*/ 2193 w 2792"/>
                <a:gd name="T95" fmla="*/ 102 h 2978"/>
                <a:gd name="T96" fmla="*/ 2394 w 2792"/>
                <a:gd name="T97" fmla="*/ 0 h 2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2" h="2978">
                  <a:moveTo>
                    <a:pt x="2394" y="0"/>
                  </a:moveTo>
                  <a:lnTo>
                    <a:pt x="2394" y="6"/>
                  </a:lnTo>
                  <a:lnTo>
                    <a:pt x="2389" y="24"/>
                  </a:lnTo>
                  <a:lnTo>
                    <a:pt x="2385" y="53"/>
                  </a:lnTo>
                  <a:lnTo>
                    <a:pt x="2380" y="93"/>
                  </a:lnTo>
                  <a:lnTo>
                    <a:pt x="2378" y="142"/>
                  </a:lnTo>
                  <a:lnTo>
                    <a:pt x="2378" y="200"/>
                  </a:lnTo>
                  <a:lnTo>
                    <a:pt x="2380" y="267"/>
                  </a:lnTo>
                  <a:lnTo>
                    <a:pt x="2389" y="342"/>
                  </a:lnTo>
                  <a:lnTo>
                    <a:pt x="2402" y="425"/>
                  </a:lnTo>
                  <a:lnTo>
                    <a:pt x="2422" y="511"/>
                  </a:lnTo>
                  <a:lnTo>
                    <a:pt x="2438" y="567"/>
                  </a:lnTo>
                  <a:lnTo>
                    <a:pt x="2458" y="625"/>
                  </a:lnTo>
                  <a:lnTo>
                    <a:pt x="2480" y="687"/>
                  </a:lnTo>
                  <a:lnTo>
                    <a:pt x="2507" y="749"/>
                  </a:lnTo>
                  <a:lnTo>
                    <a:pt x="2534" y="812"/>
                  </a:lnTo>
                  <a:lnTo>
                    <a:pt x="2563" y="876"/>
                  </a:lnTo>
                  <a:lnTo>
                    <a:pt x="2592" y="938"/>
                  </a:lnTo>
                  <a:lnTo>
                    <a:pt x="2623" y="998"/>
                  </a:lnTo>
                  <a:lnTo>
                    <a:pt x="2652" y="1054"/>
                  </a:lnTo>
                  <a:lnTo>
                    <a:pt x="2678" y="1110"/>
                  </a:lnTo>
                  <a:lnTo>
                    <a:pt x="2705" y="1159"/>
                  </a:lnTo>
                  <a:lnTo>
                    <a:pt x="2730" y="1203"/>
                  </a:lnTo>
                  <a:lnTo>
                    <a:pt x="2750" y="1241"/>
                  </a:lnTo>
                  <a:lnTo>
                    <a:pt x="2768" y="1272"/>
                  </a:lnTo>
                  <a:lnTo>
                    <a:pt x="2781" y="1294"/>
                  </a:lnTo>
                  <a:lnTo>
                    <a:pt x="2790" y="1310"/>
                  </a:lnTo>
                  <a:lnTo>
                    <a:pt x="2792" y="1314"/>
                  </a:lnTo>
                  <a:lnTo>
                    <a:pt x="2792" y="1321"/>
                  </a:lnTo>
                  <a:lnTo>
                    <a:pt x="2790" y="1343"/>
                  </a:lnTo>
                  <a:lnTo>
                    <a:pt x="2788" y="1379"/>
                  </a:lnTo>
                  <a:lnTo>
                    <a:pt x="2783" y="1425"/>
                  </a:lnTo>
                  <a:lnTo>
                    <a:pt x="2776" y="1481"/>
                  </a:lnTo>
                  <a:lnTo>
                    <a:pt x="2770" y="1546"/>
                  </a:lnTo>
                  <a:lnTo>
                    <a:pt x="2763" y="1615"/>
                  </a:lnTo>
                  <a:lnTo>
                    <a:pt x="2754" y="1690"/>
                  </a:lnTo>
                  <a:lnTo>
                    <a:pt x="2743" y="1768"/>
                  </a:lnTo>
                  <a:lnTo>
                    <a:pt x="2734" y="1848"/>
                  </a:lnTo>
                  <a:lnTo>
                    <a:pt x="2721" y="1928"/>
                  </a:lnTo>
                  <a:lnTo>
                    <a:pt x="2710" y="2006"/>
                  </a:lnTo>
                  <a:lnTo>
                    <a:pt x="2696" y="2082"/>
                  </a:lnTo>
                  <a:lnTo>
                    <a:pt x="2685" y="2135"/>
                  </a:lnTo>
                  <a:lnTo>
                    <a:pt x="2672" y="2195"/>
                  </a:lnTo>
                  <a:lnTo>
                    <a:pt x="2654" y="2260"/>
                  </a:lnTo>
                  <a:lnTo>
                    <a:pt x="2636" y="2326"/>
                  </a:lnTo>
                  <a:lnTo>
                    <a:pt x="2614" y="2393"/>
                  </a:lnTo>
                  <a:lnTo>
                    <a:pt x="2592" y="2462"/>
                  </a:lnTo>
                  <a:lnTo>
                    <a:pt x="2569" y="2529"/>
                  </a:lnTo>
                  <a:lnTo>
                    <a:pt x="2547" y="2595"/>
                  </a:lnTo>
                  <a:lnTo>
                    <a:pt x="2525" y="2660"/>
                  </a:lnTo>
                  <a:lnTo>
                    <a:pt x="2503" y="2722"/>
                  </a:lnTo>
                  <a:lnTo>
                    <a:pt x="2483" y="2780"/>
                  </a:lnTo>
                  <a:lnTo>
                    <a:pt x="2465" y="2831"/>
                  </a:lnTo>
                  <a:lnTo>
                    <a:pt x="2449" y="2878"/>
                  </a:lnTo>
                  <a:lnTo>
                    <a:pt x="2436" y="2916"/>
                  </a:lnTo>
                  <a:lnTo>
                    <a:pt x="2427" y="2947"/>
                  </a:lnTo>
                  <a:lnTo>
                    <a:pt x="2422" y="2967"/>
                  </a:lnTo>
                  <a:lnTo>
                    <a:pt x="2422" y="2978"/>
                  </a:lnTo>
                  <a:lnTo>
                    <a:pt x="2420" y="2974"/>
                  </a:lnTo>
                  <a:lnTo>
                    <a:pt x="2414" y="2962"/>
                  </a:lnTo>
                  <a:lnTo>
                    <a:pt x="2402" y="2947"/>
                  </a:lnTo>
                  <a:lnTo>
                    <a:pt x="2387" y="2925"/>
                  </a:lnTo>
                  <a:lnTo>
                    <a:pt x="2365" y="2900"/>
                  </a:lnTo>
                  <a:lnTo>
                    <a:pt x="2336" y="2871"/>
                  </a:lnTo>
                  <a:lnTo>
                    <a:pt x="2300" y="2845"/>
                  </a:lnTo>
                  <a:lnTo>
                    <a:pt x="2256" y="2818"/>
                  </a:lnTo>
                  <a:lnTo>
                    <a:pt x="2204" y="2791"/>
                  </a:lnTo>
                  <a:lnTo>
                    <a:pt x="2144" y="2769"/>
                  </a:lnTo>
                  <a:lnTo>
                    <a:pt x="2075" y="2751"/>
                  </a:lnTo>
                  <a:lnTo>
                    <a:pt x="1995" y="2740"/>
                  </a:lnTo>
                  <a:lnTo>
                    <a:pt x="1910" y="2729"/>
                  </a:lnTo>
                  <a:lnTo>
                    <a:pt x="1824" y="2709"/>
                  </a:lnTo>
                  <a:lnTo>
                    <a:pt x="1735" y="2682"/>
                  </a:lnTo>
                  <a:lnTo>
                    <a:pt x="1646" y="2647"/>
                  </a:lnTo>
                  <a:lnTo>
                    <a:pt x="1556" y="2600"/>
                  </a:lnTo>
                  <a:lnTo>
                    <a:pt x="1467" y="2547"/>
                  </a:lnTo>
                  <a:lnTo>
                    <a:pt x="1376" y="2480"/>
                  </a:lnTo>
                  <a:lnTo>
                    <a:pt x="1287" y="2404"/>
                  </a:lnTo>
                  <a:lnTo>
                    <a:pt x="1198" y="2315"/>
                  </a:lnTo>
                  <a:lnTo>
                    <a:pt x="1111" y="2215"/>
                  </a:lnTo>
                  <a:lnTo>
                    <a:pt x="1024" y="2104"/>
                  </a:lnTo>
                  <a:lnTo>
                    <a:pt x="940" y="1977"/>
                  </a:lnTo>
                  <a:lnTo>
                    <a:pt x="944" y="1973"/>
                  </a:lnTo>
                  <a:lnTo>
                    <a:pt x="958" y="1964"/>
                  </a:lnTo>
                  <a:lnTo>
                    <a:pt x="978" y="1946"/>
                  </a:lnTo>
                  <a:lnTo>
                    <a:pt x="1007" y="1921"/>
                  </a:lnTo>
                  <a:lnTo>
                    <a:pt x="1040" y="1893"/>
                  </a:lnTo>
                  <a:lnTo>
                    <a:pt x="1080" y="1855"/>
                  </a:lnTo>
                  <a:lnTo>
                    <a:pt x="1125" y="1810"/>
                  </a:lnTo>
                  <a:lnTo>
                    <a:pt x="1171" y="1761"/>
                  </a:lnTo>
                  <a:lnTo>
                    <a:pt x="1220" y="1704"/>
                  </a:lnTo>
                  <a:lnTo>
                    <a:pt x="1272" y="1641"/>
                  </a:lnTo>
                  <a:lnTo>
                    <a:pt x="1325" y="1572"/>
                  </a:lnTo>
                  <a:lnTo>
                    <a:pt x="1376" y="1497"/>
                  </a:lnTo>
                  <a:lnTo>
                    <a:pt x="1427" y="1414"/>
                  </a:lnTo>
                  <a:lnTo>
                    <a:pt x="1476" y="1328"/>
                  </a:lnTo>
                  <a:lnTo>
                    <a:pt x="1523" y="1232"/>
                  </a:lnTo>
                  <a:lnTo>
                    <a:pt x="1565" y="1134"/>
                  </a:lnTo>
                  <a:lnTo>
                    <a:pt x="1603" y="1027"/>
                  </a:lnTo>
                  <a:lnTo>
                    <a:pt x="1637" y="916"/>
                  </a:lnTo>
                  <a:lnTo>
                    <a:pt x="1663" y="798"/>
                  </a:lnTo>
                  <a:lnTo>
                    <a:pt x="1657" y="796"/>
                  </a:lnTo>
                  <a:lnTo>
                    <a:pt x="1639" y="792"/>
                  </a:lnTo>
                  <a:lnTo>
                    <a:pt x="1610" y="787"/>
                  </a:lnTo>
                  <a:lnTo>
                    <a:pt x="1574" y="780"/>
                  </a:lnTo>
                  <a:lnTo>
                    <a:pt x="1530" y="774"/>
                  </a:lnTo>
                  <a:lnTo>
                    <a:pt x="1481" y="767"/>
                  </a:lnTo>
                  <a:lnTo>
                    <a:pt x="1427" y="760"/>
                  </a:lnTo>
                  <a:lnTo>
                    <a:pt x="1372" y="758"/>
                  </a:lnTo>
                  <a:lnTo>
                    <a:pt x="1318" y="756"/>
                  </a:lnTo>
                  <a:lnTo>
                    <a:pt x="1263" y="758"/>
                  </a:lnTo>
                  <a:lnTo>
                    <a:pt x="1211" y="763"/>
                  </a:lnTo>
                  <a:lnTo>
                    <a:pt x="1165" y="774"/>
                  </a:lnTo>
                  <a:lnTo>
                    <a:pt x="1125" y="787"/>
                  </a:lnTo>
                  <a:lnTo>
                    <a:pt x="1091" y="809"/>
                  </a:lnTo>
                  <a:lnTo>
                    <a:pt x="1069" y="827"/>
                  </a:lnTo>
                  <a:lnTo>
                    <a:pt x="1042" y="854"/>
                  </a:lnTo>
                  <a:lnTo>
                    <a:pt x="1011" y="885"/>
                  </a:lnTo>
                  <a:lnTo>
                    <a:pt x="973" y="921"/>
                  </a:lnTo>
                  <a:lnTo>
                    <a:pt x="935" y="961"/>
                  </a:lnTo>
                  <a:lnTo>
                    <a:pt x="891" y="1005"/>
                  </a:lnTo>
                  <a:lnTo>
                    <a:pt x="846" y="1052"/>
                  </a:lnTo>
                  <a:lnTo>
                    <a:pt x="800" y="1101"/>
                  </a:lnTo>
                  <a:lnTo>
                    <a:pt x="751" y="1150"/>
                  </a:lnTo>
                  <a:lnTo>
                    <a:pt x="704" y="1201"/>
                  </a:lnTo>
                  <a:lnTo>
                    <a:pt x="655" y="1252"/>
                  </a:lnTo>
                  <a:lnTo>
                    <a:pt x="608" y="1303"/>
                  </a:lnTo>
                  <a:lnTo>
                    <a:pt x="561" y="1352"/>
                  </a:lnTo>
                  <a:lnTo>
                    <a:pt x="519" y="1399"/>
                  </a:lnTo>
                  <a:lnTo>
                    <a:pt x="477" y="1443"/>
                  </a:lnTo>
                  <a:lnTo>
                    <a:pt x="439" y="1483"/>
                  </a:lnTo>
                  <a:lnTo>
                    <a:pt x="406" y="1519"/>
                  </a:lnTo>
                  <a:lnTo>
                    <a:pt x="377" y="1550"/>
                  </a:lnTo>
                  <a:lnTo>
                    <a:pt x="354" y="1577"/>
                  </a:lnTo>
                  <a:lnTo>
                    <a:pt x="337" y="1595"/>
                  </a:lnTo>
                  <a:lnTo>
                    <a:pt x="325" y="1608"/>
                  </a:lnTo>
                  <a:lnTo>
                    <a:pt x="321" y="1612"/>
                  </a:lnTo>
                  <a:lnTo>
                    <a:pt x="316" y="1608"/>
                  </a:lnTo>
                  <a:lnTo>
                    <a:pt x="303" y="1599"/>
                  </a:lnTo>
                  <a:lnTo>
                    <a:pt x="283" y="1586"/>
                  </a:lnTo>
                  <a:lnTo>
                    <a:pt x="256" y="1568"/>
                  </a:lnTo>
                  <a:lnTo>
                    <a:pt x="227" y="1546"/>
                  </a:lnTo>
                  <a:lnTo>
                    <a:pt x="194" y="1521"/>
                  </a:lnTo>
                  <a:lnTo>
                    <a:pt x="161" y="1497"/>
                  </a:lnTo>
                  <a:lnTo>
                    <a:pt x="127" y="1472"/>
                  </a:lnTo>
                  <a:lnTo>
                    <a:pt x="94" y="1448"/>
                  </a:lnTo>
                  <a:lnTo>
                    <a:pt x="65" y="1425"/>
                  </a:lnTo>
                  <a:lnTo>
                    <a:pt x="38" y="1405"/>
                  </a:lnTo>
                  <a:lnTo>
                    <a:pt x="18" y="1390"/>
                  </a:lnTo>
                  <a:lnTo>
                    <a:pt x="5" y="1377"/>
                  </a:lnTo>
                  <a:lnTo>
                    <a:pt x="0" y="1370"/>
                  </a:lnTo>
                  <a:lnTo>
                    <a:pt x="5" y="1363"/>
                  </a:lnTo>
                  <a:lnTo>
                    <a:pt x="14" y="1348"/>
                  </a:lnTo>
                  <a:lnTo>
                    <a:pt x="29" y="1323"/>
                  </a:lnTo>
                  <a:lnTo>
                    <a:pt x="49" y="1292"/>
                  </a:lnTo>
                  <a:lnTo>
                    <a:pt x="76" y="1254"/>
                  </a:lnTo>
                  <a:lnTo>
                    <a:pt x="107" y="1212"/>
                  </a:lnTo>
                  <a:lnTo>
                    <a:pt x="141" y="1163"/>
                  </a:lnTo>
                  <a:lnTo>
                    <a:pt x="178" y="1110"/>
                  </a:lnTo>
                  <a:lnTo>
                    <a:pt x="219" y="1054"/>
                  </a:lnTo>
                  <a:lnTo>
                    <a:pt x="261" y="996"/>
                  </a:lnTo>
                  <a:lnTo>
                    <a:pt x="303" y="936"/>
                  </a:lnTo>
                  <a:lnTo>
                    <a:pt x="350" y="874"/>
                  </a:lnTo>
                  <a:lnTo>
                    <a:pt x="394" y="814"/>
                  </a:lnTo>
                  <a:lnTo>
                    <a:pt x="441" y="751"/>
                  </a:lnTo>
                  <a:lnTo>
                    <a:pt x="486" y="691"/>
                  </a:lnTo>
                  <a:lnTo>
                    <a:pt x="530" y="636"/>
                  </a:lnTo>
                  <a:lnTo>
                    <a:pt x="572" y="580"/>
                  </a:lnTo>
                  <a:lnTo>
                    <a:pt x="615" y="529"/>
                  </a:lnTo>
                  <a:lnTo>
                    <a:pt x="653" y="485"/>
                  </a:lnTo>
                  <a:lnTo>
                    <a:pt x="688" y="442"/>
                  </a:lnTo>
                  <a:lnTo>
                    <a:pt x="719" y="409"/>
                  </a:lnTo>
                  <a:lnTo>
                    <a:pt x="746" y="380"/>
                  </a:lnTo>
                  <a:lnTo>
                    <a:pt x="771" y="360"/>
                  </a:lnTo>
                  <a:lnTo>
                    <a:pt x="813" y="333"/>
                  </a:lnTo>
                  <a:lnTo>
                    <a:pt x="869" y="309"/>
                  </a:lnTo>
                  <a:lnTo>
                    <a:pt x="938" y="284"/>
                  </a:lnTo>
                  <a:lnTo>
                    <a:pt x="1016" y="260"/>
                  </a:lnTo>
                  <a:lnTo>
                    <a:pt x="1102" y="240"/>
                  </a:lnTo>
                  <a:lnTo>
                    <a:pt x="1194" y="218"/>
                  </a:lnTo>
                  <a:lnTo>
                    <a:pt x="1292" y="200"/>
                  </a:lnTo>
                  <a:lnTo>
                    <a:pt x="1387" y="182"/>
                  </a:lnTo>
                  <a:lnTo>
                    <a:pt x="1485" y="167"/>
                  </a:lnTo>
                  <a:lnTo>
                    <a:pt x="1579" y="153"/>
                  </a:lnTo>
                  <a:lnTo>
                    <a:pt x="1668" y="140"/>
                  </a:lnTo>
                  <a:lnTo>
                    <a:pt x="1750" y="131"/>
                  </a:lnTo>
                  <a:lnTo>
                    <a:pt x="1821" y="124"/>
                  </a:lnTo>
                  <a:lnTo>
                    <a:pt x="1882" y="118"/>
                  </a:lnTo>
                  <a:lnTo>
                    <a:pt x="1984" y="113"/>
                  </a:lnTo>
                  <a:lnTo>
                    <a:pt x="2069" y="109"/>
                  </a:lnTo>
                  <a:lnTo>
                    <a:pt x="2140" y="104"/>
                  </a:lnTo>
                  <a:lnTo>
                    <a:pt x="2193" y="102"/>
                  </a:lnTo>
                  <a:lnTo>
                    <a:pt x="2233" y="102"/>
                  </a:lnTo>
                  <a:lnTo>
                    <a:pt x="2258" y="102"/>
                  </a:lnTo>
                  <a:lnTo>
                    <a:pt x="2264" y="102"/>
                  </a:lnTo>
                  <a:lnTo>
                    <a:pt x="2394"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90" name="Freeform 22">
              <a:extLst>
                <a:ext uri="{FF2B5EF4-FFF2-40B4-BE49-F238E27FC236}">
                  <a16:creationId xmlns:a16="http://schemas.microsoft.com/office/drawing/2014/main" id="{D755BCB3-283F-46A3-9089-CAF33B35CE42}"/>
                </a:ext>
              </a:extLst>
            </p:cNvPr>
            <p:cNvSpPr>
              <a:spLocks/>
            </p:cNvSpPr>
            <p:nvPr/>
          </p:nvSpPr>
          <p:spPr bwMode="auto">
            <a:xfrm>
              <a:off x="8396288" y="1008063"/>
              <a:ext cx="631825" cy="842963"/>
            </a:xfrm>
            <a:custGeom>
              <a:avLst/>
              <a:gdLst>
                <a:gd name="T0" fmla="*/ 16 w 398"/>
                <a:gd name="T1" fmla="*/ 0 h 531"/>
                <a:gd name="T2" fmla="*/ 398 w 398"/>
                <a:gd name="T3" fmla="*/ 282 h 531"/>
                <a:gd name="T4" fmla="*/ 278 w 398"/>
                <a:gd name="T5" fmla="*/ 531 h 531"/>
                <a:gd name="T6" fmla="*/ 0 w 398"/>
                <a:gd name="T7" fmla="*/ 169 h 531"/>
                <a:gd name="T8" fmla="*/ 16 w 398"/>
                <a:gd name="T9" fmla="*/ 0 h 531"/>
              </a:gdLst>
              <a:ahLst/>
              <a:cxnLst>
                <a:cxn ang="0">
                  <a:pos x="T0" y="T1"/>
                </a:cxn>
                <a:cxn ang="0">
                  <a:pos x="T2" y="T3"/>
                </a:cxn>
                <a:cxn ang="0">
                  <a:pos x="T4" y="T5"/>
                </a:cxn>
                <a:cxn ang="0">
                  <a:pos x="T6" y="T7"/>
                </a:cxn>
                <a:cxn ang="0">
                  <a:pos x="T8" y="T9"/>
                </a:cxn>
              </a:cxnLst>
              <a:rect l="0" t="0" r="r" b="b"/>
              <a:pathLst>
                <a:path w="398" h="531">
                  <a:moveTo>
                    <a:pt x="16" y="0"/>
                  </a:moveTo>
                  <a:lnTo>
                    <a:pt x="398" y="282"/>
                  </a:lnTo>
                  <a:lnTo>
                    <a:pt x="278" y="531"/>
                  </a:lnTo>
                  <a:lnTo>
                    <a:pt x="0" y="169"/>
                  </a:lnTo>
                  <a:lnTo>
                    <a:pt x="16"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91" name="Freeform 23">
              <a:extLst>
                <a:ext uri="{FF2B5EF4-FFF2-40B4-BE49-F238E27FC236}">
                  <a16:creationId xmlns:a16="http://schemas.microsoft.com/office/drawing/2014/main" id="{25CC509F-1DD4-4E17-B32E-70CD94617552}"/>
                </a:ext>
              </a:extLst>
            </p:cNvPr>
            <p:cNvSpPr>
              <a:spLocks/>
            </p:cNvSpPr>
            <p:nvPr/>
          </p:nvSpPr>
          <p:spPr bwMode="auto">
            <a:xfrm>
              <a:off x="9064625" y="1265238"/>
              <a:ext cx="190500" cy="487363"/>
            </a:xfrm>
            <a:custGeom>
              <a:avLst/>
              <a:gdLst>
                <a:gd name="T0" fmla="*/ 55 w 120"/>
                <a:gd name="T1" fmla="*/ 0 h 307"/>
                <a:gd name="T2" fmla="*/ 120 w 120"/>
                <a:gd name="T3" fmla="*/ 307 h 307"/>
                <a:gd name="T4" fmla="*/ 0 w 120"/>
                <a:gd name="T5" fmla="*/ 125 h 307"/>
                <a:gd name="T6" fmla="*/ 55 w 120"/>
                <a:gd name="T7" fmla="*/ 0 h 307"/>
              </a:gdLst>
              <a:ahLst/>
              <a:cxnLst>
                <a:cxn ang="0">
                  <a:pos x="T0" y="T1"/>
                </a:cxn>
                <a:cxn ang="0">
                  <a:pos x="T2" y="T3"/>
                </a:cxn>
                <a:cxn ang="0">
                  <a:pos x="T4" y="T5"/>
                </a:cxn>
                <a:cxn ang="0">
                  <a:pos x="T6" y="T7"/>
                </a:cxn>
              </a:cxnLst>
              <a:rect l="0" t="0" r="r" b="b"/>
              <a:pathLst>
                <a:path w="120" h="307">
                  <a:moveTo>
                    <a:pt x="55" y="0"/>
                  </a:moveTo>
                  <a:lnTo>
                    <a:pt x="120" y="307"/>
                  </a:lnTo>
                  <a:lnTo>
                    <a:pt x="0" y="125"/>
                  </a:lnTo>
                  <a:lnTo>
                    <a:pt x="55"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92" name="Freeform 24">
              <a:extLst>
                <a:ext uri="{FF2B5EF4-FFF2-40B4-BE49-F238E27FC236}">
                  <a16:creationId xmlns:a16="http://schemas.microsoft.com/office/drawing/2014/main" id="{4605F305-EEFD-4E96-84A9-B9D89A929D6B}"/>
                </a:ext>
              </a:extLst>
            </p:cNvPr>
            <p:cNvSpPr>
              <a:spLocks/>
            </p:cNvSpPr>
            <p:nvPr/>
          </p:nvSpPr>
          <p:spPr bwMode="auto">
            <a:xfrm>
              <a:off x="6862763" y="1798638"/>
              <a:ext cx="936625" cy="862013"/>
            </a:xfrm>
            <a:custGeom>
              <a:avLst/>
              <a:gdLst>
                <a:gd name="T0" fmla="*/ 590 w 590"/>
                <a:gd name="T1" fmla="*/ 0 h 543"/>
                <a:gd name="T2" fmla="*/ 554 w 590"/>
                <a:gd name="T3" fmla="*/ 93 h 543"/>
                <a:gd name="T4" fmla="*/ 516 w 590"/>
                <a:gd name="T5" fmla="*/ 178 h 543"/>
                <a:gd name="T6" fmla="*/ 474 w 590"/>
                <a:gd name="T7" fmla="*/ 251 h 543"/>
                <a:gd name="T8" fmla="*/ 434 w 590"/>
                <a:gd name="T9" fmla="*/ 314 h 543"/>
                <a:gd name="T10" fmla="*/ 392 w 590"/>
                <a:gd name="T11" fmla="*/ 369 h 543"/>
                <a:gd name="T12" fmla="*/ 352 w 590"/>
                <a:gd name="T13" fmla="*/ 414 h 543"/>
                <a:gd name="T14" fmla="*/ 314 w 590"/>
                <a:gd name="T15" fmla="*/ 451 h 543"/>
                <a:gd name="T16" fmla="*/ 278 w 590"/>
                <a:gd name="T17" fmla="*/ 483 h 543"/>
                <a:gd name="T18" fmla="*/ 247 w 590"/>
                <a:gd name="T19" fmla="*/ 505 h 543"/>
                <a:gd name="T20" fmla="*/ 222 w 590"/>
                <a:gd name="T21" fmla="*/ 523 h 543"/>
                <a:gd name="T22" fmla="*/ 202 w 590"/>
                <a:gd name="T23" fmla="*/ 534 h 543"/>
                <a:gd name="T24" fmla="*/ 189 w 590"/>
                <a:gd name="T25" fmla="*/ 540 h 543"/>
                <a:gd name="T26" fmla="*/ 185 w 590"/>
                <a:gd name="T27" fmla="*/ 543 h 543"/>
                <a:gd name="T28" fmla="*/ 205 w 590"/>
                <a:gd name="T29" fmla="*/ 487 h 543"/>
                <a:gd name="T30" fmla="*/ 218 w 590"/>
                <a:gd name="T31" fmla="*/ 438 h 543"/>
                <a:gd name="T32" fmla="*/ 231 w 590"/>
                <a:gd name="T33" fmla="*/ 391 h 543"/>
                <a:gd name="T34" fmla="*/ 240 w 590"/>
                <a:gd name="T35" fmla="*/ 354 h 543"/>
                <a:gd name="T36" fmla="*/ 247 w 590"/>
                <a:gd name="T37" fmla="*/ 325 h 543"/>
                <a:gd name="T38" fmla="*/ 251 w 590"/>
                <a:gd name="T39" fmla="*/ 307 h 543"/>
                <a:gd name="T40" fmla="*/ 251 w 590"/>
                <a:gd name="T41" fmla="*/ 300 h 543"/>
                <a:gd name="T42" fmla="*/ 234 w 590"/>
                <a:gd name="T43" fmla="*/ 294 h 543"/>
                <a:gd name="T44" fmla="*/ 205 w 590"/>
                <a:gd name="T45" fmla="*/ 289 h 543"/>
                <a:gd name="T46" fmla="*/ 169 w 590"/>
                <a:gd name="T47" fmla="*/ 285 h 543"/>
                <a:gd name="T48" fmla="*/ 131 w 590"/>
                <a:gd name="T49" fmla="*/ 278 h 543"/>
                <a:gd name="T50" fmla="*/ 91 w 590"/>
                <a:gd name="T51" fmla="*/ 274 h 543"/>
                <a:gd name="T52" fmla="*/ 55 w 590"/>
                <a:gd name="T53" fmla="*/ 271 h 543"/>
                <a:gd name="T54" fmla="*/ 26 w 590"/>
                <a:gd name="T55" fmla="*/ 267 h 543"/>
                <a:gd name="T56" fmla="*/ 6 w 590"/>
                <a:gd name="T57" fmla="*/ 265 h 543"/>
                <a:gd name="T58" fmla="*/ 0 w 590"/>
                <a:gd name="T59" fmla="*/ 265 h 543"/>
                <a:gd name="T60" fmla="*/ 6 w 590"/>
                <a:gd name="T61" fmla="*/ 265 h 543"/>
                <a:gd name="T62" fmla="*/ 26 w 590"/>
                <a:gd name="T63" fmla="*/ 265 h 543"/>
                <a:gd name="T64" fmla="*/ 55 w 590"/>
                <a:gd name="T65" fmla="*/ 265 h 543"/>
                <a:gd name="T66" fmla="*/ 91 w 590"/>
                <a:gd name="T67" fmla="*/ 262 h 543"/>
                <a:gd name="T68" fmla="*/ 133 w 590"/>
                <a:gd name="T69" fmla="*/ 260 h 543"/>
                <a:gd name="T70" fmla="*/ 182 w 590"/>
                <a:gd name="T71" fmla="*/ 253 h 543"/>
                <a:gd name="T72" fmla="*/ 231 w 590"/>
                <a:gd name="T73" fmla="*/ 247 h 543"/>
                <a:gd name="T74" fmla="*/ 280 w 590"/>
                <a:gd name="T75" fmla="*/ 236 h 543"/>
                <a:gd name="T76" fmla="*/ 329 w 590"/>
                <a:gd name="T77" fmla="*/ 222 h 543"/>
                <a:gd name="T78" fmla="*/ 367 w 590"/>
                <a:gd name="T79" fmla="*/ 207 h 543"/>
                <a:gd name="T80" fmla="*/ 403 w 590"/>
                <a:gd name="T81" fmla="*/ 187 h 543"/>
                <a:gd name="T82" fmla="*/ 436 w 590"/>
                <a:gd name="T83" fmla="*/ 162 h 543"/>
                <a:gd name="T84" fmla="*/ 470 w 590"/>
                <a:gd name="T85" fmla="*/ 136 h 543"/>
                <a:gd name="T86" fmla="*/ 498 w 590"/>
                <a:gd name="T87" fmla="*/ 107 h 543"/>
                <a:gd name="T88" fmla="*/ 525 w 590"/>
                <a:gd name="T89" fmla="*/ 80 h 543"/>
                <a:gd name="T90" fmla="*/ 547 w 590"/>
                <a:gd name="T91" fmla="*/ 56 h 543"/>
                <a:gd name="T92" fmla="*/ 565 w 590"/>
                <a:gd name="T93" fmla="*/ 33 h 543"/>
                <a:gd name="T94" fmla="*/ 579 w 590"/>
                <a:gd name="T95" fmla="*/ 15 h 543"/>
                <a:gd name="T96" fmla="*/ 587 w 590"/>
                <a:gd name="T97" fmla="*/ 4 h 543"/>
                <a:gd name="T98" fmla="*/ 590 w 590"/>
                <a:gd name="T99"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0" h="543">
                  <a:moveTo>
                    <a:pt x="590" y="0"/>
                  </a:moveTo>
                  <a:lnTo>
                    <a:pt x="554" y="93"/>
                  </a:lnTo>
                  <a:lnTo>
                    <a:pt x="516" y="178"/>
                  </a:lnTo>
                  <a:lnTo>
                    <a:pt x="474" y="251"/>
                  </a:lnTo>
                  <a:lnTo>
                    <a:pt x="434" y="314"/>
                  </a:lnTo>
                  <a:lnTo>
                    <a:pt x="392" y="369"/>
                  </a:lnTo>
                  <a:lnTo>
                    <a:pt x="352" y="414"/>
                  </a:lnTo>
                  <a:lnTo>
                    <a:pt x="314" y="451"/>
                  </a:lnTo>
                  <a:lnTo>
                    <a:pt x="278" y="483"/>
                  </a:lnTo>
                  <a:lnTo>
                    <a:pt x="247" y="505"/>
                  </a:lnTo>
                  <a:lnTo>
                    <a:pt x="222" y="523"/>
                  </a:lnTo>
                  <a:lnTo>
                    <a:pt x="202" y="534"/>
                  </a:lnTo>
                  <a:lnTo>
                    <a:pt x="189" y="540"/>
                  </a:lnTo>
                  <a:lnTo>
                    <a:pt x="185" y="543"/>
                  </a:lnTo>
                  <a:lnTo>
                    <a:pt x="205" y="487"/>
                  </a:lnTo>
                  <a:lnTo>
                    <a:pt x="218" y="438"/>
                  </a:lnTo>
                  <a:lnTo>
                    <a:pt x="231" y="391"/>
                  </a:lnTo>
                  <a:lnTo>
                    <a:pt x="240" y="354"/>
                  </a:lnTo>
                  <a:lnTo>
                    <a:pt x="247" y="325"/>
                  </a:lnTo>
                  <a:lnTo>
                    <a:pt x="251" y="307"/>
                  </a:lnTo>
                  <a:lnTo>
                    <a:pt x="251" y="300"/>
                  </a:lnTo>
                  <a:lnTo>
                    <a:pt x="234" y="294"/>
                  </a:lnTo>
                  <a:lnTo>
                    <a:pt x="205" y="289"/>
                  </a:lnTo>
                  <a:lnTo>
                    <a:pt x="169" y="285"/>
                  </a:lnTo>
                  <a:lnTo>
                    <a:pt x="131" y="278"/>
                  </a:lnTo>
                  <a:lnTo>
                    <a:pt x="91" y="274"/>
                  </a:lnTo>
                  <a:lnTo>
                    <a:pt x="55" y="271"/>
                  </a:lnTo>
                  <a:lnTo>
                    <a:pt x="26" y="267"/>
                  </a:lnTo>
                  <a:lnTo>
                    <a:pt x="6" y="265"/>
                  </a:lnTo>
                  <a:lnTo>
                    <a:pt x="0" y="265"/>
                  </a:lnTo>
                  <a:lnTo>
                    <a:pt x="6" y="265"/>
                  </a:lnTo>
                  <a:lnTo>
                    <a:pt x="26" y="265"/>
                  </a:lnTo>
                  <a:lnTo>
                    <a:pt x="55" y="265"/>
                  </a:lnTo>
                  <a:lnTo>
                    <a:pt x="91" y="262"/>
                  </a:lnTo>
                  <a:lnTo>
                    <a:pt x="133" y="260"/>
                  </a:lnTo>
                  <a:lnTo>
                    <a:pt x="182" y="253"/>
                  </a:lnTo>
                  <a:lnTo>
                    <a:pt x="231" y="247"/>
                  </a:lnTo>
                  <a:lnTo>
                    <a:pt x="280" y="236"/>
                  </a:lnTo>
                  <a:lnTo>
                    <a:pt x="329" y="222"/>
                  </a:lnTo>
                  <a:lnTo>
                    <a:pt x="367" y="207"/>
                  </a:lnTo>
                  <a:lnTo>
                    <a:pt x="403" y="187"/>
                  </a:lnTo>
                  <a:lnTo>
                    <a:pt x="436" y="162"/>
                  </a:lnTo>
                  <a:lnTo>
                    <a:pt x="470" y="136"/>
                  </a:lnTo>
                  <a:lnTo>
                    <a:pt x="498" y="107"/>
                  </a:lnTo>
                  <a:lnTo>
                    <a:pt x="525" y="80"/>
                  </a:lnTo>
                  <a:lnTo>
                    <a:pt x="547" y="56"/>
                  </a:lnTo>
                  <a:lnTo>
                    <a:pt x="565" y="33"/>
                  </a:lnTo>
                  <a:lnTo>
                    <a:pt x="579" y="15"/>
                  </a:lnTo>
                  <a:lnTo>
                    <a:pt x="587" y="4"/>
                  </a:lnTo>
                  <a:lnTo>
                    <a:pt x="590" y="0"/>
                  </a:lnTo>
                  <a:close/>
                </a:path>
              </a:pathLst>
            </a:custGeom>
            <a:solidFill>
              <a:schemeClr val="tx1">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2" name="Group 1">
            <a:extLst>
              <a:ext uri="{FF2B5EF4-FFF2-40B4-BE49-F238E27FC236}">
                <a16:creationId xmlns:a16="http://schemas.microsoft.com/office/drawing/2014/main" id="{E66FDCF4-4931-4992-B932-A74DE24EBA76}"/>
              </a:ext>
            </a:extLst>
          </p:cNvPr>
          <p:cNvGrpSpPr/>
          <p:nvPr/>
        </p:nvGrpSpPr>
        <p:grpSpPr>
          <a:xfrm>
            <a:off x="2222971" y="5528671"/>
            <a:ext cx="420938" cy="420938"/>
            <a:chOff x="800855" y="1991617"/>
            <a:chExt cx="420938" cy="420938"/>
          </a:xfrm>
        </p:grpSpPr>
        <p:sp>
          <p:nvSpPr>
            <p:cNvPr id="48" name="Oval 47">
              <a:extLst>
                <a:ext uri="{FF2B5EF4-FFF2-40B4-BE49-F238E27FC236}">
                  <a16:creationId xmlns:a16="http://schemas.microsoft.com/office/drawing/2014/main" id="{F505F7DE-E865-4677-8A9F-8D98D4A76CB9}"/>
                </a:ext>
              </a:extLst>
            </p:cNvPr>
            <p:cNvSpPr/>
            <p:nvPr/>
          </p:nvSpPr>
          <p:spPr>
            <a:xfrm>
              <a:off x="800855" y="1991617"/>
              <a:ext cx="420938" cy="420938"/>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9" name="Freeform 5">
              <a:extLst>
                <a:ext uri="{FF2B5EF4-FFF2-40B4-BE49-F238E27FC236}">
                  <a16:creationId xmlns:a16="http://schemas.microsoft.com/office/drawing/2014/main" id="{329AF5D7-EABB-4C27-A98F-8DD2D0243784}"/>
                </a:ext>
              </a:extLst>
            </p:cNvPr>
            <p:cNvSpPr>
              <a:spLocks/>
            </p:cNvSpPr>
            <p:nvPr/>
          </p:nvSpPr>
          <p:spPr bwMode="auto">
            <a:xfrm>
              <a:off x="924012" y="2136999"/>
              <a:ext cx="174625" cy="130175"/>
            </a:xfrm>
            <a:custGeom>
              <a:avLst/>
              <a:gdLst>
                <a:gd name="T0" fmla="*/ 1639 w 1639"/>
                <a:gd name="T1" fmla="*/ 107 h 1219"/>
                <a:gd name="T2" fmla="*/ 1589 w 1639"/>
                <a:gd name="T3" fmla="*/ 174 h 1219"/>
                <a:gd name="T4" fmla="*/ 584 w 1639"/>
                <a:gd name="T5" fmla="*/ 1178 h 1219"/>
                <a:gd name="T6" fmla="*/ 495 w 1639"/>
                <a:gd name="T7" fmla="*/ 1207 h 1219"/>
                <a:gd name="T8" fmla="*/ 455 w 1639"/>
                <a:gd name="T9" fmla="*/ 1182 h 1219"/>
                <a:gd name="T10" fmla="*/ 29 w 1639"/>
                <a:gd name="T11" fmla="*/ 756 h 1219"/>
                <a:gd name="T12" fmla="*/ 0 w 1639"/>
                <a:gd name="T13" fmla="*/ 709 h 1219"/>
                <a:gd name="T14" fmla="*/ 0 w 1639"/>
                <a:gd name="T15" fmla="*/ 677 h 1219"/>
                <a:gd name="T16" fmla="*/ 32 w 1639"/>
                <a:gd name="T17" fmla="*/ 631 h 1219"/>
                <a:gd name="T18" fmla="*/ 131 w 1639"/>
                <a:gd name="T19" fmla="*/ 629 h 1219"/>
                <a:gd name="T20" fmla="*/ 150 w 1639"/>
                <a:gd name="T21" fmla="*/ 646 h 1219"/>
                <a:gd name="T22" fmla="*/ 503 w 1639"/>
                <a:gd name="T23" fmla="*/ 999 h 1219"/>
                <a:gd name="T24" fmla="*/ 518 w 1639"/>
                <a:gd name="T25" fmla="*/ 1018 h 1219"/>
                <a:gd name="T26" fmla="*/ 532 w 1639"/>
                <a:gd name="T27" fmla="*/ 998 h 1219"/>
                <a:gd name="T28" fmla="*/ 1490 w 1639"/>
                <a:gd name="T29" fmla="*/ 40 h 1219"/>
                <a:gd name="T30" fmla="*/ 1586 w 1639"/>
                <a:gd name="T31" fmla="*/ 13 h 1219"/>
                <a:gd name="T32" fmla="*/ 1639 w 1639"/>
                <a:gd name="T33" fmla="*/ 75 h 1219"/>
                <a:gd name="T34" fmla="*/ 1639 w 1639"/>
                <a:gd name="T35" fmla="*/ 107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9" h="1219">
                  <a:moveTo>
                    <a:pt x="1639" y="107"/>
                  </a:moveTo>
                  <a:cubicBezTo>
                    <a:pt x="1629" y="134"/>
                    <a:pt x="1609" y="154"/>
                    <a:pt x="1589" y="174"/>
                  </a:cubicBezTo>
                  <a:cubicBezTo>
                    <a:pt x="1254" y="508"/>
                    <a:pt x="919" y="843"/>
                    <a:pt x="584" y="1178"/>
                  </a:cubicBezTo>
                  <a:cubicBezTo>
                    <a:pt x="559" y="1204"/>
                    <a:pt x="531" y="1219"/>
                    <a:pt x="495" y="1207"/>
                  </a:cubicBezTo>
                  <a:cubicBezTo>
                    <a:pt x="481" y="1202"/>
                    <a:pt x="466" y="1193"/>
                    <a:pt x="455" y="1182"/>
                  </a:cubicBezTo>
                  <a:cubicBezTo>
                    <a:pt x="313" y="1041"/>
                    <a:pt x="170" y="899"/>
                    <a:pt x="29" y="756"/>
                  </a:cubicBezTo>
                  <a:cubicBezTo>
                    <a:pt x="16" y="743"/>
                    <a:pt x="10" y="724"/>
                    <a:pt x="0" y="709"/>
                  </a:cubicBezTo>
                  <a:cubicBezTo>
                    <a:pt x="0" y="698"/>
                    <a:pt x="0" y="687"/>
                    <a:pt x="0" y="677"/>
                  </a:cubicBezTo>
                  <a:cubicBezTo>
                    <a:pt x="11" y="661"/>
                    <a:pt x="19" y="643"/>
                    <a:pt x="32" y="631"/>
                  </a:cubicBezTo>
                  <a:cubicBezTo>
                    <a:pt x="59" y="606"/>
                    <a:pt x="101" y="606"/>
                    <a:pt x="131" y="629"/>
                  </a:cubicBezTo>
                  <a:cubicBezTo>
                    <a:pt x="138" y="634"/>
                    <a:pt x="144" y="640"/>
                    <a:pt x="150" y="646"/>
                  </a:cubicBezTo>
                  <a:cubicBezTo>
                    <a:pt x="268" y="763"/>
                    <a:pt x="385" y="881"/>
                    <a:pt x="503" y="999"/>
                  </a:cubicBezTo>
                  <a:cubicBezTo>
                    <a:pt x="507" y="1003"/>
                    <a:pt x="511" y="1009"/>
                    <a:pt x="518" y="1018"/>
                  </a:cubicBezTo>
                  <a:cubicBezTo>
                    <a:pt x="524" y="1010"/>
                    <a:pt x="528" y="1003"/>
                    <a:pt x="532" y="998"/>
                  </a:cubicBezTo>
                  <a:cubicBezTo>
                    <a:pt x="852" y="679"/>
                    <a:pt x="1171" y="360"/>
                    <a:pt x="1490" y="40"/>
                  </a:cubicBezTo>
                  <a:cubicBezTo>
                    <a:pt x="1517" y="13"/>
                    <a:pt x="1548" y="0"/>
                    <a:pt x="1586" y="13"/>
                  </a:cubicBezTo>
                  <a:cubicBezTo>
                    <a:pt x="1615" y="24"/>
                    <a:pt x="1630" y="47"/>
                    <a:pt x="1639" y="75"/>
                  </a:cubicBezTo>
                  <a:cubicBezTo>
                    <a:pt x="1639" y="86"/>
                    <a:pt x="1639" y="96"/>
                    <a:pt x="1639" y="107"/>
                  </a:cubicBezTo>
                  <a:close/>
                </a:path>
              </a:pathLst>
            </a:custGeom>
            <a:solidFill>
              <a:srgbClr val="72AF2F"/>
            </a:solidFill>
            <a:ln>
              <a:solidFill>
                <a:schemeClr val="accent4"/>
              </a:solidFill>
            </a:ln>
          </p:spPr>
          <p:txBody>
            <a:bodyPr vert="horz" wrap="square" lIns="91440" tIns="45720" rIns="91440" bIns="45720" numCol="1" anchor="t" anchorCtr="0" compatLnSpc="1">
              <a:prstTxWarp prst="textNoShape">
                <a:avLst/>
              </a:prstTxWarp>
            </a:bodyPr>
            <a:lstStyle/>
            <a:p>
              <a:endParaRPr lang="en-IN"/>
            </a:p>
          </p:txBody>
        </p:sp>
      </p:grpSp>
      <p:grpSp>
        <p:nvGrpSpPr>
          <p:cNvPr id="50" name="Group 49">
            <a:extLst>
              <a:ext uri="{FF2B5EF4-FFF2-40B4-BE49-F238E27FC236}">
                <a16:creationId xmlns:a16="http://schemas.microsoft.com/office/drawing/2014/main" id="{6195F0F2-83DF-4CCF-949C-D3BB4AB4C556}"/>
              </a:ext>
            </a:extLst>
          </p:cNvPr>
          <p:cNvGrpSpPr/>
          <p:nvPr/>
        </p:nvGrpSpPr>
        <p:grpSpPr>
          <a:xfrm>
            <a:off x="3971878" y="4073064"/>
            <a:ext cx="420938" cy="420938"/>
            <a:chOff x="800855" y="1991617"/>
            <a:chExt cx="420938" cy="420938"/>
          </a:xfrm>
        </p:grpSpPr>
        <p:sp>
          <p:nvSpPr>
            <p:cNvPr id="51" name="Oval 50">
              <a:extLst>
                <a:ext uri="{FF2B5EF4-FFF2-40B4-BE49-F238E27FC236}">
                  <a16:creationId xmlns:a16="http://schemas.microsoft.com/office/drawing/2014/main" id="{66C57A99-3CB5-45F5-B1DC-D4B15208EF01}"/>
                </a:ext>
              </a:extLst>
            </p:cNvPr>
            <p:cNvSpPr/>
            <p:nvPr/>
          </p:nvSpPr>
          <p:spPr>
            <a:xfrm>
              <a:off x="800855" y="1991617"/>
              <a:ext cx="420938" cy="420938"/>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Freeform 5">
              <a:extLst>
                <a:ext uri="{FF2B5EF4-FFF2-40B4-BE49-F238E27FC236}">
                  <a16:creationId xmlns:a16="http://schemas.microsoft.com/office/drawing/2014/main" id="{97D50290-761A-40F1-9748-31E2DBA98DBE}"/>
                </a:ext>
              </a:extLst>
            </p:cNvPr>
            <p:cNvSpPr>
              <a:spLocks/>
            </p:cNvSpPr>
            <p:nvPr/>
          </p:nvSpPr>
          <p:spPr bwMode="auto">
            <a:xfrm>
              <a:off x="924012" y="2136999"/>
              <a:ext cx="174625" cy="130175"/>
            </a:xfrm>
            <a:custGeom>
              <a:avLst/>
              <a:gdLst>
                <a:gd name="T0" fmla="*/ 1639 w 1639"/>
                <a:gd name="T1" fmla="*/ 107 h 1219"/>
                <a:gd name="T2" fmla="*/ 1589 w 1639"/>
                <a:gd name="T3" fmla="*/ 174 h 1219"/>
                <a:gd name="T4" fmla="*/ 584 w 1639"/>
                <a:gd name="T5" fmla="*/ 1178 h 1219"/>
                <a:gd name="T6" fmla="*/ 495 w 1639"/>
                <a:gd name="T7" fmla="*/ 1207 h 1219"/>
                <a:gd name="T8" fmla="*/ 455 w 1639"/>
                <a:gd name="T9" fmla="*/ 1182 h 1219"/>
                <a:gd name="T10" fmla="*/ 29 w 1639"/>
                <a:gd name="T11" fmla="*/ 756 h 1219"/>
                <a:gd name="T12" fmla="*/ 0 w 1639"/>
                <a:gd name="T13" fmla="*/ 709 h 1219"/>
                <a:gd name="T14" fmla="*/ 0 w 1639"/>
                <a:gd name="T15" fmla="*/ 677 h 1219"/>
                <a:gd name="T16" fmla="*/ 32 w 1639"/>
                <a:gd name="T17" fmla="*/ 631 h 1219"/>
                <a:gd name="T18" fmla="*/ 131 w 1639"/>
                <a:gd name="T19" fmla="*/ 629 h 1219"/>
                <a:gd name="T20" fmla="*/ 150 w 1639"/>
                <a:gd name="T21" fmla="*/ 646 h 1219"/>
                <a:gd name="T22" fmla="*/ 503 w 1639"/>
                <a:gd name="T23" fmla="*/ 999 h 1219"/>
                <a:gd name="T24" fmla="*/ 518 w 1639"/>
                <a:gd name="T25" fmla="*/ 1018 h 1219"/>
                <a:gd name="T26" fmla="*/ 532 w 1639"/>
                <a:gd name="T27" fmla="*/ 998 h 1219"/>
                <a:gd name="T28" fmla="*/ 1490 w 1639"/>
                <a:gd name="T29" fmla="*/ 40 h 1219"/>
                <a:gd name="T30" fmla="*/ 1586 w 1639"/>
                <a:gd name="T31" fmla="*/ 13 h 1219"/>
                <a:gd name="T32" fmla="*/ 1639 w 1639"/>
                <a:gd name="T33" fmla="*/ 75 h 1219"/>
                <a:gd name="T34" fmla="*/ 1639 w 1639"/>
                <a:gd name="T35" fmla="*/ 107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9" h="1219">
                  <a:moveTo>
                    <a:pt x="1639" y="107"/>
                  </a:moveTo>
                  <a:cubicBezTo>
                    <a:pt x="1629" y="134"/>
                    <a:pt x="1609" y="154"/>
                    <a:pt x="1589" y="174"/>
                  </a:cubicBezTo>
                  <a:cubicBezTo>
                    <a:pt x="1254" y="508"/>
                    <a:pt x="919" y="843"/>
                    <a:pt x="584" y="1178"/>
                  </a:cubicBezTo>
                  <a:cubicBezTo>
                    <a:pt x="559" y="1204"/>
                    <a:pt x="531" y="1219"/>
                    <a:pt x="495" y="1207"/>
                  </a:cubicBezTo>
                  <a:cubicBezTo>
                    <a:pt x="481" y="1202"/>
                    <a:pt x="466" y="1193"/>
                    <a:pt x="455" y="1182"/>
                  </a:cubicBezTo>
                  <a:cubicBezTo>
                    <a:pt x="313" y="1041"/>
                    <a:pt x="170" y="899"/>
                    <a:pt x="29" y="756"/>
                  </a:cubicBezTo>
                  <a:cubicBezTo>
                    <a:pt x="16" y="743"/>
                    <a:pt x="10" y="724"/>
                    <a:pt x="0" y="709"/>
                  </a:cubicBezTo>
                  <a:cubicBezTo>
                    <a:pt x="0" y="698"/>
                    <a:pt x="0" y="687"/>
                    <a:pt x="0" y="677"/>
                  </a:cubicBezTo>
                  <a:cubicBezTo>
                    <a:pt x="11" y="661"/>
                    <a:pt x="19" y="643"/>
                    <a:pt x="32" y="631"/>
                  </a:cubicBezTo>
                  <a:cubicBezTo>
                    <a:pt x="59" y="606"/>
                    <a:pt x="101" y="606"/>
                    <a:pt x="131" y="629"/>
                  </a:cubicBezTo>
                  <a:cubicBezTo>
                    <a:pt x="138" y="634"/>
                    <a:pt x="144" y="640"/>
                    <a:pt x="150" y="646"/>
                  </a:cubicBezTo>
                  <a:cubicBezTo>
                    <a:pt x="268" y="763"/>
                    <a:pt x="385" y="881"/>
                    <a:pt x="503" y="999"/>
                  </a:cubicBezTo>
                  <a:cubicBezTo>
                    <a:pt x="507" y="1003"/>
                    <a:pt x="511" y="1009"/>
                    <a:pt x="518" y="1018"/>
                  </a:cubicBezTo>
                  <a:cubicBezTo>
                    <a:pt x="524" y="1010"/>
                    <a:pt x="528" y="1003"/>
                    <a:pt x="532" y="998"/>
                  </a:cubicBezTo>
                  <a:cubicBezTo>
                    <a:pt x="852" y="679"/>
                    <a:pt x="1171" y="360"/>
                    <a:pt x="1490" y="40"/>
                  </a:cubicBezTo>
                  <a:cubicBezTo>
                    <a:pt x="1517" y="13"/>
                    <a:pt x="1548" y="0"/>
                    <a:pt x="1586" y="13"/>
                  </a:cubicBezTo>
                  <a:cubicBezTo>
                    <a:pt x="1615" y="24"/>
                    <a:pt x="1630" y="47"/>
                    <a:pt x="1639" y="75"/>
                  </a:cubicBezTo>
                  <a:cubicBezTo>
                    <a:pt x="1639" y="86"/>
                    <a:pt x="1639" y="96"/>
                    <a:pt x="1639" y="107"/>
                  </a:cubicBezTo>
                  <a:close/>
                </a:path>
              </a:pathLst>
            </a:custGeom>
            <a:solidFill>
              <a:srgbClr val="72AF2F"/>
            </a:solidFill>
            <a:ln>
              <a:solidFill>
                <a:schemeClr val="accent4"/>
              </a:solidFill>
            </a:ln>
          </p:spPr>
          <p:txBody>
            <a:bodyPr vert="horz" wrap="square" lIns="91440" tIns="45720" rIns="91440" bIns="45720" numCol="1" anchor="t" anchorCtr="0" compatLnSpc="1">
              <a:prstTxWarp prst="textNoShape">
                <a:avLst/>
              </a:prstTxWarp>
            </a:bodyPr>
            <a:lstStyle/>
            <a:p>
              <a:endParaRPr lang="en-IN"/>
            </a:p>
          </p:txBody>
        </p:sp>
      </p:grpSp>
      <p:pic>
        <p:nvPicPr>
          <p:cNvPr id="4" name="Picture 3" descr="Icon&#10;&#10;Description automatically generated">
            <a:extLst>
              <a:ext uri="{FF2B5EF4-FFF2-40B4-BE49-F238E27FC236}">
                <a16:creationId xmlns:a16="http://schemas.microsoft.com/office/drawing/2014/main" id="{CC00DBF9-E0F8-0A7A-2831-A8E637EF0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2422" y="4676921"/>
            <a:ext cx="814966" cy="889392"/>
          </a:xfrm>
          <a:prstGeom prst="rect">
            <a:avLst/>
          </a:prstGeom>
        </p:spPr>
      </p:pic>
      <p:pic>
        <p:nvPicPr>
          <p:cNvPr id="9" name="Picture 8" descr="Icon&#10;&#10;Description automatically generated">
            <a:extLst>
              <a:ext uri="{FF2B5EF4-FFF2-40B4-BE49-F238E27FC236}">
                <a16:creationId xmlns:a16="http://schemas.microsoft.com/office/drawing/2014/main" id="{36B11C63-EEEB-B2F5-9DAB-E9598A32D0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6218" y="5420314"/>
            <a:ext cx="802444" cy="1058591"/>
          </a:xfrm>
          <a:prstGeom prst="rect">
            <a:avLst/>
          </a:prstGeom>
        </p:spPr>
      </p:pic>
      <p:pic>
        <p:nvPicPr>
          <p:cNvPr id="11" name="Picture 10" descr="Icon&#10;&#10;Description automatically generated">
            <a:extLst>
              <a:ext uri="{FF2B5EF4-FFF2-40B4-BE49-F238E27FC236}">
                <a16:creationId xmlns:a16="http://schemas.microsoft.com/office/drawing/2014/main" id="{916059E3-6F72-52E6-CA71-1C6635C160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3148" y="4054093"/>
            <a:ext cx="1004378" cy="823382"/>
          </a:xfrm>
          <a:prstGeom prst="rect">
            <a:avLst/>
          </a:prstGeom>
        </p:spPr>
      </p:pic>
      <p:sp>
        <p:nvSpPr>
          <p:cNvPr id="3" name="TextBox 2">
            <a:extLst>
              <a:ext uri="{FF2B5EF4-FFF2-40B4-BE49-F238E27FC236}">
                <a16:creationId xmlns:a16="http://schemas.microsoft.com/office/drawing/2014/main" id="{5930716E-8196-3505-ED44-CE317F75C33F}"/>
              </a:ext>
            </a:extLst>
          </p:cNvPr>
          <p:cNvSpPr txBox="1"/>
          <p:nvPr/>
        </p:nvSpPr>
        <p:spPr>
          <a:xfrm>
            <a:off x="436903" y="568017"/>
            <a:ext cx="5319517" cy="738664"/>
          </a:xfrm>
          <a:prstGeom prst="rect">
            <a:avLst/>
          </a:prstGeom>
          <a:noFill/>
        </p:spPr>
        <p:txBody>
          <a:bodyPr wrap="square" lIns="0" tIns="0" rIns="0" bIns="0" rtlCol="0" anchor="ctr">
            <a:spAutoFit/>
          </a:bodyPr>
          <a:lstStyle/>
          <a:p>
            <a:r>
              <a:rPr lang="en-US" sz="4800" dirty="0">
                <a:solidFill>
                  <a:schemeClr val="bg1"/>
                </a:solidFill>
                <a:latin typeface="+mj-lt"/>
              </a:rPr>
              <a:t>Next Steps</a:t>
            </a:r>
            <a:endParaRPr lang="en-IN" sz="4800" dirty="0">
              <a:solidFill>
                <a:schemeClr val="bg1"/>
              </a:solidFill>
              <a:latin typeface="+mj-lt"/>
            </a:endParaRPr>
          </a:p>
        </p:txBody>
      </p:sp>
    </p:spTree>
    <p:extLst>
      <p:ext uri="{BB962C8B-B14F-4D97-AF65-F5344CB8AC3E}">
        <p14:creationId xmlns:p14="http://schemas.microsoft.com/office/powerpoint/2010/main" val="104223823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336484EC-F91A-4F00-9106-8F94D7C8A11C}"/>
              </a:ext>
            </a:extLst>
          </p:cNvPr>
          <p:cNvGrpSpPr/>
          <p:nvPr/>
        </p:nvGrpSpPr>
        <p:grpSpPr>
          <a:xfrm>
            <a:off x="10565877" y="2708920"/>
            <a:ext cx="1624536" cy="4149080"/>
            <a:chOff x="11330109" y="2204864"/>
            <a:chExt cx="1624536" cy="4653136"/>
          </a:xfrm>
        </p:grpSpPr>
        <p:sp>
          <p:nvSpPr>
            <p:cNvPr id="60" name="Rectangle 59">
              <a:extLst>
                <a:ext uri="{FF2B5EF4-FFF2-40B4-BE49-F238E27FC236}">
                  <a16:creationId xmlns:a16="http://schemas.microsoft.com/office/drawing/2014/main" id="{E41E0745-7081-45D2-B260-46F64EEC01BD}"/>
                </a:ext>
              </a:extLst>
            </p:cNvPr>
            <p:cNvSpPr/>
            <p:nvPr/>
          </p:nvSpPr>
          <p:spPr>
            <a:xfrm>
              <a:off x="11330109" y="2204864"/>
              <a:ext cx="549797" cy="465313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1" name="Rectangle 60">
              <a:extLst>
                <a:ext uri="{FF2B5EF4-FFF2-40B4-BE49-F238E27FC236}">
                  <a16:creationId xmlns:a16="http://schemas.microsoft.com/office/drawing/2014/main" id="{C55585FD-4C7A-4519-A3F3-05241AF251F2}"/>
                </a:ext>
              </a:extLst>
            </p:cNvPr>
            <p:cNvSpPr/>
            <p:nvPr/>
          </p:nvSpPr>
          <p:spPr>
            <a:xfrm>
              <a:off x="11639028" y="2204864"/>
              <a:ext cx="1315617" cy="46531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7" name="Freeform 6">
            <a:extLst>
              <a:ext uri="{FF2B5EF4-FFF2-40B4-BE49-F238E27FC236}">
                <a16:creationId xmlns:a16="http://schemas.microsoft.com/office/drawing/2014/main" id="{8B2CE2D2-02C9-4335-9FB6-E6FDD31A7236}"/>
              </a:ext>
            </a:extLst>
          </p:cNvPr>
          <p:cNvSpPr>
            <a:spLocks/>
          </p:cNvSpPr>
          <p:nvPr/>
        </p:nvSpPr>
        <p:spPr bwMode="auto">
          <a:xfrm>
            <a:off x="3251890" y="3643367"/>
            <a:ext cx="5181537" cy="3217863"/>
          </a:xfrm>
          <a:custGeom>
            <a:avLst/>
            <a:gdLst>
              <a:gd name="T0" fmla="*/ 4363 w 4363"/>
              <a:gd name="T1" fmla="*/ 0 h 2027"/>
              <a:gd name="T2" fmla="*/ 3267 w 4363"/>
              <a:gd name="T3" fmla="*/ 0 h 2027"/>
              <a:gd name="T4" fmla="*/ 3267 w 4363"/>
              <a:gd name="T5" fmla="*/ 416 h 2027"/>
              <a:gd name="T6" fmla="*/ 2172 w 4363"/>
              <a:gd name="T7" fmla="*/ 416 h 2027"/>
              <a:gd name="T8" fmla="*/ 2172 w 4363"/>
              <a:gd name="T9" fmla="*/ 828 h 2027"/>
              <a:gd name="T10" fmla="*/ 1099 w 4363"/>
              <a:gd name="T11" fmla="*/ 828 h 2027"/>
              <a:gd name="T12" fmla="*/ 1099 w 4363"/>
              <a:gd name="T13" fmla="*/ 1251 h 2027"/>
              <a:gd name="T14" fmla="*/ 0 w 4363"/>
              <a:gd name="T15" fmla="*/ 1251 h 2027"/>
              <a:gd name="T16" fmla="*/ 0 w 4363"/>
              <a:gd name="T17" fmla="*/ 2027 h 2027"/>
              <a:gd name="T18" fmla="*/ 1099 w 4363"/>
              <a:gd name="T19" fmla="*/ 2027 h 2027"/>
              <a:gd name="T20" fmla="*/ 1617 w 4363"/>
              <a:gd name="T21" fmla="*/ 2027 h 2027"/>
              <a:gd name="T22" fmla="*/ 2172 w 4363"/>
              <a:gd name="T23" fmla="*/ 2027 h 2027"/>
              <a:gd name="T24" fmla="*/ 2716 w 4363"/>
              <a:gd name="T25" fmla="*/ 2027 h 2027"/>
              <a:gd name="T26" fmla="*/ 3789 w 4363"/>
              <a:gd name="T27" fmla="*/ 2027 h 2027"/>
              <a:gd name="T28" fmla="*/ 3789 w 4363"/>
              <a:gd name="T29" fmla="*/ 2023 h 2027"/>
              <a:gd name="T30" fmla="*/ 4363 w 4363"/>
              <a:gd name="T31" fmla="*/ 2023 h 2027"/>
              <a:gd name="T32" fmla="*/ 4363 w 4363"/>
              <a:gd name="T33" fmla="*/ 0 h 2027"/>
              <a:gd name="connsiteX0" fmla="*/ 10000 w 10000"/>
              <a:gd name="connsiteY0" fmla="*/ 0 h 10000"/>
              <a:gd name="connsiteX1" fmla="*/ 7488 w 10000"/>
              <a:gd name="connsiteY1" fmla="*/ 0 h 10000"/>
              <a:gd name="connsiteX2" fmla="*/ 7488 w 10000"/>
              <a:gd name="connsiteY2" fmla="*/ 2052 h 10000"/>
              <a:gd name="connsiteX3" fmla="*/ 4978 w 10000"/>
              <a:gd name="connsiteY3" fmla="*/ 2052 h 10000"/>
              <a:gd name="connsiteX4" fmla="*/ 4978 w 10000"/>
              <a:gd name="connsiteY4" fmla="*/ 4085 h 10000"/>
              <a:gd name="connsiteX5" fmla="*/ 2519 w 10000"/>
              <a:gd name="connsiteY5" fmla="*/ 4085 h 10000"/>
              <a:gd name="connsiteX6" fmla="*/ 2519 w 10000"/>
              <a:gd name="connsiteY6" fmla="*/ 6172 h 10000"/>
              <a:gd name="connsiteX7" fmla="*/ 0 w 10000"/>
              <a:gd name="connsiteY7" fmla="*/ 10000 h 10000"/>
              <a:gd name="connsiteX8" fmla="*/ 2519 w 10000"/>
              <a:gd name="connsiteY8" fmla="*/ 10000 h 10000"/>
              <a:gd name="connsiteX9" fmla="*/ 3706 w 10000"/>
              <a:gd name="connsiteY9" fmla="*/ 10000 h 10000"/>
              <a:gd name="connsiteX10" fmla="*/ 4978 w 10000"/>
              <a:gd name="connsiteY10" fmla="*/ 10000 h 10000"/>
              <a:gd name="connsiteX11" fmla="*/ 6225 w 10000"/>
              <a:gd name="connsiteY11" fmla="*/ 10000 h 10000"/>
              <a:gd name="connsiteX12" fmla="*/ 8684 w 10000"/>
              <a:gd name="connsiteY12" fmla="*/ 10000 h 10000"/>
              <a:gd name="connsiteX13" fmla="*/ 8684 w 10000"/>
              <a:gd name="connsiteY13" fmla="*/ 9980 h 10000"/>
              <a:gd name="connsiteX14" fmla="*/ 10000 w 10000"/>
              <a:gd name="connsiteY14" fmla="*/ 9980 h 10000"/>
              <a:gd name="connsiteX15" fmla="*/ 10000 w 10000"/>
              <a:gd name="connsiteY15" fmla="*/ 0 h 10000"/>
              <a:gd name="connsiteX0" fmla="*/ 7481 w 7481"/>
              <a:gd name="connsiteY0" fmla="*/ 0 h 10000"/>
              <a:gd name="connsiteX1" fmla="*/ 4969 w 7481"/>
              <a:gd name="connsiteY1" fmla="*/ 0 h 10000"/>
              <a:gd name="connsiteX2" fmla="*/ 4969 w 7481"/>
              <a:gd name="connsiteY2" fmla="*/ 2052 h 10000"/>
              <a:gd name="connsiteX3" fmla="*/ 2459 w 7481"/>
              <a:gd name="connsiteY3" fmla="*/ 2052 h 10000"/>
              <a:gd name="connsiteX4" fmla="*/ 2459 w 7481"/>
              <a:gd name="connsiteY4" fmla="*/ 4085 h 10000"/>
              <a:gd name="connsiteX5" fmla="*/ 0 w 7481"/>
              <a:gd name="connsiteY5" fmla="*/ 4085 h 10000"/>
              <a:gd name="connsiteX6" fmla="*/ 0 w 7481"/>
              <a:gd name="connsiteY6" fmla="*/ 6172 h 10000"/>
              <a:gd name="connsiteX7" fmla="*/ 0 w 7481"/>
              <a:gd name="connsiteY7" fmla="*/ 10000 h 10000"/>
              <a:gd name="connsiteX8" fmla="*/ 1187 w 7481"/>
              <a:gd name="connsiteY8" fmla="*/ 10000 h 10000"/>
              <a:gd name="connsiteX9" fmla="*/ 2459 w 7481"/>
              <a:gd name="connsiteY9" fmla="*/ 10000 h 10000"/>
              <a:gd name="connsiteX10" fmla="*/ 3706 w 7481"/>
              <a:gd name="connsiteY10" fmla="*/ 10000 h 10000"/>
              <a:gd name="connsiteX11" fmla="*/ 6165 w 7481"/>
              <a:gd name="connsiteY11" fmla="*/ 10000 h 10000"/>
              <a:gd name="connsiteX12" fmla="*/ 6165 w 7481"/>
              <a:gd name="connsiteY12" fmla="*/ 9980 h 10000"/>
              <a:gd name="connsiteX13" fmla="*/ 7481 w 7481"/>
              <a:gd name="connsiteY13" fmla="*/ 9980 h 10000"/>
              <a:gd name="connsiteX14" fmla="*/ 7481 w 7481"/>
              <a:gd name="connsiteY14"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81" h="10000">
                <a:moveTo>
                  <a:pt x="7481" y="0"/>
                </a:moveTo>
                <a:lnTo>
                  <a:pt x="4969" y="0"/>
                </a:lnTo>
                <a:lnTo>
                  <a:pt x="4969" y="2052"/>
                </a:lnTo>
                <a:lnTo>
                  <a:pt x="2459" y="2052"/>
                </a:lnTo>
                <a:lnTo>
                  <a:pt x="2459" y="4085"/>
                </a:lnTo>
                <a:lnTo>
                  <a:pt x="0" y="4085"/>
                </a:lnTo>
                <a:lnTo>
                  <a:pt x="0" y="6172"/>
                </a:lnTo>
                <a:lnTo>
                  <a:pt x="0" y="10000"/>
                </a:lnTo>
                <a:lnTo>
                  <a:pt x="1187" y="10000"/>
                </a:lnTo>
                <a:lnTo>
                  <a:pt x="2459" y="10000"/>
                </a:lnTo>
                <a:lnTo>
                  <a:pt x="3706" y="10000"/>
                </a:lnTo>
                <a:lnTo>
                  <a:pt x="6165" y="10000"/>
                </a:lnTo>
                <a:lnTo>
                  <a:pt x="6165" y="9980"/>
                </a:lnTo>
                <a:lnTo>
                  <a:pt x="7481" y="9980"/>
                </a:lnTo>
                <a:lnTo>
                  <a:pt x="7481"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8" name="Freeform 7">
            <a:extLst>
              <a:ext uri="{FF2B5EF4-FFF2-40B4-BE49-F238E27FC236}">
                <a16:creationId xmlns:a16="http://schemas.microsoft.com/office/drawing/2014/main" id="{6E79AD39-84F5-4394-BC2C-64DE94166B1A}"/>
              </a:ext>
            </a:extLst>
          </p:cNvPr>
          <p:cNvSpPr>
            <a:spLocks/>
          </p:cNvSpPr>
          <p:nvPr/>
        </p:nvSpPr>
        <p:spPr bwMode="auto">
          <a:xfrm>
            <a:off x="3561053" y="3643367"/>
            <a:ext cx="5180349" cy="3217863"/>
          </a:xfrm>
          <a:custGeom>
            <a:avLst/>
            <a:gdLst>
              <a:gd name="T0" fmla="*/ 4362 w 4362"/>
              <a:gd name="T1" fmla="*/ 0 h 2027"/>
              <a:gd name="T2" fmla="*/ 3267 w 4362"/>
              <a:gd name="T3" fmla="*/ 0 h 2027"/>
              <a:gd name="T4" fmla="*/ 3267 w 4362"/>
              <a:gd name="T5" fmla="*/ 416 h 2027"/>
              <a:gd name="T6" fmla="*/ 2172 w 4362"/>
              <a:gd name="T7" fmla="*/ 416 h 2027"/>
              <a:gd name="T8" fmla="*/ 2172 w 4362"/>
              <a:gd name="T9" fmla="*/ 828 h 2027"/>
              <a:gd name="T10" fmla="*/ 1099 w 4362"/>
              <a:gd name="T11" fmla="*/ 828 h 2027"/>
              <a:gd name="T12" fmla="*/ 1099 w 4362"/>
              <a:gd name="T13" fmla="*/ 1251 h 2027"/>
              <a:gd name="T14" fmla="*/ 0 w 4362"/>
              <a:gd name="T15" fmla="*/ 1251 h 2027"/>
              <a:gd name="T16" fmla="*/ 0 w 4362"/>
              <a:gd name="T17" fmla="*/ 2027 h 2027"/>
              <a:gd name="T18" fmla="*/ 1099 w 4362"/>
              <a:gd name="T19" fmla="*/ 2027 h 2027"/>
              <a:gd name="T20" fmla="*/ 1617 w 4362"/>
              <a:gd name="T21" fmla="*/ 2027 h 2027"/>
              <a:gd name="T22" fmla="*/ 2172 w 4362"/>
              <a:gd name="T23" fmla="*/ 2027 h 2027"/>
              <a:gd name="T24" fmla="*/ 2716 w 4362"/>
              <a:gd name="T25" fmla="*/ 2027 h 2027"/>
              <a:gd name="T26" fmla="*/ 3789 w 4362"/>
              <a:gd name="T27" fmla="*/ 2027 h 2027"/>
              <a:gd name="T28" fmla="*/ 3789 w 4362"/>
              <a:gd name="T29" fmla="*/ 2023 h 2027"/>
              <a:gd name="T30" fmla="*/ 4362 w 4362"/>
              <a:gd name="T31" fmla="*/ 2023 h 2027"/>
              <a:gd name="T32" fmla="*/ 4362 w 4362"/>
              <a:gd name="T33" fmla="*/ 0 h 2027"/>
              <a:gd name="connsiteX0" fmla="*/ 10000 w 10000"/>
              <a:gd name="connsiteY0" fmla="*/ 0 h 10000"/>
              <a:gd name="connsiteX1" fmla="*/ 7490 w 10000"/>
              <a:gd name="connsiteY1" fmla="*/ 0 h 10000"/>
              <a:gd name="connsiteX2" fmla="*/ 7490 w 10000"/>
              <a:gd name="connsiteY2" fmla="*/ 2052 h 10000"/>
              <a:gd name="connsiteX3" fmla="*/ 4979 w 10000"/>
              <a:gd name="connsiteY3" fmla="*/ 2052 h 10000"/>
              <a:gd name="connsiteX4" fmla="*/ 4979 w 10000"/>
              <a:gd name="connsiteY4" fmla="*/ 4085 h 10000"/>
              <a:gd name="connsiteX5" fmla="*/ 2519 w 10000"/>
              <a:gd name="connsiteY5" fmla="*/ 4085 h 10000"/>
              <a:gd name="connsiteX6" fmla="*/ 2519 w 10000"/>
              <a:gd name="connsiteY6" fmla="*/ 6172 h 10000"/>
              <a:gd name="connsiteX7" fmla="*/ 0 w 10000"/>
              <a:gd name="connsiteY7" fmla="*/ 10000 h 10000"/>
              <a:gd name="connsiteX8" fmla="*/ 2519 w 10000"/>
              <a:gd name="connsiteY8" fmla="*/ 10000 h 10000"/>
              <a:gd name="connsiteX9" fmla="*/ 3707 w 10000"/>
              <a:gd name="connsiteY9" fmla="*/ 10000 h 10000"/>
              <a:gd name="connsiteX10" fmla="*/ 4979 w 10000"/>
              <a:gd name="connsiteY10" fmla="*/ 10000 h 10000"/>
              <a:gd name="connsiteX11" fmla="*/ 6227 w 10000"/>
              <a:gd name="connsiteY11" fmla="*/ 10000 h 10000"/>
              <a:gd name="connsiteX12" fmla="*/ 8686 w 10000"/>
              <a:gd name="connsiteY12" fmla="*/ 10000 h 10000"/>
              <a:gd name="connsiteX13" fmla="*/ 8686 w 10000"/>
              <a:gd name="connsiteY13" fmla="*/ 9980 h 10000"/>
              <a:gd name="connsiteX14" fmla="*/ 10000 w 10000"/>
              <a:gd name="connsiteY14" fmla="*/ 9980 h 10000"/>
              <a:gd name="connsiteX15" fmla="*/ 10000 w 10000"/>
              <a:gd name="connsiteY15" fmla="*/ 0 h 10000"/>
              <a:gd name="connsiteX0" fmla="*/ 7481 w 7481"/>
              <a:gd name="connsiteY0" fmla="*/ 0 h 10000"/>
              <a:gd name="connsiteX1" fmla="*/ 4971 w 7481"/>
              <a:gd name="connsiteY1" fmla="*/ 0 h 10000"/>
              <a:gd name="connsiteX2" fmla="*/ 4971 w 7481"/>
              <a:gd name="connsiteY2" fmla="*/ 2052 h 10000"/>
              <a:gd name="connsiteX3" fmla="*/ 2460 w 7481"/>
              <a:gd name="connsiteY3" fmla="*/ 2052 h 10000"/>
              <a:gd name="connsiteX4" fmla="*/ 2460 w 7481"/>
              <a:gd name="connsiteY4" fmla="*/ 4085 h 10000"/>
              <a:gd name="connsiteX5" fmla="*/ 0 w 7481"/>
              <a:gd name="connsiteY5" fmla="*/ 4085 h 10000"/>
              <a:gd name="connsiteX6" fmla="*/ 0 w 7481"/>
              <a:gd name="connsiteY6" fmla="*/ 6172 h 10000"/>
              <a:gd name="connsiteX7" fmla="*/ 0 w 7481"/>
              <a:gd name="connsiteY7" fmla="*/ 10000 h 10000"/>
              <a:gd name="connsiteX8" fmla="*/ 1188 w 7481"/>
              <a:gd name="connsiteY8" fmla="*/ 10000 h 10000"/>
              <a:gd name="connsiteX9" fmla="*/ 2460 w 7481"/>
              <a:gd name="connsiteY9" fmla="*/ 10000 h 10000"/>
              <a:gd name="connsiteX10" fmla="*/ 3708 w 7481"/>
              <a:gd name="connsiteY10" fmla="*/ 10000 h 10000"/>
              <a:gd name="connsiteX11" fmla="*/ 6167 w 7481"/>
              <a:gd name="connsiteY11" fmla="*/ 10000 h 10000"/>
              <a:gd name="connsiteX12" fmla="*/ 6167 w 7481"/>
              <a:gd name="connsiteY12" fmla="*/ 9980 h 10000"/>
              <a:gd name="connsiteX13" fmla="*/ 7481 w 7481"/>
              <a:gd name="connsiteY13" fmla="*/ 9980 h 10000"/>
              <a:gd name="connsiteX14" fmla="*/ 7481 w 7481"/>
              <a:gd name="connsiteY14"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81" h="10000">
                <a:moveTo>
                  <a:pt x="7481" y="0"/>
                </a:moveTo>
                <a:lnTo>
                  <a:pt x="4971" y="0"/>
                </a:lnTo>
                <a:lnTo>
                  <a:pt x="4971" y="2052"/>
                </a:lnTo>
                <a:lnTo>
                  <a:pt x="2460" y="2052"/>
                </a:lnTo>
                <a:lnTo>
                  <a:pt x="2460" y="4085"/>
                </a:lnTo>
                <a:lnTo>
                  <a:pt x="0" y="4085"/>
                </a:lnTo>
                <a:lnTo>
                  <a:pt x="0" y="6172"/>
                </a:lnTo>
                <a:lnTo>
                  <a:pt x="0" y="10000"/>
                </a:lnTo>
                <a:lnTo>
                  <a:pt x="1188" y="10000"/>
                </a:lnTo>
                <a:lnTo>
                  <a:pt x="2460" y="10000"/>
                </a:lnTo>
                <a:lnTo>
                  <a:pt x="3708" y="10000"/>
                </a:lnTo>
                <a:lnTo>
                  <a:pt x="6167" y="10000"/>
                </a:lnTo>
                <a:lnTo>
                  <a:pt x="6167" y="9980"/>
                </a:lnTo>
                <a:lnTo>
                  <a:pt x="7481" y="9980"/>
                </a:lnTo>
                <a:lnTo>
                  <a:pt x="7481"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31" name="TextBox 30">
            <a:extLst>
              <a:ext uri="{FF2B5EF4-FFF2-40B4-BE49-F238E27FC236}">
                <a16:creationId xmlns:a16="http://schemas.microsoft.com/office/drawing/2014/main" id="{34F68D0D-6B72-4ADE-A5D5-A71D4A63264D}"/>
              </a:ext>
            </a:extLst>
          </p:cNvPr>
          <p:cNvSpPr txBox="1"/>
          <p:nvPr/>
        </p:nvSpPr>
        <p:spPr>
          <a:xfrm>
            <a:off x="436903" y="1440983"/>
            <a:ext cx="3903120" cy="697627"/>
          </a:xfrm>
          <a:prstGeom prst="rect">
            <a:avLst/>
          </a:prstGeom>
          <a:noFill/>
        </p:spPr>
        <p:txBody>
          <a:bodyPr wrap="square" lIns="0" tIns="0" rIns="0" bIns="0" rtlCol="0" anchor="ctr">
            <a:spAutoFit/>
          </a:bodyPr>
          <a:lstStyle/>
          <a:p>
            <a:pPr>
              <a:lnSpc>
                <a:spcPct val="150000"/>
              </a:lnSpc>
            </a:pPr>
            <a:r>
              <a:rPr lang="en-US" sz="1600" dirty="0">
                <a:solidFill>
                  <a:schemeClr val="bg1"/>
                </a:solidFill>
                <a:latin typeface="+mj-lt"/>
                <a:ea typeface="Calibri Light" charset="0"/>
                <a:cs typeface="Segoe UI" panose="020B0502040204020203" pitchFamily="34" charset="0"/>
              </a:rPr>
              <a:t>Co deliver with another educator and get signed off by your trainer</a:t>
            </a:r>
          </a:p>
        </p:txBody>
      </p:sp>
      <p:sp>
        <p:nvSpPr>
          <p:cNvPr id="40" name="TextBox 39">
            <a:extLst>
              <a:ext uri="{FF2B5EF4-FFF2-40B4-BE49-F238E27FC236}">
                <a16:creationId xmlns:a16="http://schemas.microsoft.com/office/drawing/2014/main" id="{B7924E66-119F-4676-9883-4F78E631619F}"/>
              </a:ext>
            </a:extLst>
          </p:cNvPr>
          <p:cNvSpPr txBox="1"/>
          <p:nvPr/>
        </p:nvSpPr>
        <p:spPr>
          <a:xfrm rot="16200000">
            <a:off x="9756814" y="4658653"/>
            <a:ext cx="3456385" cy="276999"/>
          </a:xfrm>
          <a:prstGeom prst="rect">
            <a:avLst/>
          </a:prstGeom>
          <a:noFill/>
        </p:spPr>
        <p:txBody>
          <a:bodyPr wrap="square" lIns="0" tIns="0" rIns="0" bIns="0" rtlCol="0" anchor="ctr">
            <a:spAutoFit/>
          </a:bodyPr>
          <a:lstStyle/>
          <a:p>
            <a:pPr algn="ctr"/>
            <a:r>
              <a:rPr lang="en-US" dirty="0">
                <a:solidFill>
                  <a:schemeClr val="bg1"/>
                </a:solidFill>
              </a:rPr>
              <a:t>Opportunities</a:t>
            </a:r>
            <a:endParaRPr lang="en-IN" dirty="0">
              <a:solidFill>
                <a:schemeClr val="bg1"/>
              </a:solidFill>
            </a:endParaRPr>
          </a:p>
        </p:txBody>
      </p:sp>
      <p:grpSp>
        <p:nvGrpSpPr>
          <p:cNvPr id="73" name="Group 72">
            <a:extLst>
              <a:ext uri="{FF2B5EF4-FFF2-40B4-BE49-F238E27FC236}">
                <a16:creationId xmlns:a16="http://schemas.microsoft.com/office/drawing/2014/main" id="{F65082E6-E437-44A0-8DAD-CD9861D4DEA5}"/>
              </a:ext>
            </a:extLst>
          </p:cNvPr>
          <p:cNvGrpSpPr/>
          <p:nvPr/>
        </p:nvGrpSpPr>
        <p:grpSpPr>
          <a:xfrm>
            <a:off x="7742382" y="1379913"/>
            <a:ext cx="1646260" cy="2263452"/>
            <a:chOff x="4006850" y="-881063"/>
            <a:chExt cx="8464551" cy="11637964"/>
          </a:xfrm>
        </p:grpSpPr>
        <p:sp>
          <p:nvSpPr>
            <p:cNvPr id="74" name="Freeform 6">
              <a:extLst>
                <a:ext uri="{FF2B5EF4-FFF2-40B4-BE49-F238E27FC236}">
                  <a16:creationId xmlns:a16="http://schemas.microsoft.com/office/drawing/2014/main" id="{53A5AE18-A6A3-41DD-9E06-EFE1D90C8674}"/>
                </a:ext>
              </a:extLst>
            </p:cNvPr>
            <p:cNvSpPr>
              <a:spLocks/>
            </p:cNvSpPr>
            <p:nvPr/>
          </p:nvSpPr>
          <p:spPr bwMode="auto">
            <a:xfrm>
              <a:off x="11485563" y="2006600"/>
              <a:ext cx="985838" cy="749300"/>
            </a:xfrm>
            <a:custGeom>
              <a:avLst/>
              <a:gdLst>
                <a:gd name="T0" fmla="*/ 378 w 621"/>
                <a:gd name="T1" fmla="*/ 0 h 472"/>
                <a:gd name="T2" fmla="*/ 405 w 621"/>
                <a:gd name="T3" fmla="*/ 7 h 472"/>
                <a:gd name="T4" fmla="*/ 425 w 621"/>
                <a:gd name="T5" fmla="*/ 27 h 472"/>
                <a:gd name="T6" fmla="*/ 445 w 621"/>
                <a:gd name="T7" fmla="*/ 51 h 472"/>
                <a:gd name="T8" fmla="*/ 449 w 621"/>
                <a:gd name="T9" fmla="*/ 49 h 472"/>
                <a:gd name="T10" fmla="*/ 458 w 621"/>
                <a:gd name="T11" fmla="*/ 42 h 472"/>
                <a:gd name="T12" fmla="*/ 472 w 621"/>
                <a:gd name="T13" fmla="*/ 34 h 472"/>
                <a:gd name="T14" fmla="*/ 487 w 621"/>
                <a:gd name="T15" fmla="*/ 25 h 472"/>
                <a:gd name="T16" fmla="*/ 505 w 621"/>
                <a:gd name="T17" fmla="*/ 18 h 472"/>
                <a:gd name="T18" fmla="*/ 523 w 621"/>
                <a:gd name="T19" fmla="*/ 18 h 472"/>
                <a:gd name="T20" fmla="*/ 538 w 621"/>
                <a:gd name="T21" fmla="*/ 25 h 472"/>
                <a:gd name="T22" fmla="*/ 556 w 621"/>
                <a:gd name="T23" fmla="*/ 47 h 472"/>
                <a:gd name="T24" fmla="*/ 576 w 621"/>
                <a:gd name="T25" fmla="*/ 76 h 472"/>
                <a:gd name="T26" fmla="*/ 594 w 621"/>
                <a:gd name="T27" fmla="*/ 114 h 472"/>
                <a:gd name="T28" fmla="*/ 612 w 621"/>
                <a:gd name="T29" fmla="*/ 156 h 472"/>
                <a:gd name="T30" fmla="*/ 616 w 621"/>
                <a:gd name="T31" fmla="*/ 167 h 472"/>
                <a:gd name="T32" fmla="*/ 619 w 621"/>
                <a:gd name="T33" fmla="*/ 187 h 472"/>
                <a:gd name="T34" fmla="*/ 621 w 621"/>
                <a:gd name="T35" fmla="*/ 209 h 472"/>
                <a:gd name="T36" fmla="*/ 619 w 621"/>
                <a:gd name="T37" fmla="*/ 236 h 472"/>
                <a:gd name="T38" fmla="*/ 614 w 621"/>
                <a:gd name="T39" fmla="*/ 263 h 472"/>
                <a:gd name="T40" fmla="*/ 605 w 621"/>
                <a:gd name="T41" fmla="*/ 287 h 472"/>
                <a:gd name="T42" fmla="*/ 587 w 621"/>
                <a:gd name="T43" fmla="*/ 307 h 472"/>
                <a:gd name="T44" fmla="*/ 565 w 621"/>
                <a:gd name="T45" fmla="*/ 320 h 472"/>
                <a:gd name="T46" fmla="*/ 552 w 621"/>
                <a:gd name="T47" fmla="*/ 329 h 472"/>
                <a:gd name="T48" fmla="*/ 543 w 621"/>
                <a:gd name="T49" fmla="*/ 332 h 472"/>
                <a:gd name="T50" fmla="*/ 536 w 621"/>
                <a:gd name="T51" fmla="*/ 334 h 472"/>
                <a:gd name="T52" fmla="*/ 527 w 621"/>
                <a:gd name="T53" fmla="*/ 336 h 472"/>
                <a:gd name="T54" fmla="*/ 494 w 621"/>
                <a:gd name="T55" fmla="*/ 349 h 472"/>
                <a:gd name="T56" fmla="*/ 458 w 621"/>
                <a:gd name="T57" fmla="*/ 363 h 472"/>
                <a:gd name="T58" fmla="*/ 425 w 621"/>
                <a:gd name="T59" fmla="*/ 376 h 472"/>
                <a:gd name="T60" fmla="*/ 394 w 621"/>
                <a:gd name="T61" fmla="*/ 387 h 472"/>
                <a:gd name="T62" fmla="*/ 367 w 621"/>
                <a:gd name="T63" fmla="*/ 396 h 472"/>
                <a:gd name="T64" fmla="*/ 349 w 621"/>
                <a:gd name="T65" fmla="*/ 398 h 472"/>
                <a:gd name="T66" fmla="*/ 325 w 621"/>
                <a:gd name="T67" fmla="*/ 398 h 472"/>
                <a:gd name="T68" fmla="*/ 305 w 621"/>
                <a:gd name="T69" fmla="*/ 401 h 472"/>
                <a:gd name="T70" fmla="*/ 289 w 621"/>
                <a:gd name="T71" fmla="*/ 401 h 472"/>
                <a:gd name="T72" fmla="*/ 285 w 621"/>
                <a:gd name="T73" fmla="*/ 403 h 472"/>
                <a:gd name="T74" fmla="*/ 113 w 621"/>
                <a:gd name="T75" fmla="*/ 472 h 472"/>
                <a:gd name="T76" fmla="*/ 0 w 621"/>
                <a:gd name="T77" fmla="*/ 247 h 472"/>
                <a:gd name="T78" fmla="*/ 107 w 621"/>
                <a:gd name="T79" fmla="*/ 196 h 472"/>
                <a:gd name="T80" fmla="*/ 196 w 621"/>
                <a:gd name="T81" fmla="*/ 169 h 472"/>
                <a:gd name="T82" fmla="*/ 196 w 621"/>
                <a:gd name="T83" fmla="*/ 163 h 472"/>
                <a:gd name="T84" fmla="*/ 200 w 621"/>
                <a:gd name="T85" fmla="*/ 145 h 472"/>
                <a:gd name="T86" fmla="*/ 209 w 621"/>
                <a:gd name="T87" fmla="*/ 122 h 472"/>
                <a:gd name="T88" fmla="*/ 220 w 621"/>
                <a:gd name="T89" fmla="*/ 94 h 472"/>
                <a:gd name="T90" fmla="*/ 233 w 621"/>
                <a:gd name="T91" fmla="*/ 67 h 472"/>
                <a:gd name="T92" fmla="*/ 249 w 621"/>
                <a:gd name="T93" fmla="*/ 45 h 472"/>
                <a:gd name="T94" fmla="*/ 269 w 621"/>
                <a:gd name="T95" fmla="*/ 31 h 472"/>
                <a:gd name="T96" fmla="*/ 296 w 621"/>
                <a:gd name="T97" fmla="*/ 18 h 472"/>
                <a:gd name="T98" fmla="*/ 325 w 621"/>
                <a:gd name="T99" fmla="*/ 9 h 472"/>
                <a:gd name="T100" fmla="*/ 351 w 621"/>
                <a:gd name="T101" fmla="*/ 0 h 472"/>
                <a:gd name="T102" fmla="*/ 378 w 621"/>
                <a:gd name="T103"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1" h="472">
                  <a:moveTo>
                    <a:pt x="378" y="0"/>
                  </a:moveTo>
                  <a:lnTo>
                    <a:pt x="405" y="7"/>
                  </a:lnTo>
                  <a:lnTo>
                    <a:pt x="425" y="27"/>
                  </a:lnTo>
                  <a:lnTo>
                    <a:pt x="445" y="51"/>
                  </a:lnTo>
                  <a:lnTo>
                    <a:pt x="449" y="49"/>
                  </a:lnTo>
                  <a:lnTo>
                    <a:pt x="458" y="42"/>
                  </a:lnTo>
                  <a:lnTo>
                    <a:pt x="472" y="34"/>
                  </a:lnTo>
                  <a:lnTo>
                    <a:pt x="487" y="25"/>
                  </a:lnTo>
                  <a:lnTo>
                    <a:pt x="505" y="18"/>
                  </a:lnTo>
                  <a:lnTo>
                    <a:pt x="523" y="18"/>
                  </a:lnTo>
                  <a:lnTo>
                    <a:pt x="538" y="25"/>
                  </a:lnTo>
                  <a:lnTo>
                    <a:pt x="556" y="47"/>
                  </a:lnTo>
                  <a:lnTo>
                    <a:pt x="576" y="76"/>
                  </a:lnTo>
                  <a:lnTo>
                    <a:pt x="594" y="114"/>
                  </a:lnTo>
                  <a:lnTo>
                    <a:pt x="612" y="156"/>
                  </a:lnTo>
                  <a:lnTo>
                    <a:pt x="616" y="167"/>
                  </a:lnTo>
                  <a:lnTo>
                    <a:pt x="619" y="187"/>
                  </a:lnTo>
                  <a:lnTo>
                    <a:pt x="621" y="209"/>
                  </a:lnTo>
                  <a:lnTo>
                    <a:pt x="619" y="236"/>
                  </a:lnTo>
                  <a:lnTo>
                    <a:pt x="614" y="263"/>
                  </a:lnTo>
                  <a:lnTo>
                    <a:pt x="605" y="287"/>
                  </a:lnTo>
                  <a:lnTo>
                    <a:pt x="587" y="307"/>
                  </a:lnTo>
                  <a:lnTo>
                    <a:pt x="565" y="320"/>
                  </a:lnTo>
                  <a:lnTo>
                    <a:pt x="552" y="329"/>
                  </a:lnTo>
                  <a:lnTo>
                    <a:pt x="543" y="332"/>
                  </a:lnTo>
                  <a:lnTo>
                    <a:pt x="536" y="334"/>
                  </a:lnTo>
                  <a:lnTo>
                    <a:pt x="527" y="336"/>
                  </a:lnTo>
                  <a:lnTo>
                    <a:pt x="494" y="349"/>
                  </a:lnTo>
                  <a:lnTo>
                    <a:pt x="458" y="363"/>
                  </a:lnTo>
                  <a:lnTo>
                    <a:pt x="425" y="376"/>
                  </a:lnTo>
                  <a:lnTo>
                    <a:pt x="394" y="387"/>
                  </a:lnTo>
                  <a:lnTo>
                    <a:pt x="367" y="396"/>
                  </a:lnTo>
                  <a:lnTo>
                    <a:pt x="349" y="398"/>
                  </a:lnTo>
                  <a:lnTo>
                    <a:pt x="325" y="398"/>
                  </a:lnTo>
                  <a:lnTo>
                    <a:pt x="305" y="401"/>
                  </a:lnTo>
                  <a:lnTo>
                    <a:pt x="289" y="401"/>
                  </a:lnTo>
                  <a:lnTo>
                    <a:pt x="285" y="403"/>
                  </a:lnTo>
                  <a:lnTo>
                    <a:pt x="113" y="472"/>
                  </a:lnTo>
                  <a:lnTo>
                    <a:pt x="0" y="247"/>
                  </a:lnTo>
                  <a:lnTo>
                    <a:pt x="107" y="196"/>
                  </a:lnTo>
                  <a:lnTo>
                    <a:pt x="196" y="169"/>
                  </a:lnTo>
                  <a:lnTo>
                    <a:pt x="196" y="163"/>
                  </a:lnTo>
                  <a:lnTo>
                    <a:pt x="200" y="145"/>
                  </a:lnTo>
                  <a:lnTo>
                    <a:pt x="209" y="122"/>
                  </a:lnTo>
                  <a:lnTo>
                    <a:pt x="220" y="94"/>
                  </a:lnTo>
                  <a:lnTo>
                    <a:pt x="233" y="67"/>
                  </a:lnTo>
                  <a:lnTo>
                    <a:pt x="249" y="45"/>
                  </a:lnTo>
                  <a:lnTo>
                    <a:pt x="269" y="31"/>
                  </a:lnTo>
                  <a:lnTo>
                    <a:pt x="296" y="18"/>
                  </a:lnTo>
                  <a:lnTo>
                    <a:pt x="325" y="9"/>
                  </a:lnTo>
                  <a:lnTo>
                    <a:pt x="351" y="0"/>
                  </a:lnTo>
                  <a:lnTo>
                    <a:pt x="378" y="0"/>
                  </a:lnTo>
                  <a:close/>
                </a:path>
              </a:pathLst>
            </a:custGeom>
            <a:solidFill>
              <a:srgbClr val="C58C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5" name="Freeform 7">
              <a:extLst>
                <a:ext uri="{FF2B5EF4-FFF2-40B4-BE49-F238E27FC236}">
                  <a16:creationId xmlns:a16="http://schemas.microsoft.com/office/drawing/2014/main" id="{C720D727-4A31-40D9-B4F2-F51A38638F6C}"/>
                </a:ext>
              </a:extLst>
            </p:cNvPr>
            <p:cNvSpPr>
              <a:spLocks/>
            </p:cNvSpPr>
            <p:nvPr/>
          </p:nvSpPr>
          <p:spPr bwMode="auto">
            <a:xfrm>
              <a:off x="8001000" y="7737475"/>
              <a:ext cx="1639888" cy="1458913"/>
            </a:xfrm>
            <a:custGeom>
              <a:avLst/>
              <a:gdLst>
                <a:gd name="T0" fmla="*/ 387 w 1033"/>
                <a:gd name="T1" fmla="*/ 9 h 919"/>
                <a:gd name="T2" fmla="*/ 465 w 1033"/>
                <a:gd name="T3" fmla="*/ 49 h 919"/>
                <a:gd name="T4" fmla="*/ 521 w 1033"/>
                <a:gd name="T5" fmla="*/ 125 h 919"/>
                <a:gd name="T6" fmla="*/ 547 w 1033"/>
                <a:gd name="T7" fmla="*/ 236 h 919"/>
                <a:gd name="T8" fmla="*/ 581 w 1033"/>
                <a:gd name="T9" fmla="*/ 321 h 919"/>
                <a:gd name="T10" fmla="*/ 652 w 1033"/>
                <a:gd name="T11" fmla="*/ 398 h 919"/>
                <a:gd name="T12" fmla="*/ 748 w 1033"/>
                <a:gd name="T13" fmla="*/ 472 h 919"/>
                <a:gd name="T14" fmla="*/ 848 w 1033"/>
                <a:gd name="T15" fmla="*/ 545 h 919"/>
                <a:gd name="T16" fmla="*/ 939 w 1033"/>
                <a:gd name="T17" fmla="*/ 614 h 919"/>
                <a:gd name="T18" fmla="*/ 1001 w 1033"/>
                <a:gd name="T19" fmla="*/ 683 h 919"/>
                <a:gd name="T20" fmla="*/ 1033 w 1033"/>
                <a:gd name="T21" fmla="*/ 761 h 919"/>
                <a:gd name="T22" fmla="*/ 1028 w 1033"/>
                <a:gd name="T23" fmla="*/ 825 h 919"/>
                <a:gd name="T24" fmla="*/ 1004 w 1033"/>
                <a:gd name="T25" fmla="*/ 877 h 919"/>
                <a:gd name="T26" fmla="*/ 977 w 1033"/>
                <a:gd name="T27" fmla="*/ 908 h 919"/>
                <a:gd name="T28" fmla="*/ 964 w 1033"/>
                <a:gd name="T29" fmla="*/ 919 h 919"/>
                <a:gd name="T30" fmla="*/ 739 w 1033"/>
                <a:gd name="T31" fmla="*/ 845 h 919"/>
                <a:gd name="T32" fmla="*/ 570 w 1033"/>
                <a:gd name="T33" fmla="*/ 779 h 919"/>
                <a:gd name="T34" fmla="*/ 449 w 1033"/>
                <a:gd name="T35" fmla="*/ 721 h 919"/>
                <a:gd name="T36" fmla="*/ 369 w 1033"/>
                <a:gd name="T37" fmla="*/ 670 h 919"/>
                <a:gd name="T38" fmla="*/ 320 w 1033"/>
                <a:gd name="T39" fmla="*/ 632 h 919"/>
                <a:gd name="T40" fmla="*/ 291 w 1033"/>
                <a:gd name="T41" fmla="*/ 605 h 919"/>
                <a:gd name="T42" fmla="*/ 278 w 1033"/>
                <a:gd name="T43" fmla="*/ 594 h 919"/>
                <a:gd name="T44" fmla="*/ 245 w 1033"/>
                <a:gd name="T45" fmla="*/ 599 h 919"/>
                <a:gd name="T46" fmla="*/ 231 w 1033"/>
                <a:gd name="T47" fmla="*/ 607 h 919"/>
                <a:gd name="T48" fmla="*/ 2 w 1033"/>
                <a:gd name="T49" fmla="*/ 463 h 919"/>
                <a:gd name="T50" fmla="*/ 22 w 1033"/>
                <a:gd name="T51" fmla="*/ 425 h 919"/>
                <a:gd name="T52" fmla="*/ 55 w 1033"/>
                <a:gd name="T53" fmla="*/ 354 h 919"/>
                <a:gd name="T54" fmla="*/ 104 w 1033"/>
                <a:gd name="T55" fmla="*/ 254 h 919"/>
                <a:gd name="T56" fmla="*/ 153 w 1033"/>
                <a:gd name="T57" fmla="*/ 169 h 919"/>
                <a:gd name="T58" fmla="*/ 191 w 1033"/>
                <a:gd name="T59" fmla="*/ 125 h 919"/>
                <a:gd name="T60" fmla="*/ 211 w 1033"/>
                <a:gd name="T61" fmla="*/ 111 h 919"/>
                <a:gd name="T62" fmla="*/ 218 w 1033"/>
                <a:gd name="T63" fmla="*/ 96 h 919"/>
                <a:gd name="T64" fmla="*/ 238 w 1033"/>
                <a:gd name="T65" fmla="*/ 60 h 919"/>
                <a:gd name="T66" fmla="*/ 262 w 1033"/>
                <a:gd name="T67" fmla="*/ 27 h 919"/>
                <a:gd name="T68" fmla="*/ 282 w 1033"/>
                <a:gd name="T69" fmla="*/ 5 h 919"/>
                <a:gd name="T70" fmla="*/ 338 w 1033"/>
                <a:gd name="T71" fmla="*/ 0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3" h="919">
                  <a:moveTo>
                    <a:pt x="338" y="0"/>
                  </a:moveTo>
                  <a:lnTo>
                    <a:pt x="387" y="9"/>
                  </a:lnTo>
                  <a:lnTo>
                    <a:pt x="429" y="25"/>
                  </a:lnTo>
                  <a:lnTo>
                    <a:pt x="465" y="49"/>
                  </a:lnTo>
                  <a:lnTo>
                    <a:pt x="496" y="83"/>
                  </a:lnTo>
                  <a:lnTo>
                    <a:pt x="521" y="125"/>
                  </a:lnTo>
                  <a:lnTo>
                    <a:pt x="536" y="176"/>
                  </a:lnTo>
                  <a:lnTo>
                    <a:pt x="547" y="236"/>
                  </a:lnTo>
                  <a:lnTo>
                    <a:pt x="558" y="278"/>
                  </a:lnTo>
                  <a:lnTo>
                    <a:pt x="581" y="321"/>
                  </a:lnTo>
                  <a:lnTo>
                    <a:pt x="612" y="361"/>
                  </a:lnTo>
                  <a:lnTo>
                    <a:pt x="652" y="398"/>
                  </a:lnTo>
                  <a:lnTo>
                    <a:pt x="699" y="436"/>
                  </a:lnTo>
                  <a:lnTo>
                    <a:pt x="748" y="472"/>
                  </a:lnTo>
                  <a:lnTo>
                    <a:pt x="799" y="510"/>
                  </a:lnTo>
                  <a:lnTo>
                    <a:pt x="848" y="545"/>
                  </a:lnTo>
                  <a:lnTo>
                    <a:pt x="897" y="579"/>
                  </a:lnTo>
                  <a:lnTo>
                    <a:pt x="939" y="614"/>
                  </a:lnTo>
                  <a:lnTo>
                    <a:pt x="975" y="647"/>
                  </a:lnTo>
                  <a:lnTo>
                    <a:pt x="1001" y="683"/>
                  </a:lnTo>
                  <a:lnTo>
                    <a:pt x="1024" y="723"/>
                  </a:lnTo>
                  <a:lnTo>
                    <a:pt x="1033" y="761"/>
                  </a:lnTo>
                  <a:lnTo>
                    <a:pt x="1033" y="794"/>
                  </a:lnTo>
                  <a:lnTo>
                    <a:pt x="1028" y="825"/>
                  </a:lnTo>
                  <a:lnTo>
                    <a:pt x="1017" y="852"/>
                  </a:lnTo>
                  <a:lnTo>
                    <a:pt x="1004" y="877"/>
                  </a:lnTo>
                  <a:lnTo>
                    <a:pt x="990" y="894"/>
                  </a:lnTo>
                  <a:lnTo>
                    <a:pt x="977" y="908"/>
                  </a:lnTo>
                  <a:lnTo>
                    <a:pt x="968" y="917"/>
                  </a:lnTo>
                  <a:lnTo>
                    <a:pt x="964" y="919"/>
                  </a:lnTo>
                  <a:lnTo>
                    <a:pt x="843" y="881"/>
                  </a:lnTo>
                  <a:lnTo>
                    <a:pt x="739" y="845"/>
                  </a:lnTo>
                  <a:lnTo>
                    <a:pt x="647" y="812"/>
                  </a:lnTo>
                  <a:lnTo>
                    <a:pt x="570" y="779"/>
                  </a:lnTo>
                  <a:lnTo>
                    <a:pt x="503" y="748"/>
                  </a:lnTo>
                  <a:lnTo>
                    <a:pt x="449" y="721"/>
                  </a:lnTo>
                  <a:lnTo>
                    <a:pt x="405" y="694"/>
                  </a:lnTo>
                  <a:lnTo>
                    <a:pt x="369" y="670"/>
                  </a:lnTo>
                  <a:lnTo>
                    <a:pt x="340" y="650"/>
                  </a:lnTo>
                  <a:lnTo>
                    <a:pt x="320" y="632"/>
                  </a:lnTo>
                  <a:lnTo>
                    <a:pt x="302" y="616"/>
                  </a:lnTo>
                  <a:lnTo>
                    <a:pt x="291" y="605"/>
                  </a:lnTo>
                  <a:lnTo>
                    <a:pt x="285" y="599"/>
                  </a:lnTo>
                  <a:lnTo>
                    <a:pt x="278" y="594"/>
                  </a:lnTo>
                  <a:lnTo>
                    <a:pt x="260" y="594"/>
                  </a:lnTo>
                  <a:lnTo>
                    <a:pt x="245" y="599"/>
                  </a:lnTo>
                  <a:lnTo>
                    <a:pt x="236" y="605"/>
                  </a:lnTo>
                  <a:lnTo>
                    <a:pt x="231" y="607"/>
                  </a:lnTo>
                  <a:lnTo>
                    <a:pt x="0" y="470"/>
                  </a:lnTo>
                  <a:lnTo>
                    <a:pt x="2" y="463"/>
                  </a:lnTo>
                  <a:lnTo>
                    <a:pt x="9" y="450"/>
                  </a:lnTo>
                  <a:lnTo>
                    <a:pt x="22" y="425"/>
                  </a:lnTo>
                  <a:lnTo>
                    <a:pt x="37" y="394"/>
                  </a:lnTo>
                  <a:lnTo>
                    <a:pt x="55" y="354"/>
                  </a:lnTo>
                  <a:lnTo>
                    <a:pt x="80" y="307"/>
                  </a:lnTo>
                  <a:lnTo>
                    <a:pt x="104" y="254"/>
                  </a:lnTo>
                  <a:lnTo>
                    <a:pt x="131" y="205"/>
                  </a:lnTo>
                  <a:lnTo>
                    <a:pt x="153" y="169"/>
                  </a:lnTo>
                  <a:lnTo>
                    <a:pt x="173" y="143"/>
                  </a:lnTo>
                  <a:lnTo>
                    <a:pt x="191" y="125"/>
                  </a:lnTo>
                  <a:lnTo>
                    <a:pt x="204" y="116"/>
                  </a:lnTo>
                  <a:lnTo>
                    <a:pt x="211" y="111"/>
                  </a:lnTo>
                  <a:lnTo>
                    <a:pt x="213" y="111"/>
                  </a:lnTo>
                  <a:lnTo>
                    <a:pt x="218" y="96"/>
                  </a:lnTo>
                  <a:lnTo>
                    <a:pt x="224" y="80"/>
                  </a:lnTo>
                  <a:lnTo>
                    <a:pt x="238" y="60"/>
                  </a:lnTo>
                  <a:lnTo>
                    <a:pt x="251" y="42"/>
                  </a:lnTo>
                  <a:lnTo>
                    <a:pt x="262" y="27"/>
                  </a:lnTo>
                  <a:lnTo>
                    <a:pt x="276" y="14"/>
                  </a:lnTo>
                  <a:lnTo>
                    <a:pt x="282" y="5"/>
                  </a:lnTo>
                  <a:lnTo>
                    <a:pt x="287" y="0"/>
                  </a:lnTo>
                  <a:lnTo>
                    <a:pt x="338"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6" name="Freeform 8">
              <a:extLst>
                <a:ext uri="{FF2B5EF4-FFF2-40B4-BE49-F238E27FC236}">
                  <a16:creationId xmlns:a16="http://schemas.microsoft.com/office/drawing/2014/main" id="{42A0926E-4BB2-4287-9487-013E4773ADCB}"/>
                </a:ext>
              </a:extLst>
            </p:cNvPr>
            <p:cNvSpPr>
              <a:spLocks/>
            </p:cNvSpPr>
            <p:nvPr/>
          </p:nvSpPr>
          <p:spPr bwMode="auto">
            <a:xfrm>
              <a:off x="4006850" y="9415463"/>
              <a:ext cx="1536700" cy="1341438"/>
            </a:xfrm>
            <a:custGeom>
              <a:avLst/>
              <a:gdLst>
                <a:gd name="T0" fmla="*/ 365 w 968"/>
                <a:gd name="T1" fmla="*/ 0 h 845"/>
                <a:gd name="T2" fmla="*/ 612 w 968"/>
                <a:gd name="T3" fmla="*/ 273 h 845"/>
                <a:gd name="T4" fmla="*/ 585 w 968"/>
                <a:gd name="T5" fmla="*/ 340 h 845"/>
                <a:gd name="T6" fmla="*/ 588 w 968"/>
                <a:gd name="T7" fmla="*/ 345 h 845"/>
                <a:gd name="T8" fmla="*/ 597 w 968"/>
                <a:gd name="T9" fmla="*/ 360 h 845"/>
                <a:gd name="T10" fmla="*/ 606 w 968"/>
                <a:gd name="T11" fmla="*/ 385 h 845"/>
                <a:gd name="T12" fmla="*/ 621 w 968"/>
                <a:gd name="T13" fmla="*/ 413 h 845"/>
                <a:gd name="T14" fmla="*/ 637 w 968"/>
                <a:gd name="T15" fmla="*/ 447 h 845"/>
                <a:gd name="T16" fmla="*/ 652 w 968"/>
                <a:gd name="T17" fmla="*/ 480 h 845"/>
                <a:gd name="T18" fmla="*/ 670 w 968"/>
                <a:gd name="T19" fmla="*/ 511 h 845"/>
                <a:gd name="T20" fmla="*/ 686 w 968"/>
                <a:gd name="T21" fmla="*/ 540 h 845"/>
                <a:gd name="T22" fmla="*/ 699 w 968"/>
                <a:gd name="T23" fmla="*/ 565 h 845"/>
                <a:gd name="T24" fmla="*/ 719 w 968"/>
                <a:gd name="T25" fmla="*/ 587 h 845"/>
                <a:gd name="T26" fmla="*/ 744 w 968"/>
                <a:gd name="T27" fmla="*/ 600 h 845"/>
                <a:gd name="T28" fmla="*/ 772 w 968"/>
                <a:gd name="T29" fmla="*/ 611 h 845"/>
                <a:gd name="T30" fmla="*/ 799 w 968"/>
                <a:gd name="T31" fmla="*/ 616 h 845"/>
                <a:gd name="T32" fmla="*/ 826 w 968"/>
                <a:gd name="T33" fmla="*/ 620 h 845"/>
                <a:gd name="T34" fmla="*/ 848 w 968"/>
                <a:gd name="T35" fmla="*/ 625 h 845"/>
                <a:gd name="T36" fmla="*/ 866 w 968"/>
                <a:gd name="T37" fmla="*/ 629 h 845"/>
                <a:gd name="T38" fmla="*/ 877 w 968"/>
                <a:gd name="T39" fmla="*/ 636 h 845"/>
                <a:gd name="T40" fmla="*/ 888 w 968"/>
                <a:gd name="T41" fmla="*/ 643 h 845"/>
                <a:gd name="T42" fmla="*/ 904 w 968"/>
                <a:gd name="T43" fmla="*/ 651 h 845"/>
                <a:gd name="T44" fmla="*/ 919 w 968"/>
                <a:gd name="T45" fmla="*/ 665 h 845"/>
                <a:gd name="T46" fmla="*/ 933 w 968"/>
                <a:gd name="T47" fmla="*/ 680 h 845"/>
                <a:gd name="T48" fmla="*/ 946 w 968"/>
                <a:gd name="T49" fmla="*/ 700 h 845"/>
                <a:gd name="T50" fmla="*/ 957 w 968"/>
                <a:gd name="T51" fmla="*/ 727 h 845"/>
                <a:gd name="T52" fmla="*/ 964 w 968"/>
                <a:gd name="T53" fmla="*/ 758 h 845"/>
                <a:gd name="T54" fmla="*/ 968 w 968"/>
                <a:gd name="T55" fmla="*/ 798 h 845"/>
                <a:gd name="T56" fmla="*/ 964 w 968"/>
                <a:gd name="T57" fmla="*/ 845 h 845"/>
                <a:gd name="T58" fmla="*/ 577 w 968"/>
                <a:gd name="T59" fmla="*/ 845 h 845"/>
                <a:gd name="T60" fmla="*/ 240 w 968"/>
                <a:gd name="T61" fmla="*/ 502 h 845"/>
                <a:gd name="T62" fmla="*/ 236 w 968"/>
                <a:gd name="T63" fmla="*/ 502 h 845"/>
                <a:gd name="T64" fmla="*/ 227 w 968"/>
                <a:gd name="T65" fmla="*/ 505 h 845"/>
                <a:gd name="T66" fmla="*/ 211 w 968"/>
                <a:gd name="T67" fmla="*/ 511 h 845"/>
                <a:gd name="T68" fmla="*/ 189 w 968"/>
                <a:gd name="T69" fmla="*/ 525 h 845"/>
                <a:gd name="T70" fmla="*/ 0 w 968"/>
                <a:gd name="T71" fmla="*/ 382 h 845"/>
                <a:gd name="T72" fmla="*/ 2 w 968"/>
                <a:gd name="T73" fmla="*/ 376 h 845"/>
                <a:gd name="T74" fmla="*/ 7 w 968"/>
                <a:gd name="T75" fmla="*/ 360 h 845"/>
                <a:gd name="T76" fmla="*/ 16 w 968"/>
                <a:gd name="T77" fmla="*/ 338 h 845"/>
                <a:gd name="T78" fmla="*/ 29 w 968"/>
                <a:gd name="T79" fmla="*/ 309 h 845"/>
                <a:gd name="T80" fmla="*/ 47 w 968"/>
                <a:gd name="T81" fmla="*/ 276 h 845"/>
                <a:gd name="T82" fmla="*/ 67 w 968"/>
                <a:gd name="T83" fmla="*/ 240 h 845"/>
                <a:gd name="T84" fmla="*/ 91 w 968"/>
                <a:gd name="T85" fmla="*/ 204 h 845"/>
                <a:gd name="T86" fmla="*/ 122 w 968"/>
                <a:gd name="T87" fmla="*/ 171 h 845"/>
                <a:gd name="T88" fmla="*/ 156 w 968"/>
                <a:gd name="T89" fmla="*/ 142 h 845"/>
                <a:gd name="T90" fmla="*/ 196 w 968"/>
                <a:gd name="T91" fmla="*/ 120 h 845"/>
                <a:gd name="T92" fmla="*/ 249 w 968"/>
                <a:gd name="T93" fmla="*/ 91 h 845"/>
                <a:gd name="T94" fmla="*/ 289 w 968"/>
                <a:gd name="T95" fmla="*/ 66 h 845"/>
                <a:gd name="T96" fmla="*/ 321 w 968"/>
                <a:gd name="T97" fmla="*/ 44 h 845"/>
                <a:gd name="T98" fmla="*/ 343 w 968"/>
                <a:gd name="T99" fmla="*/ 26 h 845"/>
                <a:gd name="T100" fmla="*/ 356 w 968"/>
                <a:gd name="T101" fmla="*/ 11 h 845"/>
                <a:gd name="T102" fmla="*/ 363 w 968"/>
                <a:gd name="T103" fmla="*/ 2 h 845"/>
                <a:gd name="T104" fmla="*/ 365 w 968"/>
                <a:gd name="T105"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8" h="845">
                  <a:moveTo>
                    <a:pt x="365" y="0"/>
                  </a:moveTo>
                  <a:lnTo>
                    <a:pt x="612" y="273"/>
                  </a:lnTo>
                  <a:lnTo>
                    <a:pt x="585" y="340"/>
                  </a:lnTo>
                  <a:lnTo>
                    <a:pt x="588" y="345"/>
                  </a:lnTo>
                  <a:lnTo>
                    <a:pt x="597" y="360"/>
                  </a:lnTo>
                  <a:lnTo>
                    <a:pt x="606" y="385"/>
                  </a:lnTo>
                  <a:lnTo>
                    <a:pt x="621" y="413"/>
                  </a:lnTo>
                  <a:lnTo>
                    <a:pt x="637" y="447"/>
                  </a:lnTo>
                  <a:lnTo>
                    <a:pt x="652" y="480"/>
                  </a:lnTo>
                  <a:lnTo>
                    <a:pt x="670" y="511"/>
                  </a:lnTo>
                  <a:lnTo>
                    <a:pt x="686" y="540"/>
                  </a:lnTo>
                  <a:lnTo>
                    <a:pt x="699" y="565"/>
                  </a:lnTo>
                  <a:lnTo>
                    <a:pt x="719" y="587"/>
                  </a:lnTo>
                  <a:lnTo>
                    <a:pt x="744" y="600"/>
                  </a:lnTo>
                  <a:lnTo>
                    <a:pt x="772" y="611"/>
                  </a:lnTo>
                  <a:lnTo>
                    <a:pt x="799" y="616"/>
                  </a:lnTo>
                  <a:lnTo>
                    <a:pt x="826" y="620"/>
                  </a:lnTo>
                  <a:lnTo>
                    <a:pt x="848" y="625"/>
                  </a:lnTo>
                  <a:lnTo>
                    <a:pt x="866" y="629"/>
                  </a:lnTo>
                  <a:lnTo>
                    <a:pt x="877" y="636"/>
                  </a:lnTo>
                  <a:lnTo>
                    <a:pt x="888" y="643"/>
                  </a:lnTo>
                  <a:lnTo>
                    <a:pt x="904" y="651"/>
                  </a:lnTo>
                  <a:lnTo>
                    <a:pt x="919" y="665"/>
                  </a:lnTo>
                  <a:lnTo>
                    <a:pt x="933" y="680"/>
                  </a:lnTo>
                  <a:lnTo>
                    <a:pt x="946" y="700"/>
                  </a:lnTo>
                  <a:lnTo>
                    <a:pt x="957" y="727"/>
                  </a:lnTo>
                  <a:lnTo>
                    <a:pt x="964" y="758"/>
                  </a:lnTo>
                  <a:lnTo>
                    <a:pt x="968" y="798"/>
                  </a:lnTo>
                  <a:lnTo>
                    <a:pt x="964" y="845"/>
                  </a:lnTo>
                  <a:lnTo>
                    <a:pt x="577" y="845"/>
                  </a:lnTo>
                  <a:lnTo>
                    <a:pt x="240" y="502"/>
                  </a:lnTo>
                  <a:lnTo>
                    <a:pt x="236" y="502"/>
                  </a:lnTo>
                  <a:lnTo>
                    <a:pt x="227" y="505"/>
                  </a:lnTo>
                  <a:lnTo>
                    <a:pt x="211" y="511"/>
                  </a:lnTo>
                  <a:lnTo>
                    <a:pt x="189" y="525"/>
                  </a:lnTo>
                  <a:lnTo>
                    <a:pt x="0" y="382"/>
                  </a:lnTo>
                  <a:lnTo>
                    <a:pt x="2" y="376"/>
                  </a:lnTo>
                  <a:lnTo>
                    <a:pt x="7" y="360"/>
                  </a:lnTo>
                  <a:lnTo>
                    <a:pt x="16" y="338"/>
                  </a:lnTo>
                  <a:lnTo>
                    <a:pt x="29" y="309"/>
                  </a:lnTo>
                  <a:lnTo>
                    <a:pt x="47" y="276"/>
                  </a:lnTo>
                  <a:lnTo>
                    <a:pt x="67" y="240"/>
                  </a:lnTo>
                  <a:lnTo>
                    <a:pt x="91" y="204"/>
                  </a:lnTo>
                  <a:lnTo>
                    <a:pt x="122" y="171"/>
                  </a:lnTo>
                  <a:lnTo>
                    <a:pt x="156" y="142"/>
                  </a:lnTo>
                  <a:lnTo>
                    <a:pt x="196" y="120"/>
                  </a:lnTo>
                  <a:lnTo>
                    <a:pt x="249" y="91"/>
                  </a:lnTo>
                  <a:lnTo>
                    <a:pt x="289" y="66"/>
                  </a:lnTo>
                  <a:lnTo>
                    <a:pt x="321" y="44"/>
                  </a:lnTo>
                  <a:lnTo>
                    <a:pt x="343" y="26"/>
                  </a:lnTo>
                  <a:lnTo>
                    <a:pt x="356" y="11"/>
                  </a:lnTo>
                  <a:lnTo>
                    <a:pt x="363" y="2"/>
                  </a:lnTo>
                  <a:lnTo>
                    <a:pt x="365" y="0"/>
                  </a:lnTo>
                  <a:close/>
                </a:path>
              </a:pathLst>
            </a:custGeom>
            <a:solidFill>
              <a:schemeClr val="tx1">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7" name="Freeform 9">
              <a:extLst>
                <a:ext uri="{FF2B5EF4-FFF2-40B4-BE49-F238E27FC236}">
                  <a16:creationId xmlns:a16="http://schemas.microsoft.com/office/drawing/2014/main" id="{CA455300-A40C-4DF3-A67A-61B791D93322}"/>
                </a:ext>
              </a:extLst>
            </p:cNvPr>
            <p:cNvSpPr>
              <a:spLocks/>
            </p:cNvSpPr>
            <p:nvPr/>
          </p:nvSpPr>
          <p:spPr bwMode="auto">
            <a:xfrm>
              <a:off x="4448175" y="4230688"/>
              <a:ext cx="3948113" cy="5788025"/>
            </a:xfrm>
            <a:custGeom>
              <a:avLst/>
              <a:gdLst>
                <a:gd name="T0" fmla="*/ 2487 w 2487"/>
                <a:gd name="T1" fmla="*/ 454 h 3646"/>
                <a:gd name="T2" fmla="*/ 2478 w 2487"/>
                <a:gd name="T3" fmla="*/ 479 h 3646"/>
                <a:gd name="T4" fmla="*/ 2456 w 2487"/>
                <a:gd name="T5" fmla="*/ 545 h 3646"/>
                <a:gd name="T6" fmla="*/ 2420 w 2487"/>
                <a:gd name="T7" fmla="*/ 648 h 3646"/>
                <a:gd name="T8" fmla="*/ 2378 w 2487"/>
                <a:gd name="T9" fmla="*/ 781 h 3646"/>
                <a:gd name="T10" fmla="*/ 2327 w 2487"/>
                <a:gd name="T11" fmla="*/ 935 h 3646"/>
                <a:gd name="T12" fmla="*/ 2273 w 2487"/>
                <a:gd name="T13" fmla="*/ 1106 h 3646"/>
                <a:gd name="T14" fmla="*/ 2218 w 2487"/>
                <a:gd name="T15" fmla="*/ 1284 h 3646"/>
                <a:gd name="T16" fmla="*/ 2162 w 2487"/>
                <a:gd name="T17" fmla="*/ 1464 h 3646"/>
                <a:gd name="T18" fmla="*/ 2111 w 2487"/>
                <a:gd name="T19" fmla="*/ 1640 h 3646"/>
                <a:gd name="T20" fmla="*/ 2066 w 2487"/>
                <a:gd name="T21" fmla="*/ 1802 h 3646"/>
                <a:gd name="T22" fmla="*/ 2022 w 2487"/>
                <a:gd name="T23" fmla="*/ 1973 h 3646"/>
                <a:gd name="T24" fmla="*/ 1959 w 2487"/>
                <a:gd name="T25" fmla="*/ 2129 h 3646"/>
                <a:gd name="T26" fmla="*/ 1884 w 2487"/>
                <a:gd name="T27" fmla="*/ 2254 h 3646"/>
                <a:gd name="T28" fmla="*/ 1801 w 2487"/>
                <a:gd name="T29" fmla="*/ 2352 h 3646"/>
                <a:gd name="T30" fmla="*/ 1708 w 2487"/>
                <a:gd name="T31" fmla="*/ 2436 h 3646"/>
                <a:gd name="T32" fmla="*/ 1605 w 2487"/>
                <a:gd name="T33" fmla="*/ 2516 h 3646"/>
                <a:gd name="T34" fmla="*/ 1496 w 2487"/>
                <a:gd name="T35" fmla="*/ 2605 h 3646"/>
                <a:gd name="T36" fmla="*/ 1383 w 2487"/>
                <a:gd name="T37" fmla="*/ 2712 h 3646"/>
                <a:gd name="T38" fmla="*/ 1291 w 2487"/>
                <a:gd name="T39" fmla="*/ 2799 h 3646"/>
                <a:gd name="T40" fmla="*/ 1185 w 2487"/>
                <a:gd name="T41" fmla="*/ 2901 h 3646"/>
                <a:gd name="T42" fmla="*/ 1067 w 2487"/>
                <a:gd name="T43" fmla="*/ 3010 h 3646"/>
                <a:gd name="T44" fmla="*/ 942 w 2487"/>
                <a:gd name="T45" fmla="*/ 3121 h 3646"/>
                <a:gd name="T46" fmla="*/ 817 w 2487"/>
                <a:gd name="T47" fmla="*/ 3235 h 3646"/>
                <a:gd name="T48" fmla="*/ 699 w 2487"/>
                <a:gd name="T49" fmla="*/ 3341 h 3646"/>
                <a:gd name="T50" fmla="*/ 588 w 2487"/>
                <a:gd name="T51" fmla="*/ 3439 h 3646"/>
                <a:gd name="T52" fmla="*/ 494 w 2487"/>
                <a:gd name="T53" fmla="*/ 3524 h 3646"/>
                <a:gd name="T54" fmla="*/ 419 w 2487"/>
                <a:gd name="T55" fmla="*/ 3588 h 3646"/>
                <a:gd name="T56" fmla="*/ 372 w 2487"/>
                <a:gd name="T57" fmla="*/ 3631 h 3646"/>
                <a:gd name="T58" fmla="*/ 354 w 2487"/>
                <a:gd name="T59" fmla="*/ 3646 h 3646"/>
                <a:gd name="T60" fmla="*/ 227 w 2487"/>
                <a:gd name="T61" fmla="*/ 3557 h 3646"/>
                <a:gd name="T62" fmla="*/ 127 w 2487"/>
                <a:gd name="T63" fmla="*/ 3470 h 3646"/>
                <a:gd name="T64" fmla="*/ 56 w 2487"/>
                <a:gd name="T65" fmla="*/ 3397 h 3646"/>
                <a:gd name="T66" fmla="*/ 14 w 2487"/>
                <a:gd name="T67" fmla="*/ 3346 h 3646"/>
                <a:gd name="T68" fmla="*/ 0 w 2487"/>
                <a:gd name="T69" fmla="*/ 3326 h 3646"/>
                <a:gd name="T70" fmla="*/ 16 w 2487"/>
                <a:gd name="T71" fmla="*/ 3310 h 3646"/>
                <a:gd name="T72" fmla="*/ 58 w 2487"/>
                <a:gd name="T73" fmla="*/ 3261 h 3646"/>
                <a:gd name="T74" fmla="*/ 125 w 2487"/>
                <a:gd name="T75" fmla="*/ 3188 h 3646"/>
                <a:gd name="T76" fmla="*/ 210 w 2487"/>
                <a:gd name="T77" fmla="*/ 3094 h 3646"/>
                <a:gd name="T78" fmla="*/ 312 w 2487"/>
                <a:gd name="T79" fmla="*/ 2981 h 3646"/>
                <a:gd name="T80" fmla="*/ 425 w 2487"/>
                <a:gd name="T81" fmla="*/ 2856 h 3646"/>
                <a:gd name="T82" fmla="*/ 543 w 2487"/>
                <a:gd name="T83" fmla="*/ 2721 h 3646"/>
                <a:gd name="T84" fmla="*/ 668 w 2487"/>
                <a:gd name="T85" fmla="*/ 2583 h 3646"/>
                <a:gd name="T86" fmla="*/ 791 w 2487"/>
                <a:gd name="T87" fmla="*/ 2445 h 3646"/>
                <a:gd name="T88" fmla="*/ 906 w 2487"/>
                <a:gd name="T89" fmla="*/ 2309 h 3646"/>
                <a:gd name="T90" fmla="*/ 1015 w 2487"/>
                <a:gd name="T91" fmla="*/ 2185 h 3646"/>
                <a:gd name="T92" fmla="*/ 1111 w 2487"/>
                <a:gd name="T93" fmla="*/ 2074 h 3646"/>
                <a:gd name="T94" fmla="*/ 1189 w 2487"/>
                <a:gd name="T95" fmla="*/ 1978 h 3646"/>
                <a:gd name="T96" fmla="*/ 1245 w 2487"/>
                <a:gd name="T97" fmla="*/ 1904 h 3646"/>
                <a:gd name="T98" fmla="*/ 1283 w 2487"/>
                <a:gd name="T99" fmla="*/ 1844 h 3646"/>
                <a:gd name="T100" fmla="*/ 1320 w 2487"/>
                <a:gd name="T101" fmla="*/ 1747 h 3646"/>
                <a:gd name="T102" fmla="*/ 1358 w 2487"/>
                <a:gd name="T103" fmla="*/ 1611 h 3646"/>
                <a:gd name="T104" fmla="*/ 1398 w 2487"/>
                <a:gd name="T105" fmla="*/ 1444 h 3646"/>
                <a:gd name="T106" fmla="*/ 1438 w 2487"/>
                <a:gd name="T107" fmla="*/ 1257 h 3646"/>
                <a:gd name="T108" fmla="*/ 1478 w 2487"/>
                <a:gd name="T109" fmla="*/ 1057 h 3646"/>
                <a:gd name="T110" fmla="*/ 1514 w 2487"/>
                <a:gd name="T111" fmla="*/ 855 h 3646"/>
                <a:gd name="T112" fmla="*/ 1550 w 2487"/>
                <a:gd name="T113" fmla="*/ 654 h 3646"/>
                <a:gd name="T114" fmla="*/ 1581 w 2487"/>
                <a:gd name="T115" fmla="*/ 465 h 3646"/>
                <a:gd name="T116" fmla="*/ 1608 w 2487"/>
                <a:gd name="T117" fmla="*/ 299 h 3646"/>
                <a:gd name="T118" fmla="*/ 1628 w 2487"/>
                <a:gd name="T119" fmla="*/ 161 h 3646"/>
                <a:gd name="T120" fmla="*/ 1643 w 2487"/>
                <a:gd name="T121" fmla="*/ 61 h 3646"/>
                <a:gd name="T122" fmla="*/ 1650 w 2487"/>
                <a:gd name="T123" fmla="*/ 7 h 3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87" h="3646">
                  <a:moveTo>
                    <a:pt x="1652" y="0"/>
                  </a:moveTo>
                  <a:lnTo>
                    <a:pt x="2487" y="454"/>
                  </a:lnTo>
                  <a:lnTo>
                    <a:pt x="2485" y="461"/>
                  </a:lnTo>
                  <a:lnTo>
                    <a:pt x="2478" y="479"/>
                  </a:lnTo>
                  <a:lnTo>
                    <a:pt x="2469" y="508"/>
                  </a:lnTo>
                  <a:lnTo>
                    <a:pt x="2456" y="545"/>
                  </a:lnTo>
                  <a:lnTo>
                    <a:pt x="2440" y="592"/>
                  </a:lnTo>
                  <a:lnTo>
                    <a:pt x="2420" y="648"/>
                  </a:lnTo>
                  <a:lnTo>
                    <a:pt x="2400" y="712"/>
                  </a:lnTo>
                  <a:lnTo>
                    <a:pt x="2378" y="781"/>
                  </a:lnTo>
                  <a:lnTo>
                    <a:pt x="2353" y="855"/>
                  </a:lnTo>
                  <a:lnTo>
                    <a:pt x="2327" y="935"/>
                  </a:lnTo>
                  <a:lnTo>
                    <a:pt x="2300" y="1019"/>
                  </a:lnTo>
                  <a:lnTo>
                    <a:pt x="2273" y="1106"/>
                  </a:lnTo>
                  <a:lnTo>
                    <a:pt x="2247" y="1195"/>
                  </a:lnTo>
                  <a:lnTo>
                    <a:pt x="2218" y="1284"/>
                  </a:lnTo>
                  <a:lnTo>
                    <a:pt x="2191" y="1375"/>
                  </a:lnTo>
                  <a:lnTo>
                    <a:pt x="2162" y="1464"/>
                  </a:lnTo>
                  <a:lnTo>
                    <a:pt x="2137" y="1553"/>
                  </a:lnTo>
                  <a:lnTo>
                    <a:pt x="2111" y="1640"/>
                  </a:lnTo>
                  <a:lnTo>
                    <a:pt x="2088" y="1722"/>
                  </a:lnTo>
                  <a:lnTo>
                    <a:pt x="2066" y="1802"/>
                  </a:lnTo>
                  <a:lnTo>
                    <a:pt x="2048" y="1878"/>
                  </a:lnTo>
                  <a:lnTo>
                    <a:pt x="2022" y="1973"/>
                  </a:lnTo>
                  <a:lnTo>
                    <a:pt x="1991" y="2056"/>
                  </a:lnTo>
                  <a:lnTo>
                    <a:pt x="1959" y="2129"/>
                  </a:lnTo>
                  <a:lnTo>
                    <a:pt x="1924" y="2196"/>
                  </a:lnTo>
                  <a:lnTo>
                    <a:pt x="1884" y="2254"/>
                  </a:lnTo>
                  <a:lnTo>
                    <a:pt x="1844" y="2305"/>
                  </a:lnTo>
                  <a:lnTo>
                    <a:pt x="1801" y="2352"/>
                  </a:lnTo>
                  <a:lnTo>
                    <a:pt x="1755" y="2394"/>
                  </a:lnTo>
                  <a:lnTo>
                    <a:pt x="1708" y="2436"/>
                  </a:lnTo>
                  <a:lnTo>
                    <a:pt x="1657" y="2476"/>
                  </a:lnTo>
                  <a:lnTo>
                    <a:pt x="1605" y="2516"/>
                  </a:lnTo>
                  <a:lnTo>
                    <a:pt x="1552" y="2561"/>
                  </a:lnTo>
                  <a:lnTo>
                    <a:pt x="1496" y="2605"/>
                  </a:lnTo>
                  <a:lnTo>
                    <a:pt x="1441" y="2656"/>
                  </a:lnTo>
                  <a:lnTo>
                    <a:pt x="1383" y="2712"/>
                  </a:lnTo>
                  <a:lnTo>
                    <a:pt x="1338" y="2754"/>
                  </a:lnTo>
                  <a:lnTo>
                    <a:pt x="1291" y="2799"/>
                  </a:lnTo>
                  <a:lnTo>
                    <a:pt x="1240" y="2848"/>
                  </a:lnTo>
                  <a:lnTo>
                    <a:pt x="1185" y="2901"/>
                  </a:lnTo>
                  <a:lnTo>
                    <a:pt x="1127" y="2954"/>
                  </a:lnTo>
                  <a:lnTo>
                    <a:pt x="1067" y="3010"/>
                  </a:lnTo>
                  <a:lnTo>
                    <a:pt x="1004" y="3066"/>
                  </a:lnTo>
                  <a:lnTo>
                    <a:pt x="942" y="3121"/>
                  </a:lnTo>
                  <a:lnTo>
                    <a:pt x="880" y="3179"/>
                  </a:lnTo>
                  <a:lnTo>
                    <a:pt x="817" y="3235"/>
                  </a:lnTo>
                  <a:lnTo>
                    <a:pt x="757" y="3288"/>
                  </a:lnTo>
                  <a:lnTo>
                    <a:pt x="699" y="3341"/>
                  </a:lnTo>
                  <a:lnTo>
                    <a:pt x="641" y="3393"/>
                  </a:lnTo>
                  <a:lnTo>
                    <a:pt x="588" y="3439"/>
                  </a:lnTo>
                  <a:lnTo>
                    <a:pt x="539" y="3484"/>
                  </a:lnTo>
                  <a:lnTo>
                    <a:pt x="494" y="3524"/>
                  </a:lnTo>
                  <a:lnTo>
                    <a:pt x="454" y="3557"/>
                  </a:lnTo>
                  <a:lnTo>
                    <a:pt x="419" y="3588"/>
                  </a:lnTo>
                  <a:lnTo>
                    <a:pt x="392" y="3613"/>
                  </a:lnTo>
                  <a:lnTo>
                    <a:pt x="372" y="3631"/>
                  </a:lnTo>
                  <a:lnTo>
                    <a:pt x="359" y="3642"/>
                  </a:lnTo>
                  <a:lnTo>
                    <a:pt x="354" y="3646"/>
                  </a:lnTo>
                  <a:lnTo>
                    <a:pt x="287" y="3602"/>
                  </a:lnTo>
                  <a:lnTo>
                    <a:pt x="227" y="3557"/>
                  </a:lnTo>
                  <a:lnTo>
                    <a:pt x="174" y="3513"/>
                  </a:lnTo>
                  <a:lnTo>
                    <a:pt x="127" y="3470"/>
                  </a:lnTo>
                  <a:lnTo>
                    <a:pt x="89" y="3433"/>
                  </a:lnTo>
                  <a:lnTo>
                    <a:pt x="56" y="3397"/>
                  </a:lnTo>
                  <a:lnTo>
                    <a:pt x="31" y="3368"/>
                  </a:lnTo>
                  <a:lnTo>
                    <a:pt x="14" y="3346"/>
                  </a:lnTo>
                  <a:lnTo>
                    <a:pt x="3" y="3330"/>
                  </a:lnTo>
                  <a:lnTo>
                    <a:pt x="0" y="3326"/>
                  </a:lnTo>
                  <a:lnTo>
                    <a:pt x="5" y="3321"/>
                  </a:lnTo>
                  <a:lnTo>
                    <a:pt x="16" y="3310"/>
                  </a:lnTo>
                  <a:lnTo>
                    <a:pt x="34" y="3288"/>
                  </a:lnTo>
                  <a:lnTo>
                    <a:pt x="58" y="3261"/>
                  </a:lnTo>
                  <a:lnTo>
                    <a:pt x="89" y="3228"/>
                  </a:lnTo>
                  <a:lnTo>
                    <a:pt x="125" y="3188"/>
                  </a:lnTo>
                  <a:lnTo>
                    <a:pt x="165" y="3143"/>
                  </a:lnTo>
                  <a:lnTo>
                    <a:pt x="210" y="3094"/>
                  </a:lnTo>
                  <a:lnTo>
                    <a:pt x="259" y="3039"/>
                  </a:lnTo>
                  <a:lnTo>
                    <a:pt x="312" y="2981"/>
                  </a:lnTo>
                  <a:lnTo>
                    <a:pt x="368" y="2919"/>
                  </a:lnTo>
                  <a:lnTo>
                    <a:pt x="425" y="2856"/>
                  </a:lnTo>
                  <a:lnTo>
                    <a:pt x="483" y="2790"/>
                  </a:lnTo>
                  <a:lnTo>
                    <a:pt x="543" y="2721"/>
                  </a:lnTo>
                  <a:lnTo>
                    <a:pt x="606" y="2652"/>
                  </a:lnTo>
                  <a:lnTo>
                    <a:pt x="668" y="2583"/>
                  </a:lnTo>
                  <a:lnTo>
                    <a:pt x="728" y="2514"/>
                  </a:lnTo>
                  <a:lnTo>
                    <a:pt x="791" y="2445"/>
                  </a:lnTo>
                  <a:lnTo>
                    <a:pt x="848" y="2376"/>
                  </a:lnTo>
                  <a:lnTo>
                    <a:pt x="906" y="2309"/>
                  </a:lnTo>
                  <a:lnTo>
                    <a:pt x="962" y="2247"/>
                  </a:lnTo>
                  <a:lnTo>
                    <a:pt x="1015" y="2185"/>
                  </a:lnTo>
                  <a:lnTo>
                    <a:pt x="1064" y="2127"/>
                  </a:lnTo>
                  <a:lnTo>
                    <a:pt x="1111" y="2074"/>
                  </a:lnTo>
                  <a:lnTo>
                    <a:pt x="1151" y="2022"/>
                  </a:lnTo>
                  <a:lnTo>
                    <a:pt x="1189" y="1978"/>
                  </a:lnTo>
                  <a:lnTo>
                    <a:pt x="1220" y="1938"/>
                  </a:lnTo>
                  <a:lnTo>
                    <a:pt x="1245" y="1904"/>
                  </a:lnTo>
                  <a:lnTo>
                    <a:pt x="1265" y="1878"/>
                  </a:lnTo>
                  <a:lnTo>
                    <a:pt x="1283" y="1844"/>
                  </a:lnTo>
                  <a:lnTo>
                    <a:pt x="1300" y="1802"/>
                  </a:lnTo>
                  <a:lnTo>
                    <a:pt x="1320" y="1747"/>
                  </a:lnTo>
                  <a:lnTo>
                    <a:pt x="1338" y="1682"/>
                  </a:lnTo>
                  <a:lnTo>
                    <a:pt x="1358" y="1611"/>
                  </a:lnTo>
                  <a:lnTo>
                    <a:pt x="1378" y="1531"/>
                  </a:lnTo>
                  <a:lnTo>
                    <a:pt x="1398" y="1444"/>
                  </a:lnTo>
                  <a:lnTo>
                    <a:pt x="1418" y="1353"/>
                  </a:lnTo>
                  <a:lnTo>
                    <a:pt x="1438" y="1257"/>
                  </a:lnTo>
                  <a:lnTo>
                    <a:pt x="1458" y="1159"/>
                  </a:lnTo>
                  <a:lnTo>
                    <a:pt x="1478" y="1057"/>
                  </a:lnTo>
                  <a:lnTo>
                    <a:pt x="1496" y="955"/>
                  </a:lnTo>
                  <a:lnTo>
                    <a:pt x="1514" y="855"/>
                  </a:lnTo>
                  <a:lnTo>
                    <a:pt x="1532" y="752"/>
                  </a:lnTo>
                  <a:lnTo>
                    <a:pt x="1550" y="654"/>
                  </a:lnTo>
                  <a:lnTo>
                    <a:pt x="1565" y="557"/>
                  </a:lnTo>
                  <a:lnTo>
                    <a:pt x="1581" y="465"/>
                  </a:lnTo>
                  <a:lnTo>
                    <a:pt x="1594" y="379"/>
                  </a:lnTo>
                  <a:lnTo>
                    <a:pt x="1608" y="299"/>
                  </a:lnTo>
                  <a:lnTo>
                    <a:pt x="1619" y="225"/>
                  </a:lnTo>
                  <a:lnTo>
                    <a:pt x="1628" y="161"/>
                  </a:lnTo>
                  <a:lnTo>
                    <a:pt x="1637" y="105"/>
                  </a:lnTo>
                  <a:lnTo>
                    <a:pt x="1643" y="61"/>
                  </a:lnTo>
                  <a:lnTo>
                    <a:pt x="1648" y="27"/>
                  </a:lnTo>
                  <a:lnTo>
                    <a:pt x="1650" y="7"/>
                  </a:lnTo>
                  <a:lnTo>
                    <a:pt x="1652"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8" name="Freeform 10">
              <a:extLst>
                <a:ext uri="{FF2B5EF4-FFF2-40B4-BE49-F238E27FC236}">
                  <a16:creationId xmlns:a16="http://schemas.microsoft.com/office/drawing/2014/main" id="{3688DA62-558F-42D6-B173-2017C9553409}"/>
                </a:ext>
              </a:extLst>
            </p:cNvPr>
            <p:cNvSpPr>
              <a:spLocks/>
            </p:cNvSpPr>
            <p:nvPr/>
          </p:nvSpPr>
          <p:spPr bwMode="auto">
            <a:xfrm>
              <a:off x="8332788" y="365125"/>
              <a:ext cx="896938" cy="1592263"/>
            </a:xfrm>
            <a:custGeom>
              <a:avLst/>
              <a:gdLst>
                <a:gd name="T0" fmla="*/ 129 w 565"/>
                <a:gd name="T1" fmla="*/ 0 h 1003"/>
                <a:gd name="T2" fmla="*/ 565 w 565"/>
                <a:gd name="T3" fmla="*/ 409 h 1003"/>
                <a:gd name="T4" fmla="*/ 565 w 565"/>
                <a:gd name="T5" fmla="*/ 411 h 1003"/>
                <a:gd name="T6" fmla="*/ 565 w 565"/>
                <a:gd name="T7" fmla="*/ 422 h 1003"/>
                <a:gd name="T8" fmla="*/ 565 w 565"/>
                <a:gd name="T9" fmla="*/ 440 h 1003"/>
                <a:gd name="T10" fmla="*/ 563 w 565"/>
                <a:gd name="T11" fmla="*/ 463 h 1003"/>
                <a:gd name="T12" fmla="*/ 554 w 565"/>
                <a:gd name="T13" fmla="*/ 491 h 1003"/>
                <a:gd name="T14" fmla="*/ 539 w 565"/>
                <a:gd name="T15" fmla="*/ 525 h 1003"/>
                <a:gd name="T16" fmla="*/ 516 w 565"/>
                <a:gd name="T17" fmla="*/ 563 h 1003"/>
                <a:gd name="T18" fmla="*/ 501 w 565"/>
                <a:gd name="T19" fmla="*/ 589 h 1003"/>
                <a:gd name="T20" fmla="*/ 485 w 565"/>
                <a:gd name="T21" fmla="*/ 623 h 1003"/>
                <a:gd name="T22" fmla="*/ 470 w 565"/>
                <a:gd name="T23" fmla="*/ 660 h 1003"/>
                <a:gd name="T24" fmla="*/ 452 w 565"/>
                <a:gd name="T25" fmla="*/ 703 h 1003"/>
                <a:gd name="T26" fmla="*/ 436 w 565"/>
                <a:gd name="T27" fmla="*/ 749 h 1003"/>
                <a:gd name="T28" fmla="*/ 421 w 565"/>
                <a:gd name="T29" fmla="*/ 794 h 1003"/>
                <a:gd name="T30" fmla="*/ 407 w 565"/>
                <a:gd name="T31" fmla="*/ 841 h 1003"/>
                <a:gd name="T32" fmla="*/ 394 w 565"/>
                <a:gd name="T33" fmla="*/ 883 h 1003"/>
                <a:gd name="T34" fmla="*/ 383 w 565"/>
                <a:gd name="T35" fmla="*/ 923 h 1003"/>
                <a:gd name="T36" fmla="*/ 372 w 565"/>
                <a:gd name="T37" fmla="*/ 956 h 1003"/>
                <a:gd name="T38" fmla="*/ 365 w 565"/>
                <a:gd name="T39" fmla="*/ 981 h 1003"/>
                <a:gd name="T40" fmla="*/ 361 w 565"/>
                <a:gd name="T41" fmla="*/ 999 h 1003"/>
                <a:gd name="T42" fmla="*/ 358 w 565"/>
                <a:gd name="T43" fmla="*/ 1003 h 1003"/>
                <a:gd name="T44" fmla="*/ 0 w 565"/>
                <a:gd name="T45" fmla="*/ 721 h 1003"/>
                <a:gd name="T46" fmla="*/ 84 w 565"/>
                <a:gd name="T47" fmla="*/ 87 h 1003"/>
                <a:gd name="T48" fmla="*/ 129 w 565"/>
                <a:gd name="T49" fmla="*/ 0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5" h="1003">
                  <a:moveTo>
                    <a:pt x="129" y="0"/>
                  </a:moveTo>
                  <a:lnTo>
                    <a:pt x="565" y="409"/>
                  </a:lnTo>
                  <a:lnTo>
                    <a:pt x="565" y="411"/>
                  </a:lnTo>
                  <a:lnTo>
                    <a:pt x="565" y="422"/>
                  </a:lnTo>
                  <a:lnTo>
                    <a:pt x="565" y="440"/>
                  </a:lnTo>
                  <a:lnTo>
                    <a:pt x="563" y="463"/>
                  </a:lnTo>
                  <a:lnTo>
                    <a:pt x="554" y="491"/>
                  </a:lnTo>
                  <a:lnTo>
                    <a:pt x="539" y="525"/>
                  </a:lnTo>
                  <a:lnTo>
                    <a:pt x="516" y="563"/>
                  </a:lnTo>
                  <a:lnTo>
                    <a:pt x="501" y="589"/>
                  </a:lnTo>
                  <a:lnTo>
                    <a:pt x="485" y="623"/>
                  </a:lnTo>
                  <a:lnTo>
                    <a:pt x="470" y="660"/>
                  </a:lnTo>
                  <a:lnTo>
                    <a:pt x="452" y="703"/>
                  </a:lnTo>
                  <a:lnTo>
                    <a:pt x="436" y="749"/>
                  </a:lnTo>
                  <a:lnTo>
                    <a:pt x="421" y="794"/>
                  </a:lnTo>
                  <a:lnTo>
                    <a:pt x="407" y="841"/>
                  </a:lnTo>
                  <a:lnTo>
                    <a:pt x="394" y="883"/>
                  </a:lnTo>
                  <a:lnTo>
                    <a:pt x="383" y="923"/>
                  </a:lnTo>
                  <a:lnTo>
                    <a:pt x="372" y="956"/>
                  </a:lnTo>
                  <a:lnTo>
                    <a:pt x="365" y="981"/>
                  </a:lnTo>
                  <a:lnTo>
                    <a:pt x="361" y="999"/>
                  </a:lnTo>
                  <a:lnTo>
                    <a:pt x="358" y="1003"/>
                  </a:lnTo>
                  <a:lnTo>
                    <a:pt x="0" y="721"/>
                  </a:lnTo>
                  <a:lnTo>
                    <a:pt x="84" y="87"/>
                  </a:lnTo>
                  <a:lnTo>
                    <a:pt x="129" y="0"/>
                  </a:lnTo>
                  <a:close/>
                </a:path>
              </a:pathLst>
            </a:custGeom>
            <a:solidFill>
              <a:srgbClr val="AF605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9" name="Freeform 11">
              <a:extLst>
                <a:ext uri="{FF2B5EF4-FFF2-40B4-BE49-F238E27FC236}">
                  <a16:creationId xmlns:a16="http://schemas.microsoft.com/office/drawing/2014/main" id="{742A158D-1CBE-4FF0-B331-852907A7A0B9}"/>
                </a:ext>
              </a:extLst>
            </p:cNvPr>
            <p:cNvSpPr>
              <a:spLocks/>
            </p:cNvSpPr>
            <p:nvPr/>
          </p:nvSpPr>
          <p:spPr bwMode="auto">
            <a:xfrm>
              <a:off x="4335463" y="3070225"/>
              <a:ext cx="989013" cy="1041400"/>
            </a:xfrm>
            <a:custGeom>
              <a:avLst/>
              <a:gdLst>
                <a:gd name="T0" fmla="*/ 514 w 623"/>
                <a:gd name="T1" fmla="*/ 0 h 656"/>
                <a:gd name="T2" fmla="*/ 574 w 623"/>
                <a:gd name="T3" fmla="*/ 6 h 656"/>
                <a:gd name="T4" fmla="*/ 614 w 623"/>
                <a:gd name="T5" fmla="*/ 17 h 656"/>
                <a:gd name="T6" fmla="*/ 623 w 623"/>
                <a:gd name="T7" fmla="*/ 35 h 656"/>
                <a:gd name="T8" fmla="*/ 590 w 623"/>
                <a:gd name="T9" fmla="*/ 66 h 656"/>
                <a:gd name="T10" fmla="*/ 496 w 623"/>
                <a:gd name="T11" fmla="*/ 140 h 656"/>
                <a:gd name="T12" fmla="*/ 452 w 623"/>
                <a:gd name="T13" fmla="*/ 213 h 656"/>
                <a:gd name="T14" fmla="*/ 448 w 623"/>
                <a:gd name="T15" fmla="*/ 282 h 656"/>
                <a:gd name="T16" fmla="*/ 465 w 623"/>
                <a:gd name="T17" fmla="*/ 344 h 656"/>
                <a:gd name="T18" fmla="*/ 474 w 623"/>
                <a:gd name="T19" fmla="*/ 407 h 656"/>
                <a:gd name="T20" fmla="*/ 456 w 623"/>
                <a:gd name="T21" fmla="*/ 467 h 656"/>
                <a:gd name="T22" fmla="*/ 430 w 623"/>
                <a:gd name="T23" fmla="*/ 505 h 656"/>
                <a:gd name="T24" fmla="*/ 387 w 623"/>
                <a:gd name="T25" fmla="*/ 516 h 656"/>
                <a:gd name="T26" fmla="*/ 354 w 623"/>
                <a:gd name="T27" fmla="*/ 513 h 656"/>
                <a:gd name="T28" fmla="*/ 343 w 623"/>
                <a:gd name="T29" fmla="*/ 507 h 656"/>
                <a:gd name="T30" fmla="*/ 338 w 623"/>
                <a:gd name="T31" fmla="*/ 502 h 656"/>
                <a:gd name="T32" fmla="*/ 327 w 623"/>
                <a:gd name="T33" fmla="*/ 509 h 656"/>
                <a:gd name="T34" fmla="*/ 305 w 623"/>
                <a:gd name="T35" fmla="*/ 549 h 656"/>
                <a:gd name="T36" fmla="*/ 281 w 623"/>
                <a:gd name="T37" fmla="*/ 591 h 656"/>
                <a:gd name="T38" fmla="*/ 261 w 623"/>
                <a:gd name="T39" fmla="*/ 611 h 656"/>
                <a:gd name="T40" fmla="*/ 243 w 623"/>
                <a:gd name="T41" fmla="*/ 636 h 656"/>
                <a:gd name="T42" fmla="*/ 214 w 623"/>
                <a:gd name="T43" fmla="*/ 656 h 656"/>
                <a:gd name="T44" fmla="*/ 167 w 623"/>
                <a:gd name="T45" fmla="*/ 649 h 656"/>
                <a:gd name="T46" fmla="*/ 129 w 623"/>
                <a:gd name="T47" fmla="*/ 620 h 656"/>
                <a:gd name="T48" fmla="*/ 85 w 623"/>
                <a:gd name="T49" fmla="*/ 582 h 656"/>
                <a:gd name="T50" fmla="*/ 65 w 623"/>
                <a:gd name="T51" fmla="*/ 565 h 656"/>
                <a:gd name="T52" fmla="*/ 16 w 623"/>
                <a:gd name="T53" fmla="*/ 498 h 656"/>
                <a:gd name="T54" fmla="*/ 0 w 623"/>
                <a:gd name="T55" fmla="*/ 418 h 656"/>
                <a:gd name="T56" fmla="*/ 18 w 623"/>
                <a:gd name="T57" fmla="*/ 338 h 656"/>
                <a:gd name="T58" fmla="*/ 78 w 623"/>
                <a:gd name="T59" fmla="*/ 253 h 656"/>
                <a:gd name="T60" fmla="*/ 138 w 623"/>
                <a:gd name="T61" fmla="*/ 191 h 656"/>
                <a:gd name="T62" fmla="*/ 180 w 623"/>
                <a:gd name="T63" fmla="*/ 140 h 656"/>
                <a:gd name="T64" fmla="*/ 232 w 623"/>
                <a:gd name="T65" fmla="*/ 78 h 656"/>
                <a:gd name="T66" fmla="*/ 296 w 623"/>
                <a:gd name="T67" fmla="*/ 24 h 656"/>
                <a:gd name="T68" fmla="*/ 376 w 623"/>
                <a:gd name="T69" fmla="*/ 2 h 656"/>
                <a:gd name="T70" fmla="*/ 445 w 623"/>
                <a:gd name="T71"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3" h="656">
                  <a:moveTo>
                    <a:pt x="479" y="0"/>
                  </a:moveTo>
                  <a:lnTo>
                    <a:pt x="514" y="0"/>
                  </a:lnTo>
                  <a:lnTo>
                    <a:pt x="545" y="2"/>
                  </a:lnTo>
                  <a:lnTo>
                    <a:pt x="574" y="6"/>
                  </a:lnTo>
                  <a:lnTo>
                    <a:pt x="597" y="11"/>
                  </a:lnTo>
                  <a:lnTo>
                    <a:pt x="614" y="17"/>
                  </a:lnTo>
                  <a:lnTo>
                    <a:pt x="623" y="26"/>
                  </a:lnTo>
                  <a:lnTo>
                    <a:pt x="623" y="35"/>
                  </a:lnTo>
                  <a:lnTo>
                    <a:pt x="612" y="49"/>
                  </a:lnTo>
                  <a:lnTo>
                    <a:pt x="590" y="66"/>
                  </a:lnTo>
                  <a:lnTo>
                    <a:pt x="534" y="102"/>
                  </a:lnTo>
                  <a:lnTo>
                    <a:pt x="496" y="140"/>
                  </a:lnTo>
                  <a:lnTo>
                    <a:pt x="470" y="178"/>
                  </a:lnTo>
                  <a:lnTo>
                    <a:pt x="452" y="213"/>
                  </a:lnTo>
                  <a:lnTo>
                    <a:pt x="445" y="247"/>
                  </a:lnTo>
                  <a:lnTo>
                    <a:pt x="448" y="282"/>
                  </a:lnTo>
                  <a:lnTo>
                    <a:pt x="454" y="313"/>
                  </a:lnTo>
                  <a:lnTo>
                    <a:pt x="465" y="344"/>
                  </a:lnTo>
                  <a:lnTo>
                    <a:pt x="474" y="376"/>
                  </a:lnTo>
                  <a:lnTo>
                    <a:pt x="474" y="407"/>
                  </a:lnTo>
                  <a:lnTo>
                    <a:pt x="468" y="438"/>
                  </a:lnTo>
                  <a:lnTo>
                    <a:pt x="456" y="467"/>
                  </a:lnTo>
                  <a:lnTo>
                    <a:pt x="443" y="489"/>
                  </a:lnTo>
                  <a:lnTo>
                    <a:pt x="430" y="505"/>
                  </a:lnTo>
                  <a:lnTo>
                    <a:pt x="416" y="511"/>
                  </a:lnTo>
                  <a:lnTo>
                    <a:pt x="387" y="516"/>
                  </a:lnTo>
                  <a:lnTo>
                    <a:pt x="367" y="516"/>
                  </a:lnTo>
                  <a:lnTo>
                    <a:pt x="354" y="513"/>
                  </a:lnTo>
                  <a:lnTo>
                    <a:pt x="347" y="511"/>
                  </a:lnTo>
                  <a:lnTo>
                    <a:pt x="343" y="507"/>
                  </a:lnTo>
                  <a:lnTo>
                    <a:pt x="341" y="505"/>
                  </a:lnTo>
                  <a:lnTo>
                    <a:pt x="338" y="502"/>
                  </a:lnTo>
                  <a:lnTo>
                    <a:pt x="334" y="502"/>
                  </a:lnTo>
                  <a:lnTo>
                    <a:pt x="327" y="509"/>
                  </a:lnTo>
                  <a:lnTo>
                    <a:pt x="316" y="527"/>
                  </a:lnTo>
                  <a:lnTo>
                    <a:pt x="305" y="549"/>
                  </a:lnTo>
                  <a:lnTo>
                    <a:pt x="292" y="571"/>
                  </a:lnTo>
                  <a:lnTo>
                    <a:pt x="281" y="591"/>
                  </a:lnTo>
                  <a:lnTo>
                    <a:pt x="269" y="602"/>
                  </a:lnTo>
                  <a:lnTo>
                    <a:pt x="261" y="611"/>
                  </a:lnTo>
                  <a:lnTo>
                    <a:pt x="252" y="622"/>
                  </a:lnTo>
                  <a:lnTo>
                    <a:pt x="243" y="636"/>
                  </a:lnTo>
                  <a:lnTo>
                    <a:pt x="229" y="647"/>
                  </a:lnTo>
                  <a:lnTo>
                    <a:pt x="214" y="656"/>
                  </a:lnTo>
                  <a:lnTo>
                    <a:pt x="194" y="656"/>
                  </a:lnTo>
                  <a:lnTo>
                    <a:pt x="167" y="649"/>
                  </a:lnTo>
                  <a:lnTo>
                    <a:pt x="149" y="638"/>
                  </a:lnTo>
                  <a:lnTo>
                    <a:pt x="129" y="620"/>
                  </a:lnTo>
                  <a:lnTo>
                    <a:pt x="105" y="602"/>
                  </a:lnTo>
                  <a:lnTo>
                    <a:pt x="85" y="582"/>
                  </a:lnTo>
                  <a:lnTo>
                    <a:pt x="67" y="567"/>
                  </a:lnTo>
                  <a:lnTo>
                    <a:pt x="65" y="565"/>
                  </a:lnTo>
                  <a:lnTo>
                    <a:pt x="38" y="534"/>
                  </a:lnTo>
                  <a:lnTo>
                    <a:pt x="16" y="498"/>
                  </a:lnTo>
                  <a:lnTo>
                    <a:pt x="4" y="458"/>
                  </a:lnTo>
                  <a:lnTo>
                    <a:pt x="0" y="418"/>
                  </a:lnTo>
                  <a:lnTo>
                    <a:pt x="4" y="378"/>
                  </a:lnTo>
                  <a:lnTo>
                    <a:pt x="18" y="338"/>
                  </a:lnTo>
                  <a:lnTo>
                    <a:pt x="40" y="300"/>
                  </a:lnTo>
                  <a:lnTo>
                    <a:pt x="78" y="253"/>
                  </a:lnTo>
                  <a:lnTo>
                    <a:pt x="111" y="218"/>
                  </a:lnTo>
                  <a:lnTo>
                    <a:pt x="138" y="191"/>
                  </a:lnTo>
                  <a:lnTo>
                    <a:pt x="158" y="169"/>
                  </a:lnTo>
                  <a:lnTo>
                    <a:pt x="180" y="140"/>
                  </a:lnTo>
                  <a:lnTo>
                    <a:pt x="207" y="109"/>
                  </a:lnTo>
                  <a:lnTo>
                    <a:pt x="232" y="78"/>
                  </a:lnTo>
                  <a:lnTo>
                    <a:pt x="263" y="46"/>
                  </a:lnTo>
                  <a:lnTo>
                    <a:pt x="296" y="24"/>
                  </a:lnTo>
                  <a:lnTo>
                    <a:pt x="336" y="9"/>
                  </a:lnTo>
                  <a:lnTo>
                    <a:pt x="376" y="2"/>
                  </a:lnTo>
                  <a:lnTo>
                    <a:pt x="410" y="2"/>
                  </a:lnTo>
                  <a:lnTo>
                    <a:pt x="445" y="0"/>
                  </a:lnTo>
                  <a:lnTo>
                    <a:pt x="479" y="0"/>
                  </a:lnTo>
                  <a:close/>
                </a:path>
              </a:pathLst>
            </a:custGeom>
            <a:solidFill>
              <a:srgbClr val="C58C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0" name="Freeform 12">
              <a:extLst>
                <a:ext uri="{FF2B5EF4-FFF2-40B4-BE49-F238E27FC236}">
                  <a16:creationId xmlns:a16="http://schemas.microsoft.com/office/drawing/2014/main" id="{21D6E425-678C-4EFF-8396-B65887FB315E}"/>
                </a:ext>
              </a:extLst>
            </p:cNvPr>
            <p:cNvSpPr>
              <a:spLocks/>
            </p:cNvSpPr>
            <p:nvPr/>
          </p:nvSpPr>
          <p:spPr bwMode="auto">
            <a:xfrm>
              <a:off x="9078913" y="1265238"/>
              <a:ext cx="366713" cy="1716088"/>
            </a:xfrm>
            <a:custGeom>
              <a:avLst/>
              <a:gdLst>
                <a:gd name="T0" fmla="*/ 46 w 231"/>
                <a:gd name="T1" fmla="*/ 0 h 1081"/>
                <a:gd name="T2" fmla="*/ 142 w 231"/>
                <a:gd name="T3" fmla="*/ 78 h 1081"/>
                <a:gd name="T4" fmla="*/ 231 w 231"/>
                <a:gd name="T5" fmla="*/ 558 h 1081"/>
                <a:gd name="T6" fmla="*/ 151 w 231"/>
                <a:gd name="T7" fmla="*/ 1081 h 1081"/>
                <a:gd name="T8" fmla="*/ 37 w 231"/>
                <a:gd name="T9" fmla="*/ 779 h 1081"/>
                <a:gd name="T10" fmla="*/ 0 w 231"/>
                <a:gd name="T11" fmla="*/ 162 h 1081"/>
                <a:gd name="T12" fmla="*/ 46 w 231"/>
                <a:gd name="T13" fmla="*/ 0 h 1081"/>
              </a:gdLst>
              <a:ahLst/>
              <a:cxnLst>
                <a:cxn ang="0">
                  <a:pos x="T0" y="T1"/>
                </a:cxn>
                <a:cxn ang="0">
                  <a:pos x="T2" y="T3"/>
                </a:cxn>
                <a:cxn ang="0">
                  <a:pos x="T4" y="T5"/>
                </a:cxn>
                <a:cxn ang="0">
                  <a:pos x="T6" y="T7"/>
                </a:cxn>
                <a:cxn ang="0">
                  <a:pos x="T8" y="T9"/>
                </a:cxn>
                <a:cxn ang="0">
                  <a:pos x="T10" y="T11"/>
                </a:cxn>
                <a:cxn ang="0">
                  <a:pos x="T12" y="T13"/>
                </a:cxn>
              </a:cxnLst>
              <a:rect l="0" t="0" r="r" b="b"/>
              <a:pathLst>
                <a:path w="231" h="1081">
                  <a:moveTo>
                    <a:pt x="46" y="0"/>
                  </a:moveTo>
                  <a:lnTo>
                    <a:pt x="142" y="78"/>
                  </a:lnTo>
                  <a:lnTo>
                    <a:pt x="231" y="558"/>
                  </a:lnTo>
                  <a:lnTo>
                    <a:pt x="151" y="1081"/>
                  </a:lnTo>
                  <a:lnTo>
                    <a:pt x="37" y="779"/>
                  </a:lnTo>
                  <a:lnTo>
                    <a:pt x="0" y="162"/>
                  </a:lnTo>
                  <a:lnTo>
                    <a:pt x="4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1" name="Freeform 13">
              <a:extLst>
                <a:ext uri="{FF2B5EF4-FFF2-40B4-BE49-F238E27FC236}">
                  <a16:creationId xmlns:a16="http://schemas.microsoft.com/office/drawing/2014/main" id="{0E32711F-A4A7-41D5-B6FF-BF9F6D327329}"/>
                </a:ext>
              </a:extLst>
            </p:cNvPr>
            <p:cNvSpPr>
              <a:spLocks/>
            </p:cNvSpPr>
            <p:nvPr/>
          </p:nvSpPr>
          <p:spPr bwMode="auto">
            <a:xfrm>
              <a:off x="8091488" y="1095375"/>
              <a:ext cx="965200" cy="2238375"/>
            </a:xfrm>
            <a:custGeom>
              <a:avLst/>
              <a:gdLst>
                <a:gd name="T0" fmla="*/ 194 w 608"/>
                <a:gd name="T1" fmla="*/ 0 h 1410"/>
                <a:gd name="T2" fmla="*/ 608 w 608"/>
                <a:gd name="T3" fmla="*/ 287 h 1410"/>
                <a:gd name="T4" fmla="*/ 608 w 608"/>
                <a:gd name="T5" fmla="*/ 872 h 1410"/>
                <a:gd name="T6" fmla="*/ 481 w 608"/>
                <a:gd name="T7" fmla="*/ 1410 h 1410"/>
                <a:gd name="T8" fmla="*/ 383 w 608"/>
                <a:gd name="T9" fmla="*/ 1335 h 1410"/>
                <a:gd name="T10" fmla="*/ 299 w 608"/>
                <a:gd name="T11" fmla="*/ 1257 h 1410"/>
                <a:gd name="T12" fmla="*/ 228 w 608"/>
                <a:gd name="T13" fmla="*/ 1179 h 1410"/>
                <a:gd name="T14" fmla="*/ 167 w 608"/>
                <a:gd name="T15" fmla="*/ 1099 h 1410"/>
                <a:gd name="T16" fmla="*/ 118 w 608"/>
                <a:gd name="T17" fmla="*/ 1019 h 1410"/>
                <a:gd name="T18" fmla="*/ 78 w 608"/>
                <a:gd name="T19" fmla="*/ 941 h 1410"/>
                <a:gd name="T20" fmla="*/ 49 w 608"/>
                <a:gd name="T21" fmla="*/ 861 h 1410"/>
                <a:gd name="T22" fmla="*/ 27 w 608"/>
                <a:gd name="T23" fmla="*/ 785 h 1410"/>
                <a:gd name="T24" fmla="*/ 12 w 608"/>
                <a:gd name="T25" fmla="*/ 710 h 1410"/>
                <a:gd name="T26" fmla="*/ 3 w 608"/>
                <a:gd name="T27" fmla="*/ 636 h 1410"/>
                <a:gd name="T28" fmla="*/ 0 w 608"/>
                <a:gd name="T29" fmla="*/ 565 h 1410"/>
                <a:gd name="T30" fmla="*/ 3 w 608"/>
                <a:gd name="T31" fmla="*/ 499 h 1410"/>
                <a:gd name="T32" fmla="*/ 7 w 608"/>
                <a:gd name="T33" fmla="*/ 436 h 1410"/>
                <a:gd name="T34" fmla="*/ 16 w 608"/>
                <a:gd name="T35" fmla="*/ 378 h 1410"/>
                <a:gd name="T36" fmla="*/ 27 w 608"/>
                <a:gd name="T37" fmla="*/ 323 h 1410"/>
                <a:gd name="T38" fmla="*/ 41 w 608"/>
                <a:gd name="T39" fmla="*/ 276 h 1410"/>
                <a:gd name="T40" fmla="*/ 54 w 608"/>
                <a:gd name="T41" fmla="*/ 234 h 1410"/>
                <a:gd name="T42" fmla="*/ 65 w 608"/>
                <a:gd name="T43" fmla="*/ 198 h 1410"/>
                <a:gd name="T44" fmla="*/ 76 w 608"/>
                <a:gd name="T45" fmla="*/ 169 h 1410"/>
                <a:gd name="T46" fmla="*/ 85 w 608"/>
                <a:gd name="T47" fmla="*/ 149 h 1410"/>
                <a:gd name="T48" fmla="*/ 92 w 608"/>
                <a:gd name="T49" fmla="*/ 136 h 1410"/>
                <a:gd name="T50" fmla="*/ 94 w 608"/>
                <a:gd name="T51" fmla="*/ 132 h 1410"/>
                <a:gd name="T52" fmla="*/ 194 w 608"/>
                <a:gd name="T53" fmla="*/ 0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8" h="1410">
                  <a:moveTo>
                    <a:pt x="194" y="0"/>
                  </a:moveTo>
                  <a:lnTo>
                    <a:pt x="608" y="287"/>
                  </a:lnTo>
                  <a:lnTo>
                    <a:pt x="608" y="872"/>
                  </a:lnTo>
                  <a:lnTo>
                    <a:pt x="481" y="1410"/>
                  </a:lnTo>
                  <a:lnTo>
                    <a:pt x="383" y="1335"/>
                  </a:lnTo>
                  <a:lnTo>
                    <a:pt x="299" y="1257"/>
                  </a:lnTo>
                  <a:lnTo>
                    <a:pt x="228" y="1179"/>
                  </a:lnTo>
                  <a:lnTo>
                    <a:pt x="167" y="1099"/>
                  </a:lnTo>
                  <a:lnTo>
                    <a:pt x="118" y="1019"/>
                  </a:lnTo>
                  <a:lnTo>
                    <a:pt x="78" y="941"/>
                  </a:lnTo>
                  <a:lnTo>
                    <a:pt x="49" y="861"/>
                  </a:lnTo>
                  <a:lnTo>
                    <a:pt x="27" y="785"/>
                  </a:lnTo>
                  <a:lnTo>
                    <a:pt x="12" y="710"/>
                  </a:lnTo>
                  <a:lnTo>
                    <a:pt x="3" y="636"/>
                  </a:lnTo>
                  <a:lnTo>
                    <a:pt x="0" y="565"/>
                  </a:lnTo>
                  <a:lnTo>
                    <a:pt x="3" y="499"/>
                  </a:lnTo>
                  <a:lnTo>
                    <a:pt x="7" y="436"/>
                  </a:lnTo>
                  <a:lnTo>
                    <a:pt x="16" y="378"/>
                  </a:lnTo>
                  <a:lnTo>
                    <a:pt x="27" y="323"/>
                  </a:lnTo>
                  <a:lnTo>
                    <a:pt x="41" y="276"/>
                  </a:lnTo>
                  <a:lnTo>
                    <a:pt x="54" y="234"/>
                  </a:lnTo>
                  <a:lnTo>
                    <a:pt x="65" y="198"/>
                  </a:lnTo>
                  <a:lnTo>
                    <a:pt x="76" y="169"/>
                  </a:lnTo>
                  <a:lnTo>
                    <a:pt x="85" y="149"/>
                  </a:lnTo>
                  <a:lnTo>
                    <a:pt x="92" y="136"/>
                  </a:lnTo>
                  <a:lnTo>
                    <a:pt x="94" y="132"/>
                  </a:lnTo>
                  <a:lnTo>
                    <a:pt x="19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2" name="Freeform 14">
              <a:extLst>
                <a:ext uri="{FF2B5EF4-FFF2-40B4-BE49-F238E27FC236}">
                  <a16:creationId xmlns:a16="http://schemas.microsoft.com/office/drawing/2014/main" id="{153C8554-AC8E-45AC-B2E6-5D476636785E}"/>
                </a:ext>
              </a:extLst>
            </p:cNvPr>
            <p:cNvSpPr>
              <a:spLocks/>
            </p:cNvSpPr>
            <p:nvPr/>
          </p:nvSpPr>
          <p:spPr bwMode="auto">
            <a:xfrm>
              <a:off x="8321675" y="-606425"/>
              <a:ext cx="1509713" cy="1801813"/>
            </a:xfrm>
            <a:custGeom>
              <a:avLst/>
              <a:gdLst>
                <a:gd name="T0" fmla="*/ 501 w 951"/>
                <a:gd name="T1" fmla="*/ 0 h 1135"/>
                <a:gd name="T2" fmla="*/ 624 w 951"/>
                <a:gd name="T3" fmla="*/ 22 h 1135"/>
                <a:gd name="T4" fmla="*/ 717 w 951"/>
                <a:gd name="T5" fmla="*/ 51 h 1135"/>
                <a:gd name="T6" fmla="*/ 791 w 951"/>
                <a:gd name="T7" fmla="*/ 80 h 1135"/>
                <a:gd name="T8" fmla="*/ 846 w 951"/>
                <a:gd name="T9" fmla="*/ 118 h 1135"/>
                <a:gd name="T10" fmla="*/ 877 w 951"/>
                <a:gd name="T11" fmla="*/ 174 h 1135"/>
                <a:gd name="T12" fmla="*/ 888 w 951"/>
                <a:gd name="T13" fmla="*/ 254 h 1135"/>
                <a:gd name="T14" fmla="*/ 875 w 951"/>
                <a:gd name="T15" fmla="*/ 392 h 1135"/>
                <a:gd name="T16" fmla="*/ 882 w 951"/>
                <a:gd name="T17" fmla="*/ 543 h 1135"/>
                <a:gd name="T18" fmla="*/ 908 w 951"/>
                <a:gd name="T19" fmla="*/ 661 h 1135"/>
                <a:gd name="T20" fmla="*/ 942 w 951"/>
                <a:gd name="T21" fmla="*/ 736 h 1135"/>
                <a:gd name="T22" fmla="*/ 949 w 951"/>
                <a:gd name="T23" fmla="*/ 770 h 1135"/>
                <a:gd name="T24" fmla="*/ 924 w 951"/>
                <a:gd name="T25" fmla="*/ 792 h 1135"/>
                <a:gd name="T26" fmla="*/ 888 w 951"/>
                <a:gd name="T27" fmla="*/ 810 h 1135"/>
                <a:gd name="T28" fmla="*/ 855 w 951"/>
                <a:gd name="T29" fmla="*/ 823 h 1135"/>
                <a:gd name="T30" fmla="*/ 839 w 951"/>
                <a:gd name="T31" fmla="*/ 843 h 1135"/>
                <a:gd name="T32" fmla="*/ 835 w 951"/>
                <a:gd name="T33" fmla="*/ 885 h 1135"/>
                <a:gd name="T34" fmla="*/ 826 w 951"/>
                <a:gd name="T35" fmla="*/ 946 h 1135"/>
                <a:gd name="T36" fmla="*/ 806 w 951"/>
                <a:gd name="T37" fmla="*/ 997 h 1135"/>
                <a:gd name="T38" fmla="*/ 784 w 951"/>
                <a:gd name="T39" fmla="*/ 1046 h 1135"/>
                <a:gd name="T40" fmla="*/ 766 w 951"/>
                <a:gd name="T41" fmla="*/ 1092 h 1135"/>
                <a:gd name="T42" fmla="*/ 750 w 951"/>
                <a:gd name="T43" fmla="*/ 1117 h 1135"/>
                <a:gd name="T44" fmla="*/ 701 w 951"/>
                <a:gd name="T45" fmla="*/ 1132 h 1135"/>
                <a:gd name="T46" fmla="*/ 617 w 951"/>
                <a:gd name="T47" fmla="*/ 1132 h 1135"/>
                <a:gd name="T48" fmla="*/ 499 w 951"/>
                <a:gd name="T49" fmla="*/ 1112 h 1135"/>
                <a:gd name="T50" fmla="*/ 363 w 951"/>
                <a:gd name="T51" fmla="*/ 1068 h 1135"/>
                <a:gd name="T52" fmla="*/ 263 w 951"/>
                <a:gd name="T53" fmla="*/ 1014 h 1135"/>
                <a:gd name="T54" fmla="*/ 198 w 951"/>
                <a:gd name="T55" fmla="*/ 941 h 1135"/>
                <a:gd name="T56" fmla="*/ 156 w 951"/>
                <a:gd name="T57" fmla="*/ 837 h 1135"/>
                <a:gd name="T58" fmla="*/ 129 w 951"/>
                <a:gd name="T59" fmla="*/ 683 h 1135"/>
                <a:gd name="T60" fmla="*/ 112 w 951"/>
                <a:gd name="T61" fmla="*/ 674 h 1135"/>
                <a:gd name="T62" fmla="*/ 71 w 951"/>
                <a:gd name="T63" fmla="*/ 650 h 1135"/>
                <a:gd name="T64" fmla="*/ 31 w 951"/>
                <a:gd name="T65" fmla="*/ 605 h 1135"/>
                <a:gd name="T66" fmla="*/ 0 w 951"/>
                <a:gd name="T67" fmla="*/ 521 h 1135"/>
                <a:gd name="T68" fmla="*/ 7 w 951"/>
                <a:gd name="T69" fmla="*/ 452 h 1135"/>
                <a:gd name="T70" fmla="*/ 36 w 951"/>
                <a:gd name="T71" fmla="*/ 405 h 1135"/>
                <a:gd name="T72" fmla="*/ 43 w 951"/>
                <a:gd name="T73" fmla="*/ 369 h 1135"/>
                <a:gd name="T74" fmla="*/ 38 w 951"/>
                <a:gd name="T75" fmla="*/ 309 h 1135"/>
                <a:gd name="T76" fmla="*/ 31 w 951"/>
                <a:gd name="T77" fmla="*/ 234 h 1135"/>
                <a:gd name="T78" fmla="*/ 29 w 951"/>
                <a:gd name="T79" fmla="*/ 163 h 1135"/>
                <a:gd name="T80" fmla="*/ 43 w 951"/>
                <a:gd name="T81" fmla="*/ 107 h 1135"/>
                <a:gd name="T82" fmla="*/ 85 w 951"/>
                <a:gd name="T83" fmla="*/ 74 h 1135"/>
                <a:gd name="T84" fmla="*/ 174 w 951"/>
                <a:gd name="T85" fmla="*/ 40 h 1135"/>
                <a:gd name="T86" fmla="*/ 296 w 951"/>
                <a:gd name="T87" fmla="*/ 14 h 1135"/>
                <a:gd name="T88" fmla="*/ 432 w 951"/>
                <a:gd name="T89"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1" h="1135">
                  <a:moveTo>
                    <a:pt x="432" y="0"/>
                  </a:moveTo>
                  <a:lnTo>
                    <a:pt x="501" y="0"/>
                  </a:lnTo>
                  <a:lnTo>
                    <a:pt x="566" y="7"/>
                  </a:lnTo>
                  <a:lnTo>
                    <a:pt x="624" y="22"/>
                  </a:lnTo>
                  <a:lnTo>
                    <a:pt x="673" y="36"/>
                  </a:lnTo>
                  <a:lnTo>
                    <a:pt x="717" y="51"/>
                  </a:lnTo>
                  <a:lnTo>
                    <a:pt x="757" y="65"/>
                  </a:lnTo>
                  <a:lnTo>
                    <a:pt x="791" y="80"/>
                  </a:lnTo>
                  <a:lnTo>
                    <a:pt x="822" y="98"/>
                  </a:lnTo>
                  <a:lnTo>
                    <a:pt x="846" y="118"/>
                  </a:lnTo>
                  <a:lnTo>
                    <a:pt x="864" y="143"/>
                  </a:lnTo>
                  <a:lnTo>
                    <a:pt x="877" y="174"/>
                  </a:lnTo>
                  <a:lnTo>
                    <a:pt x="886" y="209"/>
                  </a:lnTo>
                  <a:lnTo>
                    <a:pt x="888" y="254"/>
                  </a:lnTo>
                  <a:lnTo>
                    <a:pt x="884" y="305"/>
                  </a:lnTo>
                  <a:lnTo>
                    <a:pt x="875" y="392"/>
                  </a:lnTo>
                  <a:lnTo>
                    <a:pt x="875" y="472"/>
                  </a:lnTo>
                  <a:lnTo>
                    <a:pt x="882" y="543"/>
                  </a:lnTo>
                  <a:lnTo>
                    <a:pt x="893" y="607"/>
                  </a:lnTo>
                  <a:lnTo>
                    <a:pt x="908" y="661"/>
                  </a:lnTo>
                  <a:lnTo>
                    <a:pt x="924" y="705"/>
                  </a:lnTo>
                  <a:lnTo>
                    <a:pt x="942" y="736"/>
                  </a:lnTo>
                  <a:lnTo>
                    <a:pt x="951" y="754"/>
                  </a:lnTo>
                  <a:lnTo>
                    <a:pt x="949" y="770"/>
                  </a:lnTo>
                  <a:lnTo>
                    <a:pt x="937" y="783"/>
                  </a:lnTo>
                  <a:lnTo>
                    <a:pt x="924" y="792"/>
                  </a:lnTo>
                  <a:lnTo>
                    <a:pt x="906" y="801"/>
                  </a:lnTo>
                  <a:lnTo>
                    <a:pt x="888" y="810"/>
                  </a:lnTo>
                  <a:lnTo>
                    <a:pt x="871" y="816"/>
                  </a:lnTo>
                  <a:lnTo>
                    <a:pt x="855" y="823"/>
                  </a:lnTo>
                  <a:lnTo>
                    <a:pt x="846" y="830"/>
                  </a:lnTo>
                  <a:lnTo>
                    <a:pt x="839" y="843"/>
                  </a:lnTo>
                  <a:lnTo>
                    <a:pt x="837" y="863"/>
                  </a:lnTo>
                  <a:lnTo>
                    <a:pt x="835" y="885"/>
                  </a:lnTo>
                  <a:lnTo>
                    <a:pt x="833" y="908"/>
                  </a:lnTo>
                  <a:lnTo>
                    <a:pt x="826" y="946"/>
                  </a:lnTo>
                  <a:lnTo>
                    <a:pt x="813" y="981"/>
                  </a:lnTo>
                  <a:lnTo>
                    <a:pt x="806" y="997"/>
                  </a:lnTo>
                  <a:lnTo>
                    <a:pt x="795" y="1021"/>
                  </a:lnTo>
                  <a:lnTo>
                    <a:pt x="784" y="1046"/>
                  </a:lnTo>
                  <a:lnTo>
                    <a:pt x="775" y="1070"/>
                  </a:lnTo>
                  <a:lnTo>
                    <a:pt x="766" y="1092"/>
                  </a:lnTo>
                  <a:lnTo>
                    <a:pt x="759" y="1106"/>
                  </a:lnTo>
                  <a:lnTo>
                    <a:pt x="750" y="1117"/>
                  </a:lnTo>
                  <a:lnTo>
                    <a:pt x="730" y="1126"/>
                  </a:lnTo>
                  <a:lnTo>
                    <a:pt x="701" y="1132"/>
                  </a:lnTo>
                  <a:lnTo>
                    <a:pt x="664" y="1135"/>
                  </a:lnTo>
                  <a:lnTo>
                    <a:pt x="617" y="1132"/>
                  </a:lnTo>
                  <a:lnTo>
                    <a:pt x="561" y="1126"/>
                  </a:lnTo>
                  <a:lnTo>
                    <a:pt x="499" y="1112"/>
                  </a:lnTo>
                  <a:lnTo>
                    <a:pt x="425" y="1090"/>
                  </a:lnTo>
                  <a:lnTo>
                    <a:pt x="363" y="1068"/>
                  </a:lnTo>
                  <a:lnTo>
                    <a:pt x="307" y="1043"/>
                  </a:lnTo>
                  <a:lnTo>
                    <a:pt x="263" y="1014"/>
                  </a:lnTo>
                  <a:lnTo>
                    <a:pt x="227" y="981"/>
                  </a:lnTo>
                  <a:lnTo>
                    <a:pt x="198" y="941"/>
                  </a:lnTo>
                  <a:lnTo>
                    <a:pt x="174" y="894"/>
                  </a:lnTo>
                  <a:lnTo>
                    <a:pt x="156" y="837"/>
                  </a:lnTo>
                  <a:lnTo>
                    <a:pt x="140" y="765"/>
                  </a:lnTo>
                  <a:lnTo>
                    <a:pt x="129" y="683"/>
                  </a:lnTo>
                  <a:lnTo>
                    <a:pt x="125" y="681"/>
                  </a:lnTo>
                  <a:lnTo>
                    <a:pt x="112" y="674"/>
                  </a:lnTo>
                  <a:lnTo>
                    <a:pt x="94" y="665"/>
                  </a:lnTo>
                  <a:lnTo>
                    <a:pt x="71" y="650"/>
                  </a:lnTo>
                  <a:lnTo>
                    <a:pt x="51" y="630"/>
                  </a:lnTo>
                  <a:lnTo>
                    <a:pt x="31" y="605"/>
                  </a:lnTo>
                  <a:lnTo>
                    <a:pt x="11" y="561"/>
                  </a:lnTo>
                  <a:lnTo>
                    <a:pt x="0" y="521"/>
                  </a:lnTo>
                  <a:lnTo>
                    <a:pt x="0" y="483"/>
                  </a:lnTo>
                  <a:lnTo>
                    <a:pt x="7" y="452"/>
                  </a:lnTo>
                  <a:lnTo>
                    <a:pt x="20" y="425"/>
                  </a:lnTo>
                  <a:lnTo>
                    <a:pt x="36" y="405"/>
                  </a:lnTo>
                  <a:lnTo>
                    <a:pt x="40" y="392"/>
                  </a:lnTo>
                  <a:lnTo>
                    <a:pt x="43" y="369"/>
                  </a:lnTo>
                  <a:lnTo>
                    <a:pt x="43" y="340"/>
                  </a:lnTo>
                  <a:lnTo>
                    <a:pt x="38" y="309"/>
                  </a:lnTo>
                  <a:lnTo>
                    <a:pt x="36" y="272"/>
                  </a:lnTo>
                  <a:lnTo>
                    <a:pt x="31" y="234"/>
                  </a:lnTo>
                  <a:lnTo>
                    <a:pt x="29" y="198"/>
                  </a:lnTo>
                  <a:lnTo>
                    <a:pt x="29" y="163"/>
                  </a:lnTo>
                  <a:lnTo>
                    <a:pt x="34" y="131"/>
                  </a:lnTo>
                  <a:lnTo>
                    <a:pt x="43" y="107"/>
                  </a:lnTo>
                  <a:lnTo>
                    <a:pt x="58" y="89"/>
                  </a:lnTo>
                  <a:lnTo>
                    <a:pt x="85" y="74"/>
                  </a:lnTo>
                  <a:lnTo>
                    <a:pt x="123" y="56"/>
                  </a:lnTo>
                  <a:lnTo>
                    <a:pt x="174" y="40"/>
                  </a:lnTo>
                  <a:lnTo>
                    <a:pt x="232" y="27"/>
                  </a:lnTo>
                  <a:lnTo>
                    <a:pt x="296" y="14"/>
                  </a:lnTo>
                  <a:lnTo>
                    <a:pt x="363" y="5"/>
                  </a:lnTo>
                  <a:lnTo>
                    <a:pt x="432" y="0"/>
                  </a:lnTo>
                  <a:close/>
                </a:path>
              </a:pathLst>
            </a:custGeom>
            <a:solidFill>
              <a:srgbClr val="C58C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3" name="Freeform 15">
              <a:extLst>
                <a:ext uri="{FF2B5EF4-FFF2-40B4-BE49-F238E27FC236}">
                  <a16:creationId xmlns:a16="http://schemas.microsoft.com/office/drawing/2014/main" id="{735F850E-B94F-45D8-B19B-378BB59AD7D9}"/>
                </a:ext>
              </a:extLst>
            </p:cNvPr>
            <p:cNvSpPr>
              <a:spLocks/>
            </p:cNvSpPr>
            <p:nvPr/>
          </p:nvSpPr>
          <p:spPr bwMode="auto">
            <a:xfrm>
              <a:off x="6816725" y="3794125"/>
              <a:ext cx="3933825" cy="4445000"/>
            </a:xfrm>
            <a:custGeom>
              <a:avLst/>
              <a:gdLst>
                <a:gd name="T0" fmla="*/ 445 w 2478"/>
                <a:gd name="T1" fmla="*/ 6 h 2800"/>
                <a:gd name="T2" fmla="*/ 568 w 2478"/>
                <a:gd name="T3" fmla="*/ 33 h 2800"/>
                <a:gd name="T4" fmla="*/ 694 w 2478"/>
                <a:gd name="T5" fmla="*/ 78 h 2800"/>
                <a:gd name="T6" fmla="*/ 819 w 2478"/>
                <a:gd name="T7" fmla="*/ 131 h 2800"/>
                <a:gd name="T8" fmla="*/ 937 w 2478"/>
                <a:gd name="T9" fmla="*/ 193 h 2800"/>
                <a:gd name="T10" fmla="*/ 1046 w 2478"/>
                <a:gd name="T11" fmla="*/ 253 h 2800"/>
                <a:gd name="T12" fmla="*/ 1137 w 2478"/>
                <a:gd name="T13" fmla="*/ 311 h 2800"/>
                <a:gd name="T14" fmla="*/ 1209 w 2478"/>
                <a:gd name="T15" fmla="*/ 358 h 2800"/>
                <a:gd name="T16" fmla="*/ 1255 w 2478"/>
                <a:gd name="T17" fmla="*/ 389 h 2800"/>
                <a:gd name="T18" fmla="*/ 1271 w 2478"/>
                <a:gd name="T19" fmla="*/ 402 h 2800"/>
                <a:gd name="T20" fmla="*/ 1420 w 2478"/>
                <a:gd name="T21" fmla="*/ 525 h 2800"/>
                <a:gd name="T22" fmla="*/ 1585 w 2478"/>
                <a:gd name="T23" fmla="*/ 645 h 2800"/>
                <a:gd name="T24" fmla="*/ 1761 w 2478"/>
                <a:gd name="T25" fmla="*/ 763 h 2800"/>
                <a:gd name="T26" fmla="*/ 1934 w 2478"/>
                <a:gd name="T27" fmla="*/ 874 h 2800"/>
                <a:gd name="T28" fmla="*/ 2101 w 2478"/>
                <a:gd name="T29" fmla="*/ 983 h 2800"/>
                <a:gd name="T30" fmla="*/ 2246 w 2478"/>
                <a:gd name="T31" fmla="*/ 1085 h 2800"/>
                <a:gd name="T32" fmla="*/ 2364 w 2478"/>
                <a:gd name="T33" fmla="*/ 1179 h 2800"/>
                <a:gd name="T34" fmla="*/ 2444 w 2478"/>
                <a:gd name="T35" fmla="*/ 1268 h 2800"/>
                <a:gd name="T36" fmla="*/ 2478 w 2478"/>
                <a:gd name="T37" fmla="*/ 1345 h 2800"/>
                <a:gd name="T38" fmla="*/ 2464 w 2478"/>
                <a:gd name="T39" fmla="*/ 1403 h 2800"/>
                <a:gd name="T40" fmla="*/ 2426 w 2478"/>
                <a:gd name="T41" fmla="*/ 1488 h 2800"/>
                <a:gd name="T42" fmla="*/ 2362 w 2478"/>
                <a:gd name="T43" fmla="*/ 1590 h 2800"/>
                <a:gd name="T44" fmla="*/ 2279 w 2478"/>
                <a:gd name="T45" fmla="*/ 1710 h 2800"/>
                <a:gd name="T46" fmla="*/ 2184 w 2478"/>
                <a:gd name="T47" fmla="*/ 1841 h 2800"/>
                <a:gd name="T48" fmla="*/ 2077 w 2478"/>
                <a:gd name="T49" fmla="*/ 1979 h 2800"/>
                <a:gd name="T50" fmla="*/ 1963 w 2478"/>
                <a:gd name="T51" fmla="*/ 2119 h 2800"/>
                <a:gd name="T52" fmla="*/ 1850 w 2478"/>
                <a:gd name="T53" fmla="*/ 2257 h 2800"/>
                <a:gd name="T54" fmla="*/ 1739 w 2478"/>
                <a:gd name="T55" fmla="*/ 2391 h 2800"/>
                <a:gd name="T56" fmla="*/ 1636 w 2478"/>
                <a:gd name="T57" fmla="*/ 2511 h 2800"/>
                <a:gd name="T58" fmla="*/ 1545 w 2478"/>
                <a:gd name="T59" fmla="*/ 2615 h 2800"/>
                <a:gd name="T60" fmla="*/ 1469 w 2478"/>
                <a:gd name="T61" fmla="*/ 2702 h 2800"/>
                <a:gd name="T62" fmla="*/ 1416 w 2478"/>
                <a:gd name="T63" fmla="*/ 2764 h 2800"/>
                <a:gd name="T64" fmla="*/ 1385 w 2478"/>
                <a:gd name="T65" fmla="*/ 2796 h 2800"/>
                <a:gd name="T66" fmla="*/ 1291 w 2478"/>
                <a:gd name="T67" fmla="*/ 2767 h 2800"/>
                <a:gd name="T68" fmla="*/ 1151 w 2478"/>
                <a:gd name="T69" fmla="*/ 2696 h 2800"/>
                <a:gd name="T70" fmla="*/ 1057 w 2478"/>
                <a:gd name="T71" fmla="*/ 2627 h 2800"/>
                <a:gd name="T72" fmla="*/ 1004 w 2478"/>
                <a:gd name="T73" fmla="*/ 2567 h 2800"/>
                <a:gd name="T74" fmla="*/ 977 w 2478"/>
                <a:gd name="T75" fmla="*/ 2520 h 2800"/>
                <a:gd name="T76" fmla="*/ 968 w 2478"/>
                <a:gd name="T77" fmla="*/ 2493 h 2800"/>
                <a:gd name="T78" fmla="*/ 1567 w 2478"/>
                <a:gd name="T79" fmla="*/ 1521 h 2800"/>
                <a:gd name="T80" fmla="*/ 1543 w 2478"/>
                <a:gd name="T81" fmla="*/ 1514 h 2800"/>
                <a:gd name="T82" fmla="*/ 1471 w 2478"/>
                <a:gd name="T83" fmla="*/ 1494 h 2800"/>
                <a:gd name="T84" fmla="*/ 1358 w 2478"/>
                <a:gd name="T85" fmla="*/ 1461 h 2800"/>
                <a:gd name="T86" fmla="*/ 1204 w 2478"/>
                <a:gd name="T87" fmla="*/ 1414 h 2800"/>
                <a:gd name="T88" fmla="*/ 1017 w 2478"/>
                <a:gd name="T89" fmla="*/ 1352 h 2800"/>
                <a:gd name="T90" fmla="*/ 799 w 2478"/>
                <a:gd name="T91" fmla="*/ 1279 h 2800"/>
                <a:gd name="T92" fmla="*/ 552 w 2478"/>
                <a:gd name="T93" fmla="*/ 1192 h 2800"/>
                <a:gd name="T94" fmla="*/ 338 w 2478"/>
                <a:gd name="T95" fmla="*/ 1107 h 2800"/>
                <a:gd name="T96" fmla="*/ 205 w 2478"/>
                <a:gd name="T97" fmla="*/ 1023 h 2800"/>
                <a:gd name="T98" fmla="*/ 111 w 2478"/>
                <a:gd name="T99" fmla="*/ 923 h 2800"/>
                <a:gd name="T100" fmla="*/ 49 w 2478"/>
                <a:gd name="T101" fmla="*/ 814 h 2800"/>
                <a:gd name="T102" fmla="*/ 13 w 2478"/>
                <a:gd name="T103" fmla="*/ 700 h 2800"/>
                <a:gd name="T104" fmla="*/ 0 w 2478"/>
                <a:gd name="T105" fmla="*/ 587 h 2800"/>
                <a:gd name="T106" fmla="*/ 4 w 2478"/>
                <a:gd name="T107" fmla="*/ 478 h 2800"/>
                <a:gd name="T108" fmla="*/ 18 w 2478"/>
                <a:gd name="T109" fmla="*/ 378 h 2800"/>
                <a:gd name="T110" fmla="*/ 40 w 2478"/>
                <a:gd name="T111" fmla="*/ 291 h 2800"/>
                <a:gd name="T112" fmla="*/ 60 w 2478"/>
                <a:gd name="T113" fmla="*/ 224 h 2800"/>
                <a:gd name="T114" fmla="*/ 78 w 2478"/>
                <a:gd name="T115" fmla="*/ 182 h 2800"/>
                <a:gd name="T116" fmla="*/ 84 w 2478"/>
                <a:gd name="T117" fmla="*/ 166 h 2800"/>
                <a:gd name="T118" fmla="*/ 145 w 2478"/>
                <a:gd name="T119" fmla="*/ 75 h 2800"/>
                <a:gd name="T120" fmla="*/ 229 w 2478"/>
                <a:gd name="T121" fmla="*/ 22 h 2800"/>
                <a:gd name="T122" fmla="*/ 332 w 2478"/>
                <a:gd name="T123" fmla="*/ 0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78" h="2800">
                  <a:moveTo>
                    <a:pt x="387" y="0"/>
                  </a:moveTo>
                  <a:lnTo>
                    <a:pt x="445" y="6"/>
                  </a:lnTo>
                  <a:lnTo>
                    <a:pt x="505" y="17"/>
                  </a:lnTo>
                  <a:lnTo>
                    <a:pt x="568" y="33"/>
                  </a:lnTo>
                  <a:lnTo>
                    <a:pt x="630" y="53"/>
                  </a:lnTo>
                  <a:lnTo>
                    <a:pt x="694" y="78"/>
                  </a:lnTo>
                  <a:lnTo>
                    <a:pt x="757" y="104"/>
                  </a:lnTo>
                  <a:lnTo>
                    <a:pt x="819" y="131"/>
                  </a:lnTo>
                  <a:lnTo>
                    <a:pt x="879" y="162"/>
                  </a:lnTo>
                  <a:lnTo>
                    <a:pt x="937" y="193"/>
                  </a:lnTo>
                  <a:lnTo>
                    <a:pt x="993" y="224"/>
                  </a:lnTo>
                  <a:lnTo>
                    <a:pt x="1046" y="253"/>
                  </a:lnTo>
                  <a:lnTo>
                    <a:pt x="1093" y="282"/>
                  </a:lnTo>
                  <a:lnTo>
                    <a:pt x="1137" y="311"/>
                  </a:lnTo>
                  <a:lnTo>
                    <a:pt x="1175" y="336"/>
                  </a:lnTo>
                  <a:lnTo>
                    <a:pt x="1209" y="358"/>
                  </a:lnTo>
                  <a:lnTo>
                    <a:pt x="1235" y="376"/>
                  </a:lnTo>
                  <a:lnTo>
                    <a:pt x="1255" y="389"/>
                  </a:lnTo>
                  <a:lnTo>
                    <a:pt x="1269" y="398"/>
                  </a:lnTo>
                  <a:lnTo>
                    <a:pt x="1271" y="402"/>
                  </a:lnTo>
                  <a:lnTo>
                    <a:pt x="1342" y="462"/>
                  </a:lnTo>
                  <a:lnTo>
                    <a:pt x="1420" y="525"/>
                  </a:lnTo>
                  <a:lnTo>
                    <a:pt x="1500" y="585"/>
                  </a:lnTo>
                  <a:lnTo>
                    <a:pt x="1585" y="645"/>
                  </a:lnTo>
                  <a:lnTo>
                    <a:pt x="1672" y="703"/>
                  </a:lnTo>
                  <a:lnTo>
                    <a:pt x="1761" y="763"/>
                  </a:lnTo>
                  <a:lnTo>
                    <a:pt x="1848" y="818"/>
                  </a:lnTo>
                  <a:lnTo>
                    <a:pt x="1934" y="874"/>
                  </a:lnTo>
                  <a:lnTo>
                    <a:pt x="2019" y="929"/>
                  </a:lnTo>
                  <a:lnTo>
                    <a:pt x="2101" y="983"/>
                  </a:lnTo>
                  <a:lnTo>
                    <a:pt x="2177" y="1034"/>
                  </a:lnTo>
                  <a:lnTo>
                    <a:pt x="2246" y="1085"/>
                  </a:lnTo>
                  <a:lnTo>
                    <a:pt x="2311" y="1134"/>
                  </a:lnTo>
                  <a:lnTo>
                    <a:pt x="2364" y="1179"/>
                  </a:lnTo>
                  <a:lnTo>
                    <a:pt x="2411" y="1223"/>
                  </a:lnTo>
                  <a:lnTo>
                    <a:pt x="2444" y="1268"/>
                  </a:lnTo>
                  <a:lnTo>
                    <a:pt x="2466" y="1308"/>
                  </a:lnTo>
                  <a:lnTo>
                    <a:pt x="2478" y="1345"/>
                  </a:lnTo>
                  <a:lnTo>
                    <a:pt x="2475" y="1370"/>
                  </a:lnTo>
                  <a:lnTo>
                    <a:pt x="2464" y="1403"/>
                  </a:lnTo>
                  <a:lnTo>
                    <a:pt x="2449" y="1443"/>
                  </a:lnTo>
                  <a:lnTo>
                    <a:pt x="2426" y="1488"/>
                  </a:lnTo>
                  <a:lnTo>
                    <a:pt x="2397" y="1537"/>
                  </a:lnTo>
                  <a:lnTo>
                    <a:pt x="2362" y="1590"/>
                  </a:lnTo>
                  <a:lnTo>
                    <a:pt x="2324" y="1650"/>
                  </a:lnTo>
                  <a:lnTo>
                    <a:pt x="2279" y="1710"/>
                  </a:lnTo>
                  <a:lnTo>
                    <a:pt x="2233" y="1775"/>
                  </a:lnTo>
                  <a:lnTo>
                    <a:pt x="2184" y="1841"/>
                  </a:lnTo>
                  <a:lnTo>
                    <a:pt x="2130" y="1910"/>
                  </a:lnTo>
                  <a:lnTo>
                    <a:pt x="2077" y="1979"/>
                  </a:lnTo>
                  <a:lnTo>
                    <a:pt x="2021" y="2050"/>
                  </a:lnTo>
                  <a:lnTo>
                    <a:pt x="1963" y="2119"/>
                  </a:lnTo>
                  <a:lnTo>
                    <a:pt x="1908" y="2188"/>
                  </a:lnTo>
                  <a:lnTo>
                    <a:pt x="1850" y="2257"/>
                  </a:lnTo>
                  <a:lnTo>
                    <a:pt x="1794" y="2324"/>
                  </a:lnTo>
                  <a:lnTo>
                    <a:pt x="1739" y="2391"/>
                  </a:lnTo>
                  <a:lnTo>
                    <a:pt x="1687" y="2451"/>
                  </a:lnTo>
                  <a:lnTo>
                    <a:pt x="1636" y="2511"/>
                  </a:lnTo>
                  <a:lnTo>
                    <a:pt x="1589" y="2567"/>
                  </a:lnTo>
                  <a:lnTo>
                    <a:pt x="1545" y="2615"/>
                  </a:lnTo>
                  <a:lnTo>
                    <a:pt x="1505" y="2662"/>
                  </a:lnTo>
                  <a:lnTo>
                    <a:pt x="1469" y="2702"/>
                  </a:lnTo>
                  <a:lnTo>
                    <a:pt x="1440" y="2736"/>
                  </a:lnTo>
                  <a:lnTo>
                    <a:pt x="1416" y="2764"/>
                  </a:lnTo>
                  <a:lnTo>
                    <a:pt x="1396" y="2784"/>
                  </a:lnTo>
                  <a:lnTo>
                    <a:pt x="1385" y="2796"/>
                  </a:lnTo>
                  <a:lnTo>
                    <a:pt x="1382" y="2800"/>
                  </a:lnTo>
                  <a:lnTo>
                    <a:pt x="1291" y="2767"/>
                  </a:lnTo>
                  <a:lnTo>
                    <a:pt x="1213" y="2731"/>
                  </a:lnTo>
                  <a:lnTo>
                    <a:pt x="1151" y="2696"/>
                  </a:lnTo>
                  <a:lnTo>
                    <a:pt x="1100" y="2660"/>
                  </a:lnTo>
                  <a:lnTo>
                    <a:pt x="1057" y="2627"/>
                  </a:lnTo>
                  <a:lnTo>
                    <a:pt x="1026" y="2595"/>
                  </a:lnTo>
                  <a:lnTo>
                    <a:pt x="1004" y="2567"/>
                  </a:lnTo>
                  <a:lnTo>
                    <a:pt x="988" y="2540"/>
                  </a:lnTo>
                  <a:lnTo>
                    <a:pt x="977" y="2520"/>
                  </a:lnTo>
                  <a:lnTo>
                    <a:pt x="973" y="2502"/>
                  </a:lnTo>
                  <a:lnTo>
                    <a:pt x="968" y="2493"/>
                  </a:lnTo>
                  <a:lnTo>
                    <a:pt x="968" y="2489"/>
                  </a:lnTo>
                  <a:lnTo>
                    <a:pt x="1567" y="1521"/>
                  </a:lnTo>
                  <a:lnTo>
                    <a:pt x="1560" y="1519"/>
                  </a:lnTo>
                  <a:lnTo>
                    <a:pt x="1543" y="1514"/>
                  </a:lnTo>
                  <a:lnTo>
                    <a:pt x="1514" y="1506"/>
                  </a:lnTo>
                  <a:lnTo>
                    <a:pt x="1471" y="1494"/>
                  </a:lnTo>
                  <a:lnTo>
                    <a:pt x="1420" y="1479"/>
                  </a:lnTo>
                  <a:lnTo>
                    <a:pt x="1358" y="1461"/>
                  </a:lnTo>
                  <a:lnTo>
                    <a:pt x="1287" y="1439"/>
                  </a:lnTo>
                  <a:lnTo>
                    <a:pt x="1204" y="1414"/>
                  </a:lnTo>
                  <a:lnTo>
                    <a:pt x="1115" y="1385"/>
                  </a:lnTo>
                  <a:lnTo>
                    <a:pt x="1017" y="1352"/>
                  </a:lnTo>
                  <a:lnTo>
                    <a:pt x="913" y="1316"/>
                  </a:lnTo>
                  <a:lnTo>
                    <a:pt x="799" y="1279"/>
                  </a:lnTo>
                  <a:lnTo>
                    <a:pt x="679" y="1236"/>
                  </a:lnTo>
                  <a:lnTo>
                    <a:pt x="552" y="1192"/>
                  </a:lnTo>
                  <a:lnTo>
                    <a:pt x="421" y="1143"/>
                  </a:lnTo>
                  <a:lnTo>
                    <a:pt x="338" y="1107"/>
                  </a:lnTo>
                  <a:lnTo>
                    <a:pt x="267" y="1067"/>
                  </a:lnTo>
                  <a:lnTo>
                    <a:pt x="205" y="1023"/>
                  </a:lnTo>
                  <a:lnTo>
                    <a:pt x="153" y="974"/>
                  </a:lnTo>
                  <a:lnTo>
                    <a:pt x="111" y="923"/>
                  </a:lnTo>
                  <a:lnTo>
                    <a:pt x="76" y="869"/>
                  </a:lnTo>
                  <a:lnTo>
                    <a:pt x="49" y="814"/>
                  </a:lnTo>
                  <a:lnTo>
                    <a:pt x="29" y="758"/>
                  </a:lnTo>
                  <a:lnTo>
                    <a:pt x="13" y="700"/>
                  </a:lnTo>
                  <a:lnTo>
                    <a:pt x="4" y="642"/>
                  </a:lnTo>
                  <a:lnTo>
                    <a:pt x="0" y="587"/>
                  </a:lnTo>
                  <a:lnTo>
                    <a:pt x="0" y="531"/>
                  </a:lnTo>
                  <a:lnTo>
                    <a:pt x="4" y="478"/>
                  </a:lnTo>
                  <a:lnTo>
                    <a:pt x="9" y="427"/>
                  </a:lnTo>
                  <a:lnTo>
                    <a:pt x="18" y="378"/>
                  </a:lnTo>
                  <a:lnTo>
                    <a:pt x="29" y="333"/>
                  </a:lnTo>
                  <a:lnTo>
                    <a:pt x="40" y="291"/>
                  </a:lnTo>
                  <a:lnTo>
                    <a:pt x="49" y="255"/>
                  </a:lnTo>
                  <a:lnTo>
                    <a:pt x="60" y="224"/>
                  </a:lnTo>
                  <a:lnTo>
                    <a:pt x="69" y="200"/>
                  </a:lnTo>
                  <a:lnTo>
                    <a:pt x="78" y="182"/>
                  </a:lnTo>
                  <a:lnTo>
                    <a:pt x="82" y="169"/>
                  </a:lnTo>
                  <a:lnTo>
                    <a:pt x="84" y="166"/>
                  </a:lnTo>
                  <a:lnTo>
                    <a:pt x="111" y="115"/>
                  </a:lnTo>
                  <a:lnTo>
                    <a:pt x="145" y="75"/>
                  </a:lnTo>
                  <a:lnTo>
                    <a:pt x="185" y="44"/>
                  </a:lnTo>
                  <a:lnTo>
                    <a:pt x="229" y="22"/>
                  </a:lnTo>
                  <a:lnTo>
                    <a:pt x="278" y="9"/>
                  </a:lnTo>
                  <a:lnTo>
                    <a:pt x="332" y="0"/>
                  </a:lnTo>
                  <a:lnTo>
                    <a:pt x="387"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4" name="Freeform 16">
              <a:extLst>
                <a:ext uri="{FF2B5EF4-FFF2-40B4-BE49-F238E27FC236}">
                  <a16:creationId xmlns:a16="http://schemas.microsoft.com/office/drawing/2014/main" id="{62D3EF2A-D53D-41E8-89C6-405702119FFA}"/>
                </a:ext>
              </a:extLst>
            </p:cNvPr>
            <p:cNvSpPr>
              <a:spLocks/>
            </p:cNvSpPr>
            <p:nvPr/>
          </p:nvSpPr>
          <p:spPr bwMode="auto">
            <a:xfrm>
              <a:off x="8901113" y="1668463"/>
              <a:ext cx="411163" cy="1747838"/>
            </a:xfrm>
            <a:custGeom>
              <a:avLst/>
              <a:gdLst>
                <a:gd name="T0" fmla="*/ 132 w 259"/>
                <a:gd name="T1" fmla="*/ 0 h 1101"/>
                <a:gd name="T2" fmla="*/ 259 w 259"/>
                <a:gd name="T3" fmla="*/ 707 h 1101"/>
                <a:gd name="T4" fmla="*/ 96 w 259"/>
                <a:gd name="T5" fmla="*/ 1101 h 1101"/>
                <a:gd name="T6" fmla="*/ 0 w 259"/>
                <a:gd name="T7" fmla="*/ 723 h 1101"/>
                <a:gd name="T8" fmla="*/ 63 w 259"/>
                <a:gd name="T9" fmla="*/ 11 h 1101"/>
                <a:gd name="T10" fmla="*/ 132 w 259"/>
                <a:gd name="T11" fmla="*/ 0 h 1101"/>
              </a:gdLst>
              <a:ahLst/>
              <a:cxnLst>
                <a:cxn ang="0">
                  <a:pos x="T0" y="T1"/>
                </a:cxn>
                <a:cxn ang="0">
                  <a:pos x="T2" y="T3"/>
                </a:cxn>
                <a:cxn ang="0">
                  <a:pos x="T4" y="T5"/>
                </a:cxn>
                <a:cxn ang="0">
                  <a:pos x="T6" y="T7"/>
                </a:cxn>
                <a:cxn ang="0">
                  <a:pos x="T8" y="T9"/>
                </a:cxn>
                <a:cxn ang="0">
                  <a:pos x="T10" y="T11"/>
                </a:cxn>
              </a:cxnLst>
              <a:rect l="0" t="0" r="r" b="b"/>
              <a:pathLst>
                <a:path w="259" h="1101">
                  <a:moveTo>
                    <a:pt x="132" y="0"/>
                  </a:moveTo>
                  <a:lnTo>
                    <a:pt x="259" y="707"/>
                  </a:lnTo>
                  <a:lnTo>
                    <a:pt x="96" y="1101"/>
                  </a:lnTo>
                  <a:lnTo>
                    <a:pt x="0" y="723"/>
                  </a:lnTo>
                  <a:lnTo>
                    <a:pt x="63" y="11"/>
                  </a:lnTo>
                  <a:lnTo>
                    <a:pt x="132"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5" name="Freeform 17">
              <a:extLst>
                <a:ext uri="{FF2B5EF4-FFF2-40B4-BE49-F238E27FC236}">
                  <a16:creationId xmlns:a16="http://schemas.microsoft.com/office/drawing/2014/main" id="{7638534C-FFE5-4DF9-AC99-DA9D135BC77B}"/>
                </a:ext>
              </a:extLst>
            </p:cNvPr>
            <p:cNvSpPr>
              <a:spLocks/>
            </p:cNvSpPr>
            <p:nvPr/>
          </p:nvSpPr>
          <p:spPr bwMode="auto">
            <a:xfrm>
              <a:off x="8162925" y="-881063"/>
              <a:ext cx="1820863" cy="1779588"/>
            </a:xfrm>
            <a:custGeom>
              <a:avLst/>
              <a:gdLst>
                <a:gd name="T0" fmla="*/ 474 w 1147"/>
                <a:gd name="T1" fmla="*/ 9 h 1121"/>
                <a:gd name="T2" fmla="*/ 594 w 1147"/>
                <a:gd name="T3" fmla="*/ 35 h 1121"/>
                <a:gd name="T4" fmla="*/ 726 w 1147"/>
                <a:gd name="T5" fmla="*/ 58 h 1121"/>
                <a:gd name="T6" fmla="*/ 857 w 1147"/>
                <a:gd name="T7" fmla="*/ 75 h 1121"/>
                <a:gd name="T8" fmla="*/ 975 w 1147"/>
                <a:gd name="T9" fmla="*/ 86 h 1121"/>
                <a:gd name="T10" fmla="*/ 1066 w 1147"/>
                <a:gd name="T11" fmla="*/ 95 h 1121"/>
                <a:gd name="T12" fmla="*/ 1120 w 1147"/>
                <a:gd name="T13" fmla="*/ 98 h 1121"/>
                <a:gd name="T14" fmla="*/ 1142 w 1147"/>
                <a:gd name="T15" fmla="*/ 151 h 1121"/>
                <a:gd name="T16" fmla="*/ 1142 w 1147"/>
                <a:gd name="T17" fmla="*/ 238 h 1121"/>
                <a:gd name="T18" fmla="*/ 1118 w 1147"/>
                <a:gd name="T19" fmla="*/ 307 h 1121"/>
                <a:gd name="T20" fmla="*/ 1078 w 1147"/>
                <a:gd name="T21" fmla="*/ 358 h 1121"/>
                <a:gd name="T22" fmla="*/ 1037 w 1147"/>
                <a:gd name="T23" fmla="*/ 391 h 1121"/>
                <a:gd name="T24" fmla="*/ 1013 w 1147"/>
                <a:gd name="T25" fmla="*/ 409 h 1121"/>
                <a:gd name="T26" fmla="*/ 986 w 1147"/>
                <a:gd name="T27" fmla="*/ 416 h 1121"/>
                <a:gd name="T28" fmla="*/ 908 w 1147"/>
                <a:gd name="T29" fmla="*/ 413 h 1121"/>
                <a:gd name="T30" fmla="*/ 799 w 1147"/>
                <a:gd name="T31" fmla="*/ 400 h 1121"/>
                <a:gd name="T32" fmla="*/ 668 w 1147"/>
                <a:gd name="T33" fmla="*/ 378 h 1121"/>
                <a:gd name="T34" fmla="*/ 581 w 1147"/>
                <a:gd name="T35" fmla="*/ 367 h 1121"/>
                <a:gd name="T36" fmla="*/ 519 w 1147"/>
                <a:gd name="T37" fmla="*/ 378 h 1121"/>
                <a:gd name="T38" fmla="*/ 474 w 1147"/>
                <a:gd name="T39" fmla="*/ 407 h 1121"/>
                <a:gd name="T40" fmla="*/ 432 w 1147"/>
                <a:gd name="T41" fmla="*/ 449 h 1121"/>
                <a:gd name="T42" fmla="*/ 376 w 1147"/>
                <a:gd name="T43" fmla="*/ 505 h 1121"/>
                <a:gd name="T44" fmla="*/ 327 w 1147"/>
                <a:gd name="T45" fmla="*/ 569 h 1121"/>
                <a:gd name="T46" fmla="*/ 294 w 1147"/>
                <a:gd name="T47" fmla="*/ 618 h 1121"/>
                <a:gd name="T48" fmla="*/ 283 w 1147"/>
                <a:gd name="T49" fmla="*/ 638 h 1121"/>
                <a:gd name="T50" fmla="*/ 281 w 1147"/>
                <a:gd name="T51" fmla="*/ 625 h 1121"/>
                <a:gd name="T52" fmla="*/ 263 w 1147"/>
                <a:gd name="T53" fmla="*/ 594 h 1121"/>
                <a:gd name="T54" fmla="*/ 216 w 1147"/>
                <a:gd name="T55" fmla="*/ 560 h 1121"/>
                <a:gd name="T56" fmla="*/ 169 w 1147"/>
                <a:gd name="T57" fmla="*/ 551 h 1121"/>
                <a:gd name="T58" fmla="*/ 143 w 1147"/>
                <a:gd name="T59" fmla="*/ 576 h 1121"/>
                <a:gd name="T60" fmla="*/ 125 w 1147"/>
                <a:gd name="T61" fmla="*/ 625 h 1121"/>
                <a:gd name="T62" fmla="*/ 116 w 1147"/>
                <a:gd name="T63" fmla="*/ 680 h 1121"/>
                <a:gd name="T64" fmla="*/ 136 w 1147"/>
                <a:gd name="T65" fmla="*/ 738 h 1121"/>
                <a:gd name="T66" fmla="*/ 169 w 1147"/>
                <a:gd name="T67" fmla="*/ 794 h 1121"/>
                <a:gd name="T68" fmla="*/ 203 w 1147"/>
                <a:gd name="T69" fmla="*/ 836 h 1121"/>
                <a:gd name="T70" fmla="*/ 216 w 1147"/>
                <a:gd name="T71" fmla="*/ 852 h 1121"/>
                <a:gd name="T72" fmla="*/ 165 w 1147"/>
                <a:gd name="T73" fmla="*/ 1114 h 1121"/>
                <a:gd name="T74" fmla="*/ 151 w 1147"/>
                <a:gd name="T75" fmla="*/ 1074 h 1121"/>
                <a:gd name="T76" fmla="*/ 131 w 1147"/>
                <a:gd name="T77" fmla="*/ 1003 h 1121"/>
                <a:gd name="T78" fmla="*/ 102 w 1147"/>
                <a:gd name="T79" fmla="*/ 909 h 1121"/>
                <a:gd name="T80" fmla="*/ 69 w 1147"/>
                <a:gd name="T81" fmla="*/ 800 h 1121"/>
                <a:gd name="T82" fmla="*/ 42 w 1147"/>
                <a:gd name="T83" fmla="*/ 718 h 1121"/>
                <a:gd name="T84" fmla="*/ 22 w 1147"/>
                <a:gd name="T85" fmla="*/ 660 h 1121"/>
                <a:gd name="T86" fmla="*/ 7 w 1147"/>
                <a:gd name="T87" fmla="*/ 605 h 1121"/>
                <a:gd name="T88" fmla="*/ 0 w 1147"/>
                <a:gd name="T89" fmla="*/ 534 h 1121"/>
                <a:gd name="T90" fmla="*/ 2 w 1147"/>
                <a:gd name="T91" fmla="*/ 425 h 1121"/>
                <a:gd name="T92" fmla="*/ 29 w 1147"/>
                <a:gd name="T93" fmla="*/ 302 h 1121"/>
                <a:gd name="T94" fmla="*/ 89 w 1147"/>
                <a:gd name="T95" fmla="*/ 184 h 1121"/>
                <a:gd name="T96" fmla="*/ 178 w 1147"/>
                <a:gd name="T97" fmla="*/ 86 h 1121"/>
                <a:gd name="T98" fmla="*/ 287 w 1147"/>
                <a:gd name="T99" fmla="*/ 22 h 1121"/>
                <a:gd name="T100" fmla="*/ 410 w 1147"/>
                <a:gd name="T101"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47" h="1121">
                  <a:moveTo>
                    <a:pt x="410" y="0"/>
                  </a:moveTo>
                  <a:lnTo>
                    <a:pt x="474" y="9"/>
                  </a:lnTo>
                  <a:lnTo>
                    <a:pt x="532" y="24"/>
                  </a:lnTo>
                  <a:lnTo>
                    <a:pt x="594" y="35"/>
                  </a:lnTo>
                  <a:lnTo>
                    <a:pt x="659" y="49"/>
                  </a:lnTo>
                  <a:lnTo>
                    <a:pt x="726" y="58"/>
                  </a:lnTo>
                  <a:lnTo>
                    <a:pt x="793" y="66"/>
                  </a:lnTo>
                  <a:lnTo>
                    <a:pt x="857" y="75"/>
                  </a:lnTo>
                  <a:lnTo>
                    <a:pt x="919" y="82"/>
                  </a:lnTo>
                  <a:lnTo>
                    <a:pt x="975" y="86"/>
                  </a:lnTo>
                  <a:lnTo>
                    <a:pt x="1026" y="91"/>
                  </a:lnTo>
                  <a:lnTo>
                    <a:pt x="1066" y="95"/>
                  </a:lnTo>
                  <a:lnTo>
                    <a:pt x="1100" y="98"/>
                  </a:lnTo>
                  <a:lnTo>
                    <a:pt x="1120" y="98"/>
                  </a:lnTo>
                  <a:lnTo>
                    <a:pt x="1126" y="100"/>
                  </a:lnTo>
                  <a:lnTo>
                    <a:pt x="1142" y="151"/>
                  </a:lnTo>
                  <a:lnTo>
                    <a:pt x="1147" y="195"/>
                  </a:lnTo>
                  <a:lnTo>
                    <a:pt x="1142" y="238"/>
                  </a:lnTo>
                  <a:lnTo>
                    <a:pt x="1131" y="275"/>
                  </a:lnTo>
                  <a:lnTo>
                    <a:pt x="1118" y="307"/>
                  </a:lnTo>
                  <a:lnTo>
                    <a:pt x="1098" y="336"/>
                  </a:lnTo>
                  <a:lnTo>
                    <a:pt x="1078" y="358"/>
                  </a:lnTo>
                  <a:lnTo>
                    <a:pt x="1057" y="378"/>
                  </a:lnTo>
                  <a:lnTo>
                    <a:pt x="1037" y="391"/>
                  </a:lnTo>
                  <a:lnTo>
                    <a:pt x="1022" y="402"/>
                  </a:lnTo>
                  <a:lnTo>
                    <a:pt x="1013" y="409"/>
                  </a:lnTo>
                  <a:lnTo>
                    <a:pt x="1008" y="411"/>
                  </a:lnTo>
                  <a:lnTo>
                    <a:pt x="986" y="416"/>
                  </a:lnTo>
                  <a:lnTo>
                    <a:pt x="953" y="416"/>
                  </a:lnTo>
                  <a:lnTo>
                    <a:pt x="908" y="413"/>
                  </a:lnTo>
                  <a:lnTo>
                    <a:pt x="857" y="409"/>
                  </a:lnTo>
                  <a:lnTo>
                    <a:pt x="799" y="400"/>
                  </a:lnTo>
                  <a:lnTo>
                    <a:pt x="735" y="389"/>
                  </a:lnTo>
                  <a:lnTo>
                    <a:pt x="668" y="378"/>
                  </a:lnTo>
                  <a:lnTo>
                    <a:pt x="621" y="369"/>
                  </a:lnTo>
                  <a:lnTo>
                    <a:pt x="581" y="367"/>
                  </a:lnTo>
                  <a:lnTo>
                    <a:pt x="548" y="371"/>
                  </a:lnTo>
                  <a:lnTo>
                    <a:pt x="519" y="378"/>
                  </a:lnTo>
                  <a:lnTo>
                    <a:pt x="496" y="391"/>
                  </a:lnTo>
                  <a:lnTo>
                    <a:pt x="474" y="407"/>
                  </a:lnTo>
                  <a:lnTo>
                    <a:pt x="452" y="427"/>
                  </a:lnTo>
                  <a:lnTo>
                    <a:pt x="432" y="449"/>
                  </a:lnTo>
                  <a:lnTo>
                    <a:pt x="407" y="471"/>
                  </a:lnTo>
                  <a:lnTo>
                    <a:pt x="376" y="505"/>
                  </a:lnTo>
                  <a:lnTo>
                    <a:pt x="350" y="538"/>
                  </a:lnTo>
                  <a:lnTo>
                    <a:pt x="327" y="569"/>
                  </a:lnTo>
                  <a:lnTo>
                    <a:pt x="309" y="596"/>
                  </a:lnTo>
                  <a:lnTo>
                    <a:pt x="294" y="618"/>
                  </a:lnTo>
                  <a:lnTo>
                    <a:pt x="287" y="631"/>
                  </a:lnTo>
                  <a:lnTo>
                    <a:pt x="283" y="638"/>
                  </a:lnTo>
                  <a:lnTo>
                    <a:pt x="283" y="634"/>
                  </a:lnTo>
                  <a:lnTo>
                    <a:pt x="281" y="625"/>
                  </a:lnTo>
                  <a:lnTo>
                    <a:pt x="276" y="609"/>
                  </a:lnTo>
                  <a:lnTo>
                    <a:pt x="263" y="594"/>
                  </a:lnTo>
                  <a:lnTo>
                    <a:pt x="245" y="576"/>
                  </a:lnTo>
                  <a:lnTo>
                    <a:pt x="216" y="560"/>
                  </a:lnTo>
                  <a:lnTo>
                    <a:pt x="191" y="551"/>
                  </a:lnTo>
                  <a:lnTo>
                    <a:pt x="169" y="551"/>
                  </a:lnTo>
                  <a:lnTo>
                    <a:pt x="154" y="560"/>
                  </a:lnTo>
                  <a:lnTo>
                    <a:pt x="143" y="576"/>
                  </a:lnTo>
                  <a:lnTo>
                    <a:pt x="134" y="598"/>
                  </a:lnTo>
                  <a:lnTo>
                    <a:pt x="125" y="625"/>
                  </a:lnTo>
                  <a:lnTo>
                    <a:pt x="118" y="654"/>
                  </a:lnTo>
                  <a:lnTo>
                    <a:pt x="116" y="680"/>
                  </a:lnTo>
                  <a:lnTo>
                    <a:pt x="122" y="709"/>
                  </a:lnTo>
                  <a:lnTo>
                    <a:pt x="136" y="738"/>
                  </a:lnTo>
                  <a:lnTo>
                    <a:pt x="151" y="767"/>
                  </a:lnTo>
                  <a:lnTo>
                    <a:pt x="169" y="794"/>
                  </a:lnTo>
                  <a:lnTo>
                    <a:pt x="187" y="816"/>
                  </a:lnTo>
                  <a:lnTo>
                    <a:pt x="203" y="836"/>
                  </a:lnTo>
                  <a:lnTo>
                    <a:pt x="212" y="847"/>
                  </a:lnTo>
                  <a:lnTo>
                    <a:pt x="216" y="852"/>
                  </a:lnTo>
                  <a:lnTo>
                    <a:pt x="165" y="1121"/>
                  </a:lnTo>
                  <a:lnTo>
                    <a:pt x="165" y="1114"/>
                  </a:lnTo>
                  <a:lnTo>
                    <a:pt x="160" y="1098"/>
                  </a:lnTo>
                  <a:lnTo>
                    <a:pt x="151" y="1074"/>
                  </a:lnTo>
                  <a:lnTo>
                    <a:pt x="143" y="1043"/>
                  </a:lnTo>
                  <a:lnTo>
                    <a:pt x="131" y="1003"/>
                  </a:lnTo>
                  <a:lnTo>
                    <a:pt x="118" y="958"/>
                  </a:lnTo>
                  <a:lnTo>
                    <a:pt x="102" y="909"/>
                  </a:lnTo>
                  <a:lnTo>
                    <a:pt x="87" y="856"/>
                  </a:lnTo>
                  <a:lnTo>
                    <a:pt x="69" y="800"/>
                  </a:lnTo>
                  <a:lnTo>
                    <a:pt x="56" y="756"/>
                  </a:lnTo>
                  <a:lnTo>
                    <a:pt x="42" y="718"/>
                  </a:lnTo>
                  <a:lnTo>
                    <a:pt x="31" y="687"/>
                  </a:lnTo>
                  <a:lnTo>
                    <a:pt x="22" y="660"/>
                  </a:lnTo>
                  <a:lnTo>
                    <a:pt x="13" y="634"/>
                  </a:lnTo>
                  <a:lnTo>
                    <a:pt x="7" y="605"/>
                  </a:lnTo>
                  <a:lnTo>
                    <a:pt x="2" y="571"/>
                  </a:lnTo>
                  <a:lnTo>
                    <a:pt x="0" y="534"/>
                  </a:lnTo>
                  <a:lnTo>
                    <a:pt x="0" y="485"/>
                  </a:lnTo>
                  <a:lnTo>
                    <a:pt x="2" y="425"/>
                  </a:lnTo>
                  <a:lnTo>
                    <a:pt x="11" y="364"/>
                  </a:lnTo>
                  <a:lnTo>
                    <a:pt x="29" y="302"/>
                  </a:lnTo>
                  <a:lnTo>
                    <a:pt x="56" y="242"/>
                  </a:lnTo>
                  <a:lnTo>
                    <a:pt x="89" y="184"/>
                  </a:lnTo>
                  <a:lnTo>
                    <a:pt x="131" y="133"/>
                  </a:lnTo>
                  <a:lnTo>
                    <a:pt x="178" y="86"/>
                  </a:lnTo>
                  <a:lnTo>
                    <a:pt x="232" y="49"/>
                  </a:lnTo>
                  <a:lnTo>
                    <a:pt x="287" y="22"/>
                  </a:lnTo>
                  <a:lnTo>
                    <a:pt x="347" y="4"/>
                  </a:lnTo>
                  <a:lnTo>
                    <a:pt x="410"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6" name="Freeform 18">
              <a:extLst>
                <a:ext uri="{FF2B5EF4-FFF2-40B4-BE49-F238E27FC236}">
                  <a16:creationId xmlns:a16="http://schemas.microsoft.com/office/drawing/2014/main" id="{70D0ADB8-0E56-4FA8-8109-3AC567DE075C}"/>
                </a:ext>
              </a:extLst>
            </p:cNvPr>
            <p:cNvSpPr>
              <a:spLocks/>
            </p:cNvSpPr>
            <p:nvPr/>
          </p:nvSpPr>
          <p:spPr bwMode="auto">
            <a:xfrm>
              <a:off x="8863013" y="1455738"/>
              <a:ext cx="360363" cy="360363"/>
            </a:xfrm>
            <a:custGeom>
              <a:avLst/>
              <a:gdLst>
                <a:gd name="T0" fmla="*/ 104 w 227"/>
                <a:gd name="T1" fmla="*/ 0 h 227"/>
                <a:gd name="T2" fmla="*/ 127 w 227"/>
                <a:gd name="T3" fmla="*/ 5 h 227"/>
                <a:gd name="T4" fmla="*/ 227 w 227"/>
                <a:gd name="T5" fmla="*/ 158 h 227"/>
                <a:gd name="T6" fmla="*/ 131 w 227"/>
                <a:gd name="T7" fmla="*/ 227 h 227"/>
                <a:gd name="T8" fmla="*/ 0 w 227"/>
                <a:gd name="T9" fmla="*/ 167 h 227"/>
                <a:gd name="T10" fmla="*/ 104 w 227"/>
                <a:gd name="T11" fmla="*/ 0 h 227"/>
              </a:gdLst>
              <a:ahLst/>
              <a:cxnLst>
                <a:cxn ang="0">
                  <a:pos x="T0" y="T1"/>
                </a:cxn>
                <a:cxn ang="0">
                  <a:pos x="T2" y="T3"/>
                </a:cxn>
                <a:cxn ang="0">
                  <a:pos x="T4" y="T5"/>
                </a:cxn>
                <a:cxn ang="0">
                  <a:pos x="T6" y="T7"/>
                </a:cxn>
                <a:cxn ang="0">
                  <a:pos x="T8" y="T9"/>
                </a:cxn>
                <a:cxn ang="0">
                  <a:pos x="T10" y="T11"/>
                </a:cxn>
              </a:cxnLst>
              <a:rect l="0" t="0" r="r" b="b"/>
              <a:pathLst>
                <a:path w="227" h="227">
                  <a:moveTo>
                    <a:pt x="104" y="0"/>
                  </a:moveTo>
                  <a:lnTo>
                    <a:pt x="127" y="5"/>
                  </a:lnTo>
                  <a:lnTo>
                    <a:pt x="227" y="158"/>
                  </a:lnTo>
                  <a:lnTo>
                    <a:pt x="131" y="227"/>
                  </a:lnTo>
                  <a:lnTo>
                    <a:pt x="0" y="167"/>
                  </a:lnTo>
                  <a:lnTo>
                    <a:pt x="104"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7" name="Freeform 19">
              <a:extLst>
                <a:ext uri="{FF2B5EF4-FFF2-40B4-BE49-F238E27FC236}">
                  <a16:creationId xmlns:a16="http://schemas.microsoft.com/office/drawing/2014/main" id="{46FABCB3-9DF5-4882-B627-9E89380E24A2}"/>
                </a:ext>
              </a:extLst>
            </p:cNvPr>
            <p:cNvSpPr>
              <a:spLocks/>
            </p:cNvSpPr>
            <p:nvPr/>
          </p:nvSpPr>
          <p:spPr bwMode="auto">
            <a:xfrm>
              <a:off x="9151938" y="1258888"/>
              <a:ext cx="2740025" cy="2051050"/>
            </a:xfrm>
            <a:custGeom>
              <a:avLst/>
              <a:gdLst>
                <a:gd name="T0" fmla="*/ 5 w 1726"/>
                <a:gd name="T1" fmla="*/ 2 h 1292"/>
                <a:gd name="T2" fmla="*/ 43 w 1726"/>
                <a:gd name="T3" fmla="*/ 22 h 1292"/>
                <a:gd name="T4" fmla="*/ 101 w 1726"/>
                <a:gd name="T5" fmla="*/ 55 h 1292"/>
                <a:gd name="T6" fmla="*/ 165 w 1726"/>
                <a:gd name="T7" fmla="*/ 91 h 1292"/>
                <a:gd name="T8" fmla="*/ 221 w 1726"/>
                <a:gd name="T9" fmla="*/ 122 h 1292"/>
                <a:gd name="T10" fmla="*/ 247 w 1726"/>
                <a:gd name="T11" fmla="*/ 140 h 1292"/>
                <a:gd name="T12" fmla="*/ 265 w 1726"/>
                <a:gd name="T13" fmla="*/ 162 h 1292"/>
                <a:gd name="T14" fmla="*/ 308 w 1726"/>
                <a:gd name="T15" fmla="*/ 215 h 1292"/>
                <a:gd name="T16" fmla="*/ 363 w 1726"/>
                <a:gd name="T17" fmla="*/ 289 h 1292"/>
                <a:gd name="T18" fmla="*/ 432 w 1726"/>
                <a:gd name="T19" fmla="*/ 376 h 1292"/>
                <a:gd name="T20" fmla="*/ 506 w 1726"/>
                <a:gd name="T21" fmla="*/ 469 h 1292"/>
                <a:gd name="T22" fmla="*/ 579 w 1726"/>
                <a:gd name="T23" fmla="*/ 562 h 1292"/>
                <a:gd name="T24" fmla="*/ 648 w 1726"/>
                <a:gd name="T25" fmla="*/ 647 h 1292"/>
                <a:gd name="T26" fmla="*/ 704 w 1726"/>
                <a:gd name="T27" fmla="*/ 714 h 1292"/>
                <a:gd name="T28" fmla="*/ 742 w 1726"/>
                <a:gd name="T29" fmla="*/ 758 h 1292"/>
                <a:gd name="T30" fmla="*/ 768 w 1726"/>
                <a:gd name="T31" fmla="*/ 774 h 1292"/>
                <a:gd name="T32" fmla="*/ 826 w 1726"/>
                <a:gd name="T33" fmla="*/ 769 h 1292"/>
                <a:gd name="T34" fmla="*/ 920 w 1726"/>
                <a:gd name="T35" fmla="*/ 751 h 1292"/>
                <a:gd name="T36" fmla="*/ 1036 w 1726"/>
                <a:gd name="T37" fmla="*/ 727 h 1292"/>
                <a:gd name="T38" fmla="*/ 1165 w 1726"/>
                <a:gd name="T39" fmla="*/ 694 h 1292"/>
                <a:gd name="T40" fmla="*/ 1294 w 1726"/>
                <a:gd name="T41" fmla="*/ 660 h 1292"/>
                <a:gd name="T42" fmla="*/ 1412 w 1726"/>
                <a:gd name="T43" fmla="*/ 627 h 1292"/>
                <a:gd name="T44" fmla="*/ 1510 w 1726"/>
                <a:gd name="T45" fmla="*/ 598 h 1292"/>
                <a:gd name="T46" fmla="*/ 1577 w 1726"/>
                <a:gd name="T47" fmla="*/ 580 h 1292"/>
                <a:gd name="T48" fmla="*/ 1601 w 1726"/>
                <a:gd name="T49" fmla="*/ 573 h 1292"/>
                <a:gd name="T50" fmla="*/ 1719 w 1726"/>
                <a:gd name="T51" fmla="*/ 996 h 1292"/>
                <a:gd name="T52" fmla="*/ 1674 w 1726"/>
                <a:gd name="T53" fmla="*/ 1012 h 1292"/>
                <a:gd name="T54" fmla="*/ 1592 w 1726"/>
                <a:gd name="T55" fmla="*/ 1038 h 1292"/>
                <a:gd name="T56" fmla="*/ 1483 w 1726"/>
                <a:gd name="T57" fmla="*/ 1074 h 1292"/>
                <a:gd name="T58" fmla="*/ 1358 w 1726"/>
                <a:gd name="T59" fmla="*/ 1116 h 1292"/>
                <a:gd name="T60" fmla="*/ 1225 w 1726"/>
                <a:gd name="T61" fmla="*/ 1161 h 1292"/>
                <a:gd name="T62" fmla="*/ 1091 w 1726"/>
                <a:gd name="T63" fmla="*/ 1203 h 1292"/>
                <a:gd name="T64" fmla="*/ 971 w 1726"/>
                <a:gd name="T65" fmla="*/ 1241 h 1292"/>
                <a:gd name="T66" fmla="*/ 871 w 1726"/>
                <a:gd name="T67" fmla="*/ 1270 h 1292"/>
                <a:gd name="T68" fmla="*/ 802 w 1726"/>
                <a:gd name="T69" fmla="*/ 1287 h 1292"/>
                <a:gd name="T70" fmla="*/ 757 w 1726"/>
                <a:gd name="T71" fmla="*/ 1290 h 1292"/>
                <a:gd name="T72" fmla="*/ 686 w 1726"/>
                <a:gd name="T73" fmla="*/ 1265 h 1292"/>
                <a:gd name="T74" fmla="*/ 593 w 1726"/>
                <a:gd name="T75" fmla="*/ 1221 h 1292"/>
                <a:gd name="T76" fmla="*/ 488 w 1726"/>
                <a:gd name="T77" fmla="*/ 1161 h 1292"/>
                <a:gd name="T78" fmla="*/ 381 w 1726"/>
                <a:gd name="T79" fmla="*/ 1090 h 1292"/>
                <a:gd name="T80" fmla="*/ 283 w 1726"/>
                <a:gd name="T81" fmla="*/ 1018 h 1292"/>
                <a:gd name="T82" fmla="*/ 203 w 1726"/>
                <a:gd name="T83" fmla="*/ 954 h 1292"/>
                <a:gd name="T84" fmla="*/ 152 w 1726"/>
                <a:gd name="T85" fmla="*/ 898 h 1292"/>
                <a:gd name="T86" fmla="*/ 134 w 1726"/>
                <a:gd name="T87" fmla="*/ 845 h 1292"/>
                <a:gd name="T88" fmla="*/ 134 w 1726"/>
                <a:gd name="T89" fmla="*/ 776 h 1292"/>
                <a:gd name="T90" fmla="*/ 145 w 1726"/>
                <a:gd name="T91" fmla="*/ 687 h 1292"/>
                <a:gd name="T92" fmla="*/ 156 w 1726"/>
                <a:gd name="T93" fmla="*/ 585 h 1292"/>
                <a:gd name="T94" fmla="*/ 156 w 1726"/>
                <a:gd name="T95" fmla="*/ 462 h 1292"/>
                <a:gd name="T96" fmla="*/ 138 w 1726"/>
                <a:gd name="T97" fmla="*/ 324 h 1292"/>
                <a:gd name="T98" fmla="*/ 89 w 1726"/>
                <a:gd name="T99" fmla="*/ 171 h 1292"/>
                <a:gd name="T100" fmla="*/ 0 w 1726"/>
                <a:gd name="T101" fmla="*/ 0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6" h="1292">
                  <a:moveTo>
                    <a:pt x="0" y="0"/>
                  </a:moveTo>
                  <a:lnTo>
                    <a:pt x="5" y="2"/>
                  </a:lnTo>
                  <a:lnTo>
                    <a:pt x="20" y="11"/>
                  </a:lnTo>
                  <a:lnTo>
                    <a:pt x="43" y="22"/>
                  </a:lnTo>
                  <a:lnTo>
                    <a:pt x="72" y="37"/>
                  </a:lnTo>
                  <a:lnTo>
                    <a:pt x="101" y="55"/>
                  </a:lnTo>
                  <a:lnTo>
                    <a:pt x="134" y="73"/>
                  </a:lnTo>
                  <a:lnTo>
                    <a:pt x="165" y="91"/>
                  </a:lnTo>
                  <a:lnTo>
                    <a:pt x="196" y="106"/>
                  </a:lnTo>
                  <a:lnTo>
                    <a:pt x="221" y="122"/>
                  </a:lnTo>
                  <a:lnTo>
                    <a:pt x="239" y="133"/>
                  </a:lnTo>
                  <a:lnTo>
                    <a:pt x="247" y="140"/>
                  </a:lnTo>
                  <a:lnTo>
                    <a:pt x="254" y="146"/>
                  </a:lnTo>
                  <a:lnTo>
                    <a:pt x="265" y="162"/>
                  </a:lnTo>
                  <a:lnTo>
                    <a:pt x="283" y="186"/>
                  </a:lnTo>
                  <a:lnTo>
                    <a:pt x="308" y="215"/>
                  </a:lnTo>
                  <a:lnTo>
                    <a:pt x="334" y="249"/>
                  </a:lnTo>
                  <a:lnTo>
                    <a:pt x="363" y="289"/>
                  </a:lnTo>
                  <a:lnTo>
                    <a:pt x="397" y="331"/>
                  </a:lnTo>
                  <a:lnTo>
                    <a:pt x="432" y="376"/>
                  </a:lnTo>
                  <a:lnTo>
                    <a:pt x="470" y="422"/>
                  </a:lnTo>
                  <a:lnTo>
                    <a:pt x="506" y="469"/>
                  </a:lnTo>
                  <a:lnTo>
                    <a:pt x="544" y="518"/>
                  </a:lnTo>
                  <a:lnTo>
                    <a:pt x="579" y="562"/>
                  </a:lnTo>
                  <a:lnTo>
                    <a:pt x="615" y="607"/>
                  </a:lnTo>
                  <a:lnTo>
                    <a:pt x="648" y="647"/>
                  </a:lnTo>
                  <a:lnTo>
                    <a:pt x="677" y="682"/>
                  </a:lnTo>
                  <a:lnTo>
                    <a:pt x="704" y="714"/>
                  </a:lnTo>
                  <a:lnTo>
                    <a:pt x="726" y="740"/>
                  </a:lnTo>
                  <a:lnTo>
                    <a:pt x="742" y="758"/>
                  </a:lnTo>
                  <a:lnTo>
                    <a:pt x="753" y="769"/>
                  </a:lnTo>
                  <a:lnTo>
                    <a:pt x="768" y="774"/>
                  </a:lnTo>
                  <a:lnTo>
                    <a:pt x="793" y="774"/>
                  </a:lnTo>
                  <a:lnTo>
                    <a:pt x="826" y="769"/>
                  </a:lnTo>
                  <a:lnTo>
                    <a:pt x="871" y="763"/>
                  </a:lnTo>
                  <a:lnTo>
                    <a:pt x="920" y="751"/>
                  </a:lnTo>
                  <a:lnTo>
                    <a:pt x="975" y="740"/>
                  </a:lnTo>
                  <a:lnTo>
                    <a:pt x="1036" y="727"/>
                  </a:lnTo>
                  <a:lnTo>
                    <a:pt x="1100" y="711"/>
                  </a:lnTo>
                  <a:lnTo>
                    <a:pt x="1165" y="694"/>
                  </a:lnTo>
                  <a:lnTo>
                    <a:pt x="1229" y="676"/>
                  </a:lnTo>
                  <a:lnTo>
                    <a:pt x="1294" y="660"/>
                  </a:lnTo>
                  <a:lnTo>
                    <a:pt x="1354" y="642"/>
                  </a:lnTo>
                  <a:lnTo>
                    <a:pt x="1412" y="627"/>
                  </a:lnTo>
                  <a:lnTo>
                    <a:pt x="1465" y="611"/>
                  </a:lnTo>
                  <a:lnTo>
                    <a:pt x="1510" y="598"/>
                  </a:lnTo>
                  <a:lnTo>
                    <a:pt x="1548" y="589"/>
                  </a:lnTo>
                  <a:lnTo>
                    <a:pt x="1577" y="580"/>
                  </a:lnTo>
                  <a:lnTo>
                    <a:pt x="1594" y="573"/>
                  </a:lnTo>
                  <a:lnTo>
                    <a:pt x="1601" y="573"/>
                  </a:lnTo>
                  <a:lnTo>
                    <a:pt x="1726" y="994"/>
                  </a:lnTo>
                  <a:lnTo>
                    <a:pt x="1719" y="996"/>
                  </a:lnTo>
                  <a:lnTo>
                    <a:pt x="1701" y="1001"/>
                  </a:lnTo>
                  <a:lnTo>
                    <a:pt x="1674" y="1012"/>
                  </a:lnTo>
                  <a:lnTo>
                    <a:pt x="1637" y="1023"/>
                  </a:lnTo>
                  <a:lnTo>
                    <a:pt x="1592" y="1038"/>
                  </a:lnTo>
                  <a:lnTo>
                    <a:pt x="1541" y="1056"/>
                  </a:lnTo>
                  <a:lnTo>
                    <a:pt x="1483" y="1074"/>
                  </a:lnTo>
                  <a:lnTo>
                    <a:pt x="1423" y="1094"/>
                  </a:lnTo>
                  <a:lnTo>
                    <a:pt x="1358" y="1116"/>
                  </a:lnTo>
                  <a:lnTo>
                    <a:pt x="1292" y="1138"/>
                  </a:lnTo>
                  <a:lnTo>
                    <a:pt x="1225" y="1161"/>
                  </a:lnTo>
                  <a:lnTo>
                    <a:pt x="1158" y="1181"/>
                  </a:lnTo>
                  <a:lnTo>
                    <a:pt x="1091" y="1203"/>
                  </a:lnTo>
                  <a:lnTo>
                    <a:pt x="1029" y="1221"/>
                  </a:lnTo>
                  <a:lnTo>
                    <a:pt x="971" y="1241"/>
                  </a:lnTo>
                  <a:lnTo>
                    <a:pt x="918" y="1256"/>
                  </a:lnTo>
                  <a:lnTo>
                    <a:pt x="871" y="1270"/>
                  </a:lnTo>
                  <a:lnTo>
                    <a:pt x="833" y="1281"/>
                  </a:lnTo>
                  <a:lnTo>
                    <a:pt x="802" y="1287"/>
                  </a:lnTo>
                  <a:lnTo>
                    <a:pt x="782" y="1292"/>
                  </a:lnTo>
                  <a:lnTo>
                    <a:pt x="757" y="1290"/>
                  </a:lnTo>
                  <a:lnTo>
                    <a:pt x="724" y="1281"/>
                  </a:lnTo>
                  <a:lnTo>
                    <a:pt x="686" y="1265"/>
                  </a:lnTo>
                  <a:lnTo>
                    <a:pt x="642" y="1245"/>
                  </a:lnTo>
                  <a:lnTo>
                    <a:pt x="593" y="1221"/>
                  </a:lnTo>
                  <a:lnTo>
                    <a:pt x="541" y="1192"/>
                  </a:lnTo>
                  <a:lnTo>
                    <a:pt x="488" y="1161"/>
                  </a:lnTo>
                  <a:lnTo>
                    <a:pt x="434" y="1125"/>
                  </a:lnTo>
                  <a:lnTo>
                    <a:pt x="381" y="1090"/>
                  </a:lnTo>
                  <a:lnTo>
                    <a:pt x="330" y="1054"/>
                  </a:lnTo>
                  <a:lnTo>
                    <a:pt x="283" y="1018"/>
                  </a:lnTo>
                  <a:lnTo>
                    <a:pt x="241" y="985"/>
                  </a:lnTo>
                  <a:lnTo>
                    <a:pt x="203" y="954"/>
                  </a:lnTo>
                  <a:lnTo>
                    <a:pt x="174" y="923"/>
                  </a:lnTo>
                  <a:lnTo>
                    <a:pt x="152" y="898"/>
                  </a:lnTo>
                  <a:lnTo>
                    <a:pt x="141" y="874"/>
                  </a:lnTo>
                  <a:lnTo>
                    <a:pt x="134" y="845"/>
                  </a:lnTo>
                  <a:lnTo>
                    <a:pt x="132" y="811"/>
                  </a:lnTo>
                  <a:lnTo>
                    <a:pt x="134" y="776"/>
                  </a:lnTo>
                  <a:lnTo>
                    <a:pt x="141" y="734"/>
                  </a:lnTo>
                  <a:lnTo>
                    <a:pt x="145" y="687"/>
                  </a:lnTo>
                  <a:lnTo>
                    <a:pt x="152" y="638"/>
                  </a:lnTo>
                  <a:lnTo>
                    <a:pt x="156" y="585"/>
                  </a:lnTo>
                  <a:lnTo>
                    <a:pt x="158" y="525"/>
                  </a:lnTo>
                  <a:lnTo>
                    <a:pt x="156" y="462"/>
                  </a:lnTo>
                  <a:lnTo>
                    <a:pt x="152" y="396"/>
                  </a:lnTo>
                  <a:lnTo>
                    <a:pt x="138" y="324"/>
                  </a:lnTo>
                  <a:lnTo>
                    <a:pt x="118" y="249"/>
                  </a:lnTo>
                  <a:lnTo>
                    <a:pt x="89" y="171"/>
                  </a:lnTo>
                  <a:lnTo>
                    <a:pt x="49" y="86"/>
                  </a:lnTo>
                  <a:lnTo>
                    <a:pt x="0"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8" name="Freeform 20">
              <a:extLst>
                <a:ext uri="{FF2B5EF4-FFF2-40B4-BE49-F238E27FC236}">
                  <a16:creationId xmlns:a16="http://schemas.microsoft.com/office/drawing/2014/main" id="{272EFABE-E352-4EA2-9290-94459B7456C0}"/>
                </a:ext>
              </a:extLst>
            </p:cNvPr>
            <p:cNvSpPr>
              <a:spLocks/>
            </p:cNvSpPr>
            <p:nvPr/>
          </p:nvSpPr>
          <p:spPr bwMode="auto">
            <a:xfrm>
              <a:off x="8840788" y="1265238"/>
              <a:ext cx="731838" cy="3305175"/>
            </a:xfrm>
            <a:custGeom>
              <a:avLst/>
              <a:gdLst>
                <a:gd name="T0" fmla="*/ 196 w 461"/>
                <a:gd name="T1" fmla="*/ 0 h 2082"/>
                <a:gd name="T2" fmla="*/ 446 w 461"/>
                <a:gd name="T3" fmla="*/ 138 h 2082"/>
                <a:gd name="T4" fmla="*/ 448 w 461"/>
                <a:gd name="T5" fmla="*/ 145 h 2082"/>
                <a:gd name="T6" fmla="*/ 450 w 461"/>
                <a:gd name="T7" fmla="*/ 158 h 2082"/>
                <a:gd name="T8" fmla="*/ 452 w 461"/>
                <a:gd name="T9" fmla="*/ 182 h 2082"/>
                <a:gd name="T10" fmla="*/ 457 w 461"/>
                <a:gd name="T11" fmla="*/ 216 h 2082"/>
                <a:gd name="T12" fmla="*/ 459 w 461"/>
                <a:gd name="T13" fmla="*/ 258 h 2082"/>
                <a:gd name="T14" fmla="*/ 461 w 461"/>
                <a:gd name="T15" fmla="*/ 311 h 2082"/>
                <a:gd name="T16" fmla="*/ 461 w 461"/>
                <a:gd name="T17" fmla="*/ 376 h 2082"/>
                <a:gd name="T18" fmla="*/ 461 w 461"/>
                <a:gd name="T19" fmla="*/ 452 h 2082"/>
                <a:gd name="T20" fmla="*/ 457 w 461"/>
                <a:gd name="T21" fmla="*/ 536 h 2082"/>
                <a:gd name="T22" fmla="*/ 450 w 461"/>
                <a:gd name="T23" fmla="*/ 634 h 2082"/>
                <a:gd name="T24" fmla="*/ 441 w 461"/>
                <a:gd name="T25" fmla="*/ 705 h 2082"/>
                <a:gd name="T26" fmla="*/ 426 w 461"/>
                <a:gd name="T27" fmla="*/ 790 h 2082"/>
                <a:gd name="T28" fmla="*/ 408 w 461"/>
                <a:gd name="T29" fmla="*/ 881 h 2082"/>
                <a:gd name="T30" fmla="*/ 386 w 461"/>
                <a:gd name="T31" fmla="*/ 979 h 2082"/>
                <a:gd name="T32" fmla="*/ 359 w 461"/>
                <a:gd name="T33" fmla="*/ 1081 h 2082"/>
                <a:gd name="T34" fmla="*/ 328 w 461"/>
                <a:gd name="T35" fmla="*/ 1188 h 2082"/>
                <a:gd name="T36" fmla="*/ 297 w 461"/>
                <a:gd name="T37" fmla="*/ 1297 h 2082"/>
                <a:gd name="T38" fmla="*/ 261 w 461"/>
                <a:gd name="T39" fmla="*/ 1408 h 2082"/>
                <a:gd name="T40" fmla="*/ 225 w 461"/>
                <a:gd name="T41" fmla="*/ 1517 h 2082"/>
                <a:gd name="T42" fmla="*/ 187 w 461"/>
                <a:gd name="T43" fmla="*/ 1626 h 2082"/>
                <a:gd name="T44" fmla="*/ 150 w 461"/>
                <a:gd name="T45" fmla="*/ 1731 h 2082"/>
                <a:gd name="T46" fmla="*/ 112 w 461"/>
                <a:gd name="T47" fmla="*/ 1828 h 2082"/>
                <a:gd name="T48" fmla="*/ 74 w 461"/>
                <a:gd name="T49" fmla="*/ 1922 h 2082"/>
                <a:gd name="T50" fmla="*/ 36 w 461"/>
                <a:gd name="T51" fmla="*/ 2006 h 2082"/>
                <a:gd name="T52" fmla="*/ 0 w 461"/>
                <a:gd name="T53" fmla="*/ 2082 h 2082"/>
                <a:gd name="T54" fmla="*/ 101 w 461"/>
                <a:gd name="T55" fmla="*/ 1174 h 2082"/>
                <a:gd name="T56" fmla="*/ 103 w 461"/>
                <a:gd name="T57" fmla="*/ 1174 h 2082"/>
                <a:gd name="T58" fmla="*/ 110 w 461"/>
                <a:gd name="T59" fmla="*/ 1170 h 2082"/>
                <a:gd name="T60" fmla="*/ 121 w 461"/>
                <a:gd name="T61" fmla="*/ 1166 h 2082"/>
                <a:gd name="T62" fmla="*/ 134 w 461"/>
                <a:gd name="T63" fmla="*/ 1157 h 2082"/>
                <a:gd name="T64" fmla="*/ 152 w 461"/>
                <a:gd name="T65" fmla="*/ 1143 h 2082"/>
                <a:gd name="T66" fmla="*/ 170 w 461"/>
                <a:gd name="T67" fmla="*/ 1123 h 2082"/>
                <a:gd name="T68" fmla="*/ 187 w 461"/>
                <a:gd name="T69" fmla="*/ 1101 h 2082"/>
                <a:gd name="T70" fmla="*/ 205 w 461"/>
                <a:gd name="T71" fmla="*/ 1072 h 2082"/>
                <a:gd name="T72" fmla="*/ 225 w 461"/>
                <a:gd name="T73" fmla="*/ 1034 h 2082"/>
                <a:gd name="T74" fmla="*/ 243 w 461"/>
                <a:gd name="T75" fmla="*/ 992 h 2082"/>
                <a:gd name="T76" fmla="*/ 259 w 461"/>
                <a:gd name="T77" fmla="*/ 941 h 2082"/>
                <a:gd name="T78" fmla="*/ 272 w 461"/>
                <a:gd name="T79" fmla="*/ 881 h 2082"/>
                <a:gd name="T80" fmla="*/ 281 w 461"/>
                <a:gd name="T81" fmla="*/ 812 h 2082"/>
                <a:gd name="T82" fmla="*/ 288 w 461"/>
                <a:gd name="T83" fmla="*/ 734 h 2082"/>
                <a:gd name="T84" fmla="*/ 290 w 461"/>
                <a:gd name="T85" fmla="*/ 643 h 2082"/>
                <a:gd name="T86" fmla="*/ 285 w 461"/>
                <a:gd name="T87" fmla="*/ 543 h 2082"/>
                <a:gd name="T88" fmla="*/ 279 w 461"/>
                <a:gd name="T89" fmla="*/ 438 h 2082"/>
                <a:gd name="T90" fmla="*/ 272 w 461"/>
                <a:gd name="T91" fmla="*/ 349 h 2082"/>
                <a:gd name="T92" fmla="*/ 263 w 461"/>
                <a:gd name="T93" fmla="*/ 274 h 2082"/>
                <a:gd name="T94" fmla="*/ 254 w 461"/>
                <a:gd name="T95" fmla="*/ 209 h 2082"/>
                <a:gd name="T96" fmla="*/ 248 w 461"/>
                <a:gd name="T97" fmla="*/ 156 h 2082"/>
                <a:gd name="T98" fmla="*/ 239 w 461"/>
                <a:gd name="T99" fmla="*/ 111 h 2082"/>
                <a:gd name="T100" fmla="*/ 230 w 461"/>
                <a:gd name="T101" fmla="*/ 78 h 2082"/>
                <a:gd name="T102" fmla="*/ 223 w 461"/>
                <a:gd name="T103" fmla="*/ 51 h 2082"/>
                <a:gd name="T104" fmla="*/ 214 w 461"/>
                <a:gd name="T105" fmla="*/ 31 h 2082"/>
                <a:gd name="T106" fmla="*/ 210 w 461"/>
                <a:gd name="T107" fmla="*/ 18 h 2082"/>
                <a:gd name="T108" fmla="*/ 203 w 461"/>
                <a:gd name="T109" fmla="*/ 9 h 2082"/>
                <a:gd name="T110" fmla="*/ 201 w 461"/>
                <a:gd name="T111" fmla="*/ 2 h 2082"/>
                <a:gd name="T112" fmla="*/ 196 w 461"/>
                <a:gd name="T113" fmla="*/ 0 h 2082"/>
                <a:gd name="T114" fmla="*/ 196 w 461"/>
                <a:gd name="T115" fmla="*/ 0 h 2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1" h="2082">
                  <a:moveTo>
                    <a:pt x="196" y="0"/>
                  </a:moveTo>
                  <a:lnTo>
                    <a:pt x="446" y="138"/>
                  </a:lnTo>
                  <a:lnTo>
                    <a:pt x="448" y="145"/>
                  </a:lnTo>
                  <a:lnTo>
                    <a:pt x="450" y="158"/>
                  </a:lnTo>
                  <a:lnTo>
                    <a:pt x="452" y="182"/>
                  </a:lnTo>
                  <a:lnTo>
                    <a:pt x="457" y="216"/>
                  </a:lnTo>
                  <a:lnTo>
                    <a:pt x="459" y="258"/>
                  </a:lnTo>
                  <a:lnTo>
                    <a:pt x="461" y="311"/>
                  </a:lnTo>
                  <a:lnTo>
                    <a:pt x="461" y="376"/>
                  </a:lnTo>
                  <a:lnTo>
                    <a:pt x="461" y="452"/>
                  </a:lnTo>
                  <a:lnTo>
                    <a:pt x="457" y="536"/>
                  </a:lnTo>
                  <a:lnTo>
                    <a:pt x="450" y="634"/>
                  </a:lnTo>
                  <a:lnTo>
                    <a:pt x="441" y="705"/>
                  </a:lnTo>
                  <a:lnTo>
                    <a:pt x="426" y="790"/>
                  </a:lnTo>
                  <a:lnTo>
                    <a:pt x="408" y="881"/>
                  </a:lnTo>
                  <a:lnTo>
                    <a:pt x="386" y="979"/>
                  </a:lnTo>
                  <a:lnTo>
                    <a:pt x="359" y="1081"/>
                  </a:lnTo>
                  <a:lnTo>
                    <a:pt x="328" y="1188"/>
                  </a:lnTo>
                  <a:lnTo>
                    <a:pt x="297" y="1297"/>
                  </a:lnTo>
                  <a:lnTo>
                    <a:pt x="261" y="1408"/>
                  </a:lnTo>
                  <a:lnTo>
                    <a:pt x="225" y="1517"/>
                  </a:lnTo>
                  <a:lnTo>
                    <a:pt x="187" y="1626"/>
                  </a:lnTo>
                  <a:lnTo>
                    <a:pt x="150" y="1731"/>
                  </a:lnTo>
                  <a:lnTo>
                    <a:pt x="112" y="1828"/>
                  </a:lnTo>
                  <a:lnTo>
                    <a:pt x="74" y="1922"/>
                  </a:lnTo>
                  <a:lnTo>
                    <a:pt x="36" y="2006"/>
                  </a:lnTo>
                  <a:lnTo>
                    <a:pt x="0" y="2082"/>
                  </a:lnTo>
                  <a:lnTo>
                    <a:pt x="101" y="1174"/>
                  </a:lnTo>
                  <a:lnTo>
                    <a:pt x="103" y="1174"/>
                  </a:lnTo>
                  <a:lnTo>
                    <a:pt x="110" y="1170"/>
                  </a:lnTo>
                  <a:lnTo>
                    <a:pt x="121" y="1166"/>
                  </a:lnTo>
                  <a:lnTo>
                    <a:pt x="134" y="1157"/>
                  </a:lnTo>
                  <a:lnTo>
                    <a:pt x="152" y="1143"/>
                  </a:lnTo>
                  <a:lnTo>
                    <a:pt x="170" y="1123"/>
                  </a:lnTo>
                  <a:lnTo>
                    <a:pt x="187" y="1101"/>
                  </a:lnTo>
                  <a:lnTo>
                    <a:pt x="205" y="1072"/>
                  </a:lnTo>
                  <a:lnTo>
                    <a:pt x="225" y="1034"/>
                  </a:lnTo>
                  <a:lnTo>
                    <a:pt x="243" y="992"/>
                  </a:lnTo>
                  <a:lnTo>
                    <a:pt x="259" y="941"/>
                  </a:lnTo>
                  <a:lnTo>
                    <a:pt x="272" y="881"/>
                  </a:lnTo>
                  <a:lnTo>
                    <a:pt x="281" y="812"/>
                  </a:lnTo>
                  <a:lnTo>
                    <a:pt x="288" y="734"/>
                  </a:lnTo>
                  <a:lnTo>
                    <a:pt x="290" y="643"/>
                  </a:lnTo>
                  <a:lnTo>
                    <a:pt x="285" y="543"/>
                  </a:lnTo>
                  <a:lnTo>
                    <a:pt x="279" y="438"/>
                  </a:lnTo>
                  <a:lnTo>
                    <a:pt x="272" y="349"/>
                  </a:lnTo>
                  <a:lnTo>
                    <a:pt x="263" y="274"/>
                  </a:lnTo>
                  <a:lnTo>
                    <a:pt x="254" y="209"/>
                  </a:lnTo>
                  <a:lnTo>
                    <a:pt x="248" y="156"/>
                  </a:lnTo>
                  <a:lnTo>
                    <a:pt x="239" y="111"/>
                  </a:lnTo>
                  <a:lnTo>
                    <a:pt x="230" y="78"/>
                  </a:lnTo>
                  <a:lnTo>
                    <a:pt x="223" y="51"/>
                  </a:lnTo>
                  <a:lnTo>
                    <a:pt x="214" y="31"/>
                  </a:lnTo>
                  <a:lnTo>
                    <a:pt x="210" y="18"/>
                  </a:lnTo>
                  <a:lnTo>
                    <a:pt x="203" y="9"/>
                  </a:lnTo>
                  <a:lnTo>
                    <a:pt x="201" y="2"/>
                  </a:lnTo>
                  <a:lnTo>
                    <a:pt x="196" y="0"/>
                  </a:lnTo>
                  <a:lnTo>
                    <a:pt x="196" y="0"/>
                  </a:lnTo>
                  <a:close/>
                </a:path>
              </a:pathLst>
            </a:custGeom>
            <a:solidFill>
              <a:schemeClr val="tx1">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9" name="Freeform 21">
              <a:extLst>
                <a:ext uri="{FF2B5EF4-FFF2-40B4-BE49-F238E27FC236}">
                  <a16:creationId xmlns:a16="http://schemas.microsoft.com/office/drawing/2014/main" id="{1E432A53-E8A0-41C5-B551-086C48D88F66}"/>
                </a:ext>
              </a:extLst>
            </p:cNvPr>
            <p:cNvSpPr>
              <a:spLocks/>
            </p:cNvSpPr>
            <p:nvPr/>
          </p:nvSpPr>
          <p:spPr bwMode="auto">
            <a:xfrm>
              <a:off x="4621213" y="1008063"/>
              <a:ext cx="4432300" cy="4727575"/>
            </a:xfrm>
            <a:custGeom>
              <a:avLst/>
              <a:gdLst>
                <a:gd name="T0" fmla="*/ 2385 w 2792"/>
                <a:gd name="T1" fmla="*/ 53 h 2978"/>
                <a:gd name="T2" fmla="*/ 2380 w 2792"/>
                <a:gd name="T3" fmla="*/ 267 h 2978"/>
                <a:gd name="T4" fmla="*/ 2438 w 2792"/>
                <a:gd name="T5" fmla="*/ 567 h 2978"/>
                <a:gd name="T6" fmla="*/ 2534 w 2792"/>
                <a:gd name="T7" fmla="*/ 812 h 2978"/>
                <a:gd name="T8" fmla="*/ 2652 w 2792"/>
                <a:gd name="T9" fmla="*/ 1054 h 2978"/>
                <a:gd name="T10" fmla="*/ 2750 w 2792"/>
                <a:gd name="T11" fmla="*/ 1241 h 2978"/>
                <a:gd name="T12" fmla="*/ 2792 w 2792"/>
                <a:gd name="T13" fmla="*/ 1314 h 2978"/>
                <a:gd name="T14" fmla="*/ 2783 w 2792"/>
                <a:gd name="T15" fmla="*/ 1425 h 2978"/>
                <a:gd name="T16" fmla="*/ 2754 w 2792"/>
                <a:gd name="T17" fmla="*/ 1690 h 2978"/>
                <a:gd name="T18" fmla="*/ 2710 w 2792"/>
                <a:gd name="T19" fmla="*/ 2006 h 2978"/>
                <a:gd name="T20" fmla="*/ 2654 w 2792"/>
                <a:gd name="T21" fmla="*/ 2260 h 2978"/>
                <a:gd name="T22" fmla="*/ 2569 w 2792"/>
                <a:gd name="T23" fmla="*/ 2529 h 2978"/>
                <a:gd name="T24" fmla="*/ 2483 w 2792"/>
                <a:gd name="T25" fmla="*/ 2780 h 2978"/>
                <a:gd name="T26" fmla="*/ 2427 w 2792"/>
                <a:gd name="T27" fmla="*/ 2947 h 2978"/>
                <a:gd name="T28" fmla="*/ 2414 w 2792"/>
                <a:gd name="T29" fmla="*/ 2962 h 2978"/>
                <a:gd name="T30" fmla="*/ 2336 w 2792"/>
                <a:gd name="T31" fmla="*/ 2871 h 2978"/>
                <a:gd name="T32" fmla="*/ 2144 w 2792"/>
                <a:gd name="T33" fmla="*/ 2769 h 2978"/>
                <a:gd name="T34" fmla="*/ 1824 w 2792"/>
                <a:gd name="T35" fmla="*/ 2709 h 2978"/>
                <a:gd name="T36" fmla="*/ 1467 w 2792"/>
                <a:gd name="T37" fmla="*/ 2547 h 2978"/>
                <a:gd name="T38" fmla="*/ 1111 w 2792"/>
                <a:gd name="T39" fmla="*/ 2215 h 2978"/>
                <a:gd name="T40" fmla="*/ 958 w 2792"/>
                <a:gd name="T41" fmla="*/ 1964 h 2978"/>
                <a:gd name="T42" fmla="*/ 1080 w 2792"/>
                <a:gd name="T43" fmla="*/ 1855 h 2978"/>
                <a:gd name="T44" fmla="*/ 1272 w 2792"/>
                <a:gd name="T45" fmla="*/ 1641 h 2978"/>
                <a:gd name="T46" fmla="*/ 1476 w 2792"/>
                <a:gd name="T47" fmla="*/ 1328 h 2978"/>
                <a:gd name="T48" fmla="*/ 1637 w 2792"/>
                <a:gd name="T49" fmla="*/ 916 h 2978"/>
                <a:gd name="T50" fmla="*/ 1610 w 2792"/>
                <a:gd name="T51" fmla="*/ 787 h 2978"/>
                <a:gd name="T52" fmla="*/ 1427 w 2792"/>
                <a:gd name="T53" fmla="*/ 760 h 2978"/>
                <a:gd name="T54" fmla="*/ 1211 w 2792"/>
                <a:gd name="T55" fmla="*/ 763 h 2978"/>
                <a:gd name="T56" fmla="*/ 1069 w 2792"/>
                <a:gd name="T57" fmla="*/ 827 h 2978"/>
                <a:gd name="T58" fmla="*/ 935 w 2792"/>
                <a:gd name="T59" fmla="*/ 961 h 2978"/>
                <a:gd name="T60" fmla="*/ 751 w 2792"/>
                <a:gd name="T61" fmla="*/ 1150 h 2978"/>
                <a:gd name="T62" fmla="*/ 561 w 2792"/>
                <a:gd name="T63" fmla="*/ 1352 h 2978"/>
                <a:gd name="T64" fmla="*/ 406 w 2792"/>
                <a:gd name="T65" fmla="*/ 1519 h 2978"/>
                <a:gd name="T66" fmla="*/ 325 w 2792"/>
                <a:gd name="T67" fmla="*/ 1608 h 2978"/>
                <a:gd name="T68" fmla="*/ 283 w 2792"/>
                <a:gd name="T69" fmla="*/ 1586 h 2978"/>
                <a:gd name="T70" fmla="*/ 161 w 2792"/>
                <a:gd name="T71" fmla="*/ 1497 h 2978"/>
                <a:gd name="T72" fmla="*/ 38 w 2792"/>
                <a:gd name="T73" fmla="*/ 1405 h 2978"/>
                <a:gd name="T74" fmla="*/ 5 w 2792"/>
                <a:gd name="T75" fmla="*/ 1363 h 2978"/>
                <a:gd name="T76" fmla="*/ 76 w 2792"/>
                <a:gd name="T77" fmla="*/ 1254 h 2978"/>
                <a:gd name="T78" fmla="*/ 219 w 2792"/>
                <a:gd name="T79" fmla="*/ 1054 h 2978"/>
                <a:gd name="T80" fmla="*/ 394 w 2792"/>
                <a:gd name="T81" fmla="*/ 814 h 2978"/>
                <a:gd name="T82" fmla="*/ 572 w 2792"/>
                <a:gd name="T83" fmla="*/ 580 h 2978"/>
                <a:gd name="T84" fmla="*/ 719 w 2792"/>
                <a:gd name="T85" fmla="*/ 409 h 2978"/>
                <a:gd name="T86" fmla="*/ 869 w 2792"/>
                <a:gd name="T87" fmla="*/ 309 h 2978"/>
                <a:gd name="T88" fmla="*/ 1194 w 2792"/>
                <a:gd name="T89" fmla="*/ 218 h 2978"/>
                <a:gd name="T90" fmla="*/ 1579 w 2792"/>
                <a:gd name="T91" fmla="*/ 153 h 2978"/>
                <a:gd name="T92" fmla="*/ 1882 w 2792"/>
                <a:gd name="T93" fmla="*/ 118 h 2978"/>
                <a:gd name="T94" fmla="*/ 2193 w 2792"/>
                <a:gd name="T95" fmla="*/ 102 h 2978"/>
                <a:gd name="T96" fmla="*/ 2394 w 2792"/>
                <a:gd name="T97" fmla="*/ 0 h 2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2" h="2978">
                  <a:moveTo>
                    <a:pt x="2394" y="0"/>
                  </a:moveTo>
                  <a:lnTo>
                    <a:pt x="2394" y="6"/>
                  </a:lnTo>
                  <a:lnTo>
                    <a:pt x="2389" y="24"/>
                  </a:lnTo>
                  <a:lnTo>
                    <a:pt x="2385" y="53"/>
                  </a:lnTo>
                  <a:lnTo>
                    <a:pt x="2380" y="93"/>
                  </a:lnTo>
                  <a:lnTo>
                    <a:pt x="2378" y="142"/>
                  </a:lnTo>
                  <a:lnTo>
                    <a:pt x="2378" y="200"/>
                  </a:lnTo>
                  <a:lnTo>
                    <a:pt x="2380" y="267"/>
                  </a:lnTo>
                  <a:lnTo>
                    <a:pt x="2389" y="342"/>
                  </a:lnTo>
                  <a:lnTo>
                    <a:pt x="2402" y="425"/>
                  </a:lnTo>
                  <a:lnTo>
                    <a:pt x="2422" y="511"/>
                  </a:lnTo>
                  <a:lnTo>
                    <a:pt x="2438" y="567"/>
                  </a:lnTo>
                  <a:lnTo>
                    <a:pt x="2458" y="625"/>
                  </a:lnTo>
                  <a:lnTo>
                    <a:pt x="2480" y="687"/>
                  </a:lnTo>
                  <a:lnTo>
                    <a:pt x="2507" y="749"/>
                  </a:lnTo>
                  <a:lnTo>
                    <a:pt x="2534" y="812"/>
                  </a:lnTo>
                  <a:lnTo>
                    <a:pt x="2563" y="876"/>
                  </a:lnTo>
                  <a:lnTo>
                    <a:pt x="2592" y="938"/>
                  </a:lnTo>
                  <a:lnTo>
                    <a:pt x="2623" y="998"/>
                  </a:lnTo>
                  <a:lnTo>
                    <a:pt x="2652" y="1054"/>
                  </a:lnTo>
                  <a:lnTo>
                    <a:pt x="2678" y="1110"/>
                  </a:lnTo>
                  <a:lnTo>
                    <a:pt x="2705" y="1159"/>
                  </a:lnTo>
                  <a:lnTo>
                    <a:pt x="2730" y="1203"/>
                  </a:lnTo>
                  <a:lnTo>
                    <a:pt x="2750" y="1241"/>
                  </a:lnTo>
                  <a:lnTo>
                    <a:pt x="2768" y="1272"/>
                  </a:lnTo>
                  <a:lnTo>
                    <a:pt x="2781" y="1294"/>
                  </a:lnTo>
                  <a:lnTo>
                    <a:pt x="2790" y="1310"/>
                  </a:lnTo>
                  <a:lnTo>
                    <a:pt x="2792" y="1314"/>
                  </a:lnTo>
                  <a:lnTo>
                    <a:pt x="2792" y="1321"/>
                  </a:lnTo>
                  <a:lnTo>
                    <a:pt x="2790" y="1343"/>
                  </a:lnTo>
                  <a:lnTo>
                    <a:pt x="2788" y="1379"/>
                  </a:lnTo>
                  <a:lnTo>
                    <a:pt x="2783" y="1425"/>
                  </a:lnTo>
                  <a:lnTo>
                    <a:pt x="2776" y="1481"/>
                  </a:lnTo>
                  <a:lnTo>
                    <a:pt x="2770" y="1546"/>
                  </a:lnTo>
                  <a:lnTo>
                    <a:pt x="2763" y="1615"/>
                  </a:lnTo>
                  <a:lnTo>
                    <a:pt x="2754" y="1690"/>
                  </a:lnTo>
                  <a:lnTo>
                    <a:pt x="2743" y="1768"/>
                  </a:lnTo>
                  <a:lnTo>
                    <a:pt x="2734" y="1848"/>
                  </a:lnTo>
                  <a:lnTo>
                    <a:pt x="2721" y="1928"/>
                  </a:lnTo>
                  <a:lnTo>
                    <a:pt x="2710" y="2006"/>
                  </a:lnTo>
                  <a:lnTo>
                    <a:pt x="2696" y="2082"/>
                  </a:lnTo>
                  <a:lnTo>
                    <a:pt x="2685" y="2135"/>
                  </a:lnTo>
                  <a:lnTo>
                    <a:pt x="2672" y="2195"/>
                  </a:lnTo>
                  <a:lnTo>
                    <a:pt x="2654" y="2260"/>
                  </a:lnTo>
                  <a:lnTo>
                    <a:pt x="2636" y="2326"/>
                  </a:lnTo>
                  <a:lnTo>
                    <a:pt x="2614" y="2393"/>
                  </a:lnTo>
                  <a:lnTo>
                    <a:pt x="2592" y="2462"/>
                  </a:lnTo>
                  <a:lnTo>
                    <a:pt x="2569" y="2529"/>
                  </a:lnTo>
                  <a:lnTo>
                    <a:pt x="2547" y="2595"/>
                  </a:lnTo>
                  <a:lnTo>
                    <a:pt x="2525" y="2660"/>
                  </a:lnTo>
                  <a:lnTo>
                    <a:pt x="2503" y="2722"/>
                  </a:lnTo>
                  <a:lnTo>
                    <a:pt x="2483" y="2780"/>
                  </a:lnTo>
                  <a:lnTo>
                    <a:pt x="2465" y="2831"/>
                  </a:lnTo>
                  <a:lnTo>
                    <a:pt x="2449" y="2878"/>
                  </a:lnTo>
                  <a:lnTo>
                    <a:pt x="2436" y="2916"/>
                  </a:lnTo>
                  <a:lnTo>
                    <a:pt x="2427" y="2947"/>
                  </a:lnTo>
                  <a:lnTo>
                    <a:pt x="2422" y="2967"/>
                  </a:lnTo>
                  <a:lnTo>
                    <a:pt x="2422" y="2978"/>
                  </a:lnTo>
                  <a:lnTo>
                    <a:pt x="2420" y="2974"/>
                  </a:lnTo>
                  <a:lnTo>
                    <a:pt x="2414" y="2962"/>
                  </a:lnTo>
                  <a:lnTo>
                    <a:pt x="2402" y="2947"/>
                  </a:lnTo>
                  <a:lnTo>
                    <a:pt x="2387" y="2925"/>
                  </a:lnTo>
                  <a:lnTo>
                    <a:pt x="2365" y="2900"/>
                  </a:lnTo>
                  <a:lnTo>
                    <a:pt x="2336" y="2871"/>
                  </a:lnTo>
                  <a:lnTo>
                    <a:pt x="2300" y="2845"/>
                  </a:lnTo>
                  <a:lnTo>
                    <a:pt x="2256" y="2818"/>
                  </a:lnTo>
                  <a:lnTo>
                    <a:pt x="2204" y="2791"/>
                  </a:lnTo>
                  <a:lnTo>
                    <a:pt x="2144" y="2769"/>
                  </a:lnTo>
                  <a:lnTo>
                    <a:pt x="2075" y="2751"/>
                  </a:lnTo>
                  <a:lnTo>
                    <a:pt x="1995" y="2740"/>
                  </a:lnTo>
                  <a:lnTo>
                    <a:pt x="1910" y="2729"/>
                  </a:lnTo>
                  <a:lnTo>
                    <a:pt x="1824" y="2709"/>
                  </a:lnTo>
                  <a:lnTo>
                    <a:pt x="1735" y="2682"/>
                  </a:lnTo>
                  <a:lnTo>
                    <a:pt x="1646" y="2647"/>
                  </a:lnTo>
                  <a:lnTo>
                    <a:pt x="1556" y="2600"/>
                  </a:lnTo>
                  <a:lnTo>
                    <a:pt x="1467" y="2547"/>
                  </a:lnTo>
                  <a:lnTo>
                    <a:pt x="1376" y="2480"/>
                  </a:lnTo>
                  <a:lnTo>
                    <a:pt x="1287" y="2404"/>
                  </a:lnTo>
                  <a:lnTo>
                    <a:pt x="1198" y="2315"/>
                  </a:lnTo>
                  <a:lnTo>
                    <a:pt x="1111" y="2215"/>
                  </a:lnTo>
                  <a:lnTo>
                    <a:pt x="1024" y="2104"/>
                  </a:lnTo>
                  <a:lnTo>
                    <a:pt x="940" y="1977"/>
                  </a:lnTo>
                  <a:lnTo>
                    <a:pt x="944" y="1973"/>
                  </a:lnTo>
                  <a:lnTo>
                    <a:pt x="958" y="1964"/>
                  </a:lnTo>
                  <a:lnTo>
                    <a:pt x="978" y="1946"/>
                  </a:lnTo>
                  <a:lnTo>
                    <a:pt x="1007" y="1921"/>
                  </a:lnTo>
                  <a:lnTo>
                    <a:pt x="1040" y="1893"/>
                  </a:lnTo>
                  <a:lnTo>
                    <a:pt x="1080" y="1855"/>
                  </a:lnTo>
                  <a:lnTo>
                    <a:pt x="1125" y="1810"/>
                  </a:lnTo>
                  <a:lnTo>
                    <a:pt x="1171" y="1761"/>
                  </a:lnTo>
                  <a:lnTo>
                    <a:pt x="1220" y="1704"/>
                  </a:lnTo>
                  <a:lnTo>
                    <a:pt x="1272" y="1641"/>
                  </a:lnTo>
                  <a:lnTo>
                    <a:pt x="1325" y="1572"/>
                  </a:lnTo>
                  <a:lnTo>
                    <a:pt x="1376" y="1497"/>
                  </a:lnTo>
                  <a:lnTo>
                    <a:pt x="1427" y="1414"/>
                  </a:lnTo>
                  <a:lnTo>
                    <a:pt x="1476" y="1328"/>
                  </a:lnTo>
                  <a:lnTo>
                    <a:pt x="1523" y="1232"/>
                  </a:lnTo>
                  <a:lnTo>
                    <a:pt x="1565" y="1134"/>
                  </a:lnTo>
                  <a:lnTo>
                    <a:pt x="1603" y="1027"/>
                  </a:lnTo>
                  <a:lnTo>
                    <a:pt x="1637" y="916"/>
                  </a:lnTo>
                  <a:lnTo>
                    <a:pt x="1663" y="798"/>
                  </a:lnTo>
                  <a:lnTo>
                    <a:pt x="1657" y="796"/>
                  </a:lnTo>
                  <a:lnTo>
                    <a:pt x="1639" y="792"/>
                  </a:lnTo>
                  <a:lnTo>
                    <a:pt x="1610" y="787"/>
                  </a:lnTo>
                  <a:lnTo>
                    <a:pt x="1574" y="780"/>
                  </a:lnTo>
                  <a:lnTo>
                    <a:pt x="1530" y="774"/>
                  </a:lnTo>
                  <a:lnTo>
                    <a:pt x="1481" y="767"/>
                  </a:lnTo>
                  <a:lnTo>
                    <a:pt x="1427" y="760"/>
                  </a:lnTo>
                  <a:lnTo>
                    <a:pt x="1372" y="758"/>
                  </a:lnTo>
                  <a:lnTo>
                    <a:pt x="1318" y="756"/>
                  </a:lnTo>
                  <a:lnTo>
                    <a:pt x="1263" y="758"/>
                  </a:lnTo>
                  <a:lnTo>
                    <a:pt x="1211" y="763"/>
                  </a:lnTo>
                  <a:lnTo>
                    <a:pt x="1165" y="774"/>
                  </a:lnTo>
                  <a:lnTo>
                    <a:pt x="1125" y="787"/>
                  </a:lnTo>
                  <a:lnTo>
                    <a:pt x="1091" y="809"/>
                  </a:lnTo>
                  <a:lnTo>
                    <a:pt x="1069" y="827"/>
                  </a:lnTo>
                  <a:lnTo>
                    <a:pt x="1042" y="854"/>
                  </a:lnTo>
                  <a:lnTo>
                    <a:pt x="1011" y="885"/>
                  </a:lnTo>
                  <a:lnTo>
                    <a:pt x="973" y="921"/>
                  </a:lnTo>
                  <a:lnTo>
                    <a:pt x="935" y="961"/>
                  </a:lnTo>
                  <a:lnTo>
                    <a:pt x="891" y="1005"/>
                  </a:lnTo>
                  <a:lnTo>
                    <a:pt x="846" y="1052"/>
                  </a:lnTo>
                  <a:lnTo>
                    <a:pt x="800" y="1101"/>
                  </a:lnTo>
                  <a:lnTo>
                    <a:pt x="751" y="1150"/>
                  </a:lnTo>
                  <a:lnTo>
                    <a:pt x="704" y="1201"/>
                  </a:lnTo>
                  <a:lnTo>
                    <a:pt x="655" y="1252"/>
                  </a:lnTo>
                  <a:lnTo>
                    <a:pt x="608" y="1303"/>
                  </a:lnTo>
                  <a:lnTo>
                    <a:pt x="561" y="1352"/>
                  </a:lnTo>
                  <a:lnTo>
                    <a:pt x="519" y="1399"/>
                  </a:lnTo>
                  <a:lnTo>
                    <a:pt x="477" y="1443"/>
                  </a:lnTo>
                  <a:lnTo>
                    <a:pt x="439" y="1483"/>
                  </a:lnTo>
                  <a:lnTo>
                    <a:pt x="406" y="1519"/>
                  </a:lnTo>
                  <a:lnTo>
                    <a:pt x="377" y="1550"/>
                  </a:lnTo>
                  <a:lnTo>
                    <a:pt x="354" y="1577"/>
                  </a:lnTo>
                  <a:lnTo>
                    <a:pt x="337" y="1595"/>
                  </a:lnTo>
                  <a:lnTo>
                    <a:pt x="325" y="1608"/>
                  </a:lnTo>
                  <a:lnTo>
                    <a:pt x="321" y="1612"/>
                  </a:lnTo>
                  <a:lnTo>
                    <a:pt x="316" y="1608"/>
                  </a:lnTo>
                  <a:lnTo>
                    <a:pt x="303" y="1599"/>
                  </a:lnTo>
                  <a:lnTo>
                    <a:pt x="283" y="1586"/>
                  </a:lnTo>
                  <a:lnTo>
                    <a:pt x="256" y="1568"/>
                  </a:lnTo>
                  <a:lnTo>
                    <a:pt x="227" y="1546"/>
                  </a:lnTo>
                  <a:lnTo>
                    <a:pt x="194" y="1521"/>
                  </a:lnTo>
                  <a:lnTo>
                    <a:pt x="161" y="1497"/>
                  </a:lnTo>
                  <a:lnTo>
                    <a:pt x="127" y="1472"/>
                  </a:lnTo>
                  <a:lnTo>
                    <a:pt x="94" y="1448"/>
                  </a:lnTo>
                  <a:lnTo>
                    <a:pt x="65" y="1425"/>
                  </a:lnTo>
                  <a:lnTo>
                    <a:pt x="38" y="1405"/>
                  </a:lnTo>
                  <a:lnTo>
                    <a:pt x="18" y="1390"/>
                  </a:lnTo>
                  <a:lnTo>
                    <a:pt x="5" y="1377"/>
                  </a:lnTo>
                  <a:lnTo>
                    <a:pt x="0" y="1370"/>
                  </a:lnTo>
                  <a:lnTo>
                    <a:pt x="5" y="1363"/>
                  </a:lnTo>
                  <a:lnTo>
                    <a:pt x="14" y="1348"/>
                  </a:lnTo>
                  <a:lnTo>
                    <a:pt x="29" y="1323"/>
                  </a:lnTo>
                  <a:lnTo>
                    <a:pt x="49" y="1292"/>
                  </a:lnTo>
                  <a:lnTo>
                    <a:pt x="76" y="1254"/>
                  </a:lnTo>
                  <a:lnTo>
                    <a:pt x="107" y="1212"/>
                  </a:lnTo>
                  <a:lnTo>
                    <a:pt x="141" y="1163"/>
                  </a:lnTo>
                  <a:lnTo>
                    <a:pt x="178" y="1110"/>
                  </a:lnTo>
                  <a:lnTo>
                    <a:pt x="219" y="1054"/>
                  </a:lnTo>
                  <a:lnTo>
                    <a:pt x="261" y="996"/>
                  </a:lnTo>
                  <a:lnTo>
                    <a:pt x="303" y="936"/>
                  </a:lnTo>
                  <a:lnTo>
                    <a:pt x="350" y="874"/>
                  </a:lnTo>
                  <a:lnTo>
                    <a:pt x="394" y="814"/>
                  </a:lnTo>
                  <a:lnTo>
                    <a:pt x="441" y="751"/>
                  </a:lnTo>
                  <a:lnTo>
                    <a:pt x="486" y="691"/>
                  </a:lnTo>
                  <a:lnTo>
                    <a:pt x="530" y="636"/>
                  </a:lnTo>
                  <a:lnTo>
                    <a:pt x="572" y="580"/>
                  </a:lnTo>
                  <a:lnTo>
                    <a:pt x="615" y="529"/>
                  </a:lnTo>
                  <a:lnTo>
                    <a:pt x="653" y="485"/>
                  </a:lnTo>
                  <a:lnTo>
                    <a:pt x="688" y="442"/>
                  </a:lnTo>
                  <a:lnTo>
                    <a:pt x="719" y="409"/>
                  </a:lnTo>
                  <a:lnTo>
                    <a:pt x="746" y="380"/>
                  </a:lnTo>
                  <a:lnTo>
                    <a:pt x="771" y="360"/>
                  </a:lnTo>
                  <a:lnTo>
                    <a:pt x="813" y="333"/>
                  </a:lnTo>
                  <a:lnTo>
                    <a:pt x="869" y="309"/>
                  </a:lnTo>
                  <a:lnTo>
                    <a:pt x="938" y="284"/>
                  </a:lnTo>
                  <a:lnTo>
                    <a:pt x="1016" y="260"/>
                  </a:lnTo>
                  <a:lnTo>
                    <a:pt x="1102" y="240"/>
                  </a:lnTo>
                  <a:lnTo>
                    <a:pt x="1194" y="218"/>
                  </a:lnTo>
                  <a:lnTo>
                    <a:pt x="1292" y="200"/>
                  </a:lnTo>
                  <a:lnTo>
                    <a:pt x="1387" y="182"/>
                  </a:lnTo>
                  <a:lnTo>
                    <a:pt x="1485" y="167"/>
                  </a:lnTo>
                  <a:lnTo>
                    <a:pt x="1579" y="153"/>
                  </a:lnTo>
                  <a:lnTo>
                    <a:pt x="1668" y="140"/>
                  </a:lnTo>
                  <a:lnTo>
                    <a:pt x="1750" y="131"/>
                  </a:lnTo>
                  <a:lnTo>
                    <a:pt x="1821" y="124"/>
                  </a:lnTo>
                  <a:lnTo>
                    <a:pt x="1882" y="118"/>
                  </a:lnTo>
                  <a:lnTo>
                    <a:pt x="1984" y="113"/>
                  </a:lnTo>
                  <a:lnTo>
                    <a:pt x="2069" y="109"/>
                  </a:lnTo>
                  <a:lnTo>
                    <a:pt x="2140" y="104"/>
                  </a:lnTo>
                  <a:lnTo>
                    <a:pt x="2193" y="102"/>
                  </a:lnTo>
                  <a:lnTo>
                    <a:pt x="2233" y="102"/>
                  </a:lnTo>
                  <a:lnTo>
                    <a:pt x="2258" y="102"/>
                  </a:lnTo>
                  <a:lnTo>
                    <a:pt x="2264" y="102"/>
                  </a:lnTo>
                  <a:lnTo>
                    <a:pt x="2394"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90" name="Freeform 22">
              <a:extLst>
                <a:ext uri="{FF2B5EF4-FFF2-40B4-BE49-F238E27FC236}">
                  <a16:creationId xmlns:a16="http://schemas.microsoft.com/office/drawing/2014/main" id="{D755BCB3-283F-46A3-9089-CAF33B35CE42}"/>
                </a:ext>
              </a:extLst>
            </p:cNvPr>
            <p:cNvSpPr>
              <a:spLocks/>
            </p:cNvSpPr>
            <p:nvPr/>
          </p:nvSpPr>
          <p:spPr bwMode="auto">
            <a:xfrm>
              <a:off x="8396288" y="1008063"/>
              <a:ext cx="631825" cy="842963"/>
            </a:xfrm>
            <a:custGeom>
              <a:avLst/>
              <a:gdLst>
                <a:gd name="T0" fmla="*/ 16 w 398"/>
                <a:gd name="T1" fmla="*/ 0 h 531"/>
                <a:gd name="T2" fmla="*/ 398 w 398"/>
                <a:gd name="T3" fmla="*/ 282 h 531"/>
                <a:gd name="T4" fmla="*/ 278 w 398"/>
                <a:gd name="T5" fmla="*/ 531 h 531"/>
                <a:gd name="T6" fmla="*/ 0 w 398"/>
                <a:gd name="T7" fmla="*/ 169 h 531"/>
                <a:gd name="T8" fmla="*/ 16 w 398"/>
                <a:gd name="T9" fmla="*/ 0 h 531"/>
              </a:gdLst>
              <a:ahLst/>
              <a:cxnLst>
                <a:cxn ang="0">
                  <a:pos x="T0" y="T1"/>
                </a:cxn>
                <a:cxn ang="0">
                  <a:pos x="T2" y="T3"/>
                </a:cxn>
                <a:cxn ang="0">
                  <a:pos x="T4" y="T5"/>
                </a:cxn>
                <a:cxn ang="0">
                  <a:pos x="T6" y="T7"/>
                </a:cxn>
                <a:cxn ang="0">
                  <a:pos x="T8" y="T9"/>
                </a:cxn>
              </a:cxnLst>
              <a:rect l="0" t="0" r="r" b="b"/>
              <a:pathLst>
                <a:path w="398" h="531">
                  <a:moveTo>
                    <a:pt x="16" y="0"/>
                  </a:moveTo>
                  <a:lnTo>
                    <a:pt x="398" y="282"/>
                  </a:lnTo>
                  <a:lnTo>
                    <a:pt x="278" y="531"/>
                  </a:lnTo>
                  <a:lnTo>
                    <a:pt x="0" y="169"/>
                  </a:lnTo>
                  <a:lnTo>
                    <a:pt x="16"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91" name="Freeform 23">
              <a:extLst>
                <a:ext uri="{FF2B5EF4-FFF2-40B4-BE49-F238E27FC236}">
                  <a16:creationId xmlns:a16="http://schemas.microsoft.com/office/drawing/2014/main" id="{25CC509F-1DD4-4E17-B32E-70CD94617552}"/>
                </a:ext>
              </a:extLst>
            </p:cNvPr>
            <p:cNvSpPr>
              <a:spLocks/>
            </p:cNvSpPr>
            <p:nvPr/>
          </p:nvSpPr>
          <p:spPr bwMode="auto">
            <a:xfrm>
              <a:off x="9064625" y="1265238"/>
              <a:ext cx="190500" cy="487363"/>
            </a:xfrm>
            <a:custGeom>
              <a:avLst/>
              <a:gdLst>
                <a:gd name="T0" fmla="*/ 55 w 120"/>
                <a:gd name="T1" fmla="*/ 0 h 307"/>
                <a:gd name="T2" fmla="*/ 120 w 120"/>
                <a:gd name="T3" fmla="*/ 307 h 307"/>
                <a:gd name="T4" fmla="*/ 0 w 120"/>
                <a:gd name="T5" fmla="*/ 125 h 307"/>
                <a:gd name="T6" fmla="*/ 55 w 120"/>
                <a:gd name="T7" fmla="*/ 0 h 307"/>
              </a:gdLst>
              <a:ahLst/>
              <a:cxnLst>
                <a:cxn ang="0">
                  <a:pos x="T0" y="T1"/>
                </a:cxn>
                <a:cxn ang="0">
                  <a:pos x="T2" y="T3"/>
                </a:cxn>
                <a:cxn ang="0">
                  <a:pos x="T4" y="T5"/>
                </a:cxn>
                <a:cxn ang="0">
                  <a:pos x="T6" y="T7"/>
                </a:cxn>
              </a:cxnLst>
              <a:rect l="0" t="0" r="r" b="b"/>
              <a:pathLst>
                <a:path w="120" h="307">
                  <a:moveTo>
                    <a:pt x="55" y="0"/>
                  </a:moveTo>
                  <a:lnTo>
                    <a:pt x="120" y="307"/>
                  </a:lnTo>
                  <a:lnTo>
                    <a:pt x="0" y="125"/>
                  </a:lnTo>
                  <a:lnTo>
                    <a:pt x="55"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92" name="Freeform 24">
              <a:extLst>
                <a:ext uri="{FF2B5EF4-FFF2-40B4-BE49-F238E27FC236}">
                  <a16:creationId xmlns:a16="http://schemas.microsoft.com/office/drawing/2014/main" id="{4605F305-EEFD-4E96-84A9-B9D89A929D6B}"/>
                </a:ext>
              </a:extLst>
            </p:cNvPr>
            <p:cNvSpPr>
              <a:spLocks/>
            </p:cNvSpPr>
            <p:nvPr/>
          </p:nvSpPr>
          <p:spPr bwMode="auto">
            <a:xfrm>
              <a:off x="6862763" y="1798638"/>
              <a:ext cx="936625" cy="862013"/>
            </a:xfrm>
            <a:custGeom>
              <a:avLst/>
              <a:gdLst>
                <a:gd name="T0" fmla="*/ 590 w 590"/>
                <a:gd name="T1" fmla="*/ 0 h 543"/>
                <a:gd name="T2" fmla="*/ 554 w 590"/>
                <a:gd name="T3" fmla="*/ 93 h 543"/>
                <a:gd name="T4" fmla="*/ 516 w 590"/>
                <a:gd name="T5" fmla="*/ 178 h 543"/>
                <a:gd name="T6" fmla="*/ 474 w 590"/>
                <a:gd name="T7" fmla="*/ 251 h 543"/>
                <a:gd name="T8" fmla="*/ 434 w 590"/>
                <a:gd name="T9" fmla="*/ 314 h 543"/>
                <a:gd name="T10" fmla="*/ 392 w 590"/>
                <a:gd name="T11" fmla="*/ 369 h 543"/>
                <a:gd name="T12" fmla="*/ 352 w 590"/>
                <a:gd name="T13" fmla="*/ 414 h 543"/>
                <a:gd name="T14" fmla="*/ 314 w 590"/>
                <a:gd name="T15" fmla="*/ 451 h 543"/>
                <a:gd name="T16" fmla="*/ 278 w 590"/>
                <a:gd name="T17" fmla="*/ 483 h 543"/>
                <a:gd name="T18" fmla="*/ 247 w 590"/>
                <a:gd name="T19" fmla="*/ 505 h 543"/>
                <a:gd name="T20" fmla="*/ 222 w 590"/>
                <a:gd name="T21" fmla="*/ 523 h 543"/>
                <a:gd name="T22" fmla="*/ 202 w 590"/>
                <a:gd name="T23" fmla="*/ 534 h 543"/>
                <a:gd name="T24" fmla="*/ 189 w 590"/>
                <a:gd name="T25" fmla="*/ 540 h 543"/>
                <a:gd name="T26" fmla="*/ 185 w 590"/>
                <a:gd name="T27" fmla="*/ 543 h 543"/>
                <a:gd name="T28" fmla="*/ 205 w 590"/>
                <a:gd name="T29" fmla="*/ 487 h 543"/>
                <a:gd name="T30" fmla="*/ 218 w 590"/>
                <a:gd name="T31" fmla="*/ 438 h 543"/>
                <a:gd name="T32" fmla="*/ 231 w 590"/>
                <a:gd name="T33" fmla="*/ 391 h 543"/>
                <a:gd name="T34" fmla="*/ 240 w 590"/>
                <a:gd name="T35" fmla="*/ 354 h 543"/>
                <a:gd name="T36" fmla="*/ 247 w 590"/>
                <a:gd name="T37" fmla="*/ 325 h 543"/>
                <a:gd name="T38" fmla="*/ 251 w 590"/>
                <a:gd name="T39" fmla="*/ 307 h 543"/>
                <a:gd name="T40" fmla="*/ 251 w 590"/>
                <a:gd name="T41" fmla="*/ 300 h 543"/>
                <a:gd name="T42" fmla="*/ 234 w 590"/>
                <a:gd name="T43" fmla="*/ 294 h 543"/>
                <a:gd name="T44" fmla="*/ 205 w 590"/>
                <a:gd name="T45" fmla="*/ 289 h 543"/>
                <a:gd name="T46" fmla="*/ 169 w 590"/>
                <a:gd name="T47" fmla="*/ 285 h 543"/>
                <a:gd name="T48" fmla="*/ 131 w 590"/>
                <a:gd name="T49" fmla="*/ 278 h 543"/>
                <a:gd name="T50" fmla="*/ 91 w 590"/>
                <a:gd name="T51" fmla="*/ 274 h 543"/>
                <a:gd name="T52" fmla="*/ 55 w 590"/>
                <a:gd name="T53" fmla="*/ 271 h 543"/>
                <a:gd name="T54" fmla="*/ 26 w 590"/>
                <a:gd name="T55" fmla="*/ 267 h 543"/>
                <a:gd name="T56" fmla="*/ 6 w 590"/>
                <a:gd name="T57" fmla="*/ 265 h 543"/>
                <a:gd name="T58" fmla="*/ 0 w 590"/>
                <a:gd name="T59" fmla="*/ 265 h 543"/>
                <a:gd name="T60" fmla="*/ 6 w 590"/>
                <a:gd name="T61" fmla="*/ 265 h 543"/>
                <a:gd name="T62" fmla="*/ 26 w 590"/>
                <a:gd name="T63" fmla="*/ 265 h 543"/>
                <a:gd name="T64" fmla="*/ 55 w 590"/>
                <a:gd name="T65" fmla="*/ 265 h 543"/>
                <a:gd name="T66" fmla="*/ 91 w 590"/>
                <a:gd name="T67" fmla="*/ 262 h 543"/>
                <a:gd name="T68" fmla="*/ 133 w 590"/>
                <a:gd name="T69" fmla="*/ 260 h 543"/>
                <a:gd name="T70" fmla="*/ 182 w 590"/>
                <a:gd name="T71" fmla="*/ 253 h 543"/>
                <a:gd name="T72" fmla="*/ 231 w 590"/>
                <a:gd name="T73" fmla="*/ 247 h 543"/>
                <a:gd name="T74" fmla="*/ 280 w 590"/>
                <a:gd name="T75" fmla="*/ 236 h 543"/>
                <a:gd name="T76" fmla="*/ 329 w 590"/>
                <a:gd name="T77" fmla="*/ 222 h 543"/>
                <a:gd name="T78" fmla="*/ 367 w 590"/>
                <a:gd name="T79" fmla="*/ 207 h 543"/>
                <a:gd name="T80" fmla="*/ 403 w 590"/>
                <a:gd name="T81" fmla="*/ 187 h 543"/>
                <a:gd name="T82" fmla="*/ 436 w 590"/>
                <a:gd name="T83" fmla="*/ 162 h 543"/>
                <a:gd name="T84" fmla="*/ 470 w 590"/>
                <a:gd name="T85" fmla="*/ 136 h 543"/>
                <a:gd name="T86" fmla="*/ 498 w 590"/>
                <a:gd name="T87" fmla="*/ 107 h 543"/>
                <a:gd name="T88" fmla="*/ 525 w 590"/>
                <a:gd name="T89" fmla="*/ 80 h 543"/>
                <a:gd name="T90" fmla="*/ 547 w 590"/>
                <a:gd name="T91" fmla="*/ 56 h 543"/>
                <a:gd name="T92" fmla="*/ 565 w 590"/>
                <a:gd name="T93" fmla="*/ 33 h 543"/>
                <a:gd name="T94" fmla="*/ 579 w 590"/>
                <a:gd name="T95" fmla="*/ 15 h 543"/>
                <a:gd name="T96" fmla="*/ 587 w 590"/>
                <a:gd name="T97" fmla="*/ 4 h 543"/>
                <a:gd name="T98" fmla="*/ 590 w 590"/>
                <a:gd name="T99"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0" h="543">
                  <a:moveTo>
                    <a:pt x="590" y="0"/>
                  </a:moveTo>
                  <a:lnTo>
                    <a:pt x="554" y="93"/>
                  </a:lnTo>
                  <a:lnTo>
                    <a:pt x="516" y="178"/>
                  </a:lnTo>
                  <a:lnTo>
                    <a:pt x="474" y="251"/>
                  </a:lnTo>
                  <a:lnTo>
                    <a:pt x="434" y="314"/>
                  </a:lnTo>
                  <a:lnTo>
                    <a:pt x="392" y="369"/>
                  </a:lnTo>
                  <a:lnTo>
                    <a:pt x="352" y="414"/>
                  </a:lnTo>
                  <a:lnTo>
                    <a:pt x="314" y="451"/>
                  </a:lnTo>
                  <a:lnTo>
                    <a:pt x="278" y="483"/>
                  </a:lnTo>
                  <a:lnTo>
                    <a:pt x="247" y="505"/>
                  </a:lnTo>
                  <a:lnTo>
                    <a:pt x="222" y="523"/>
                  </a:lnTo>
                  <a:lnTo>
                    <a:pt x="202" y="534"/>
                  </a:lnTo>
                  <a:lnTo>
                    <a:pt x="189" y="540"/>
                  </a:lnTo>
                  <a:lnTo>
                    <a:pt x="185" y="543"/>
                  </a:lnTo>
                  <a:lnTo>
                    <a:pt x="205" y="487"/>
                  </a:lnTo>
                  <a:lnTo>
                    <a:pt x="218" y="438"/>
                  </a:lnTo>
                  <a:lnTo>
                    <a:pt x="231" y="391"/>
                  </a:lnTo>
                  <a:lnTo>
                    <a:pt x="240" y="354"/>
                  </a:lnTo>
                  <a:lnTo>
                    <a:pt x="247" y="325"/>
                  </a:lnTo>
                  <a:lnTo>
                    <a:pt x="251" y="307"/>
                  </a:lnTo>
                  <a:lnTo>
                    <a:pt x="251" y="300"/>
                  </a:lnTo>
                  <a:lnTo>
                    <a:pt x="234" y="294"/>
                  </a:lnTo>
                  <a:lnTo>
                    <a:pt x="205" y="289"/>
                  </a:lnTo>
                  <a:lnTo>
                    <a:pt x="169" y="285"/>
                  </a:lnTo>
                  <a:lnTo>
                    <a:pt x="131" y="278"/>
                  </a:lnTo>
                  <a:lnTo>
                    <a:pt x="91" y="274"/>
                  </a:lnTo>
                  <a:lnTo>
                    <a:pt x="55" y="271"/>
                  </a:lnTo>
                  <a:lnTo>
                    <a:pt x="26" y="267"/>
                  </a:lnTo>
                  <a:lnTo>
                    <a:pt x="6" y="265"/>
                  </a:lnTo>
                  <a:lnTo>
                    <a:pt x="0" y="265"/>
                  </a:lnTo>
                  <a:lnTo>
                    <a:pt x="6" y="265"/>
                  </a:lnTo>
                  <a:lnTo>
                    <a:pt x="26" y="265"/>
                  </a:lnTo>
                  <a:lnTo>
                    <a:pt x="55" y="265"/>
                  </a:lnTo>
                  <a:lnTo>
                    <a:pt x="91" y="262"/>
                  </a:lnTo>
                  <a:lnTo>
                    <a:pt x="133" y="260"/>
                  </a:lnTo>
                  <a:lnTo>
                    <a:pt x="182" y="253"/>
                  </a:lnTo>
                  <a:lnTo>
                    <a:pt x="231" y="247"/>
                  </a:lnTo>
                  <a:lnTo>
                    <a:pt x="280" y="236"/>
                  </a:lnTo>
                  <a:lnTo>
                    <a:pt x="329" y="222"/>
                  </a:lnTo>
                  <a:lnTo>
                    <a:pt x="367" y="207"/>
                  </a:lnTo>
                  <a:lnTo>
                    <a:pt x="403" y="187"/>
                  </a:lnTo>
                  <a:lnTo>
                    <a:pt x="436" y="162"/>
                  </a:lnTo>
                  <a:lnTo>
                    <a:pt x="470" y="136"/>
                  </a:lnTo>
                  <a:lnTo>
                    <a:pt x="498" y="107"/>
                  </a:lnTo>
                  <a:lnTo>
                    <a:pt x="525" y="80"/>
                  </a:lnTo>
                  <a:lnTo>
                    <a:pt x="547" y="56"/>
                  </a:lnTo>
                  <a:lnTo>
                    <a:pt x="565" y="33"/>
                  </a:lnTo>
                  <a:lnTo>
                    <a:pt x="579" y="15"/>
                  </a:lnTo>
                  <a:lnTo>
                    <a:pt x="587" y="4"/>
                  </a:lnTo>
                  <a:lnTo>
                    <a:pt x="590" y="0"/>
                  </a:lnTo>
                  <a:close/>
                </a:path>
              </a:pathLst>
            </a:custGeom>
            <a:solidFill>
              <a:schemeClr val="tx1">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49" name="Group 48">
            <a:extLst>
              <a:ext uri="{FF2B5EF4-FFF2-40B4-BE49-F238E27FC236}">
                <a16:creationId xmlns:a16="http://schemas.microsoft.com/office/drawing/2014/main" id="{4AB3CCEB-A211-4A83-AF9D-37091646F867}"/>
              </a:ext>
            </a:extLst>
          </p:cNvPr>
          <p:cNvGrpSpPr/>
          <p:nvPr/>
        </p:nvGrpSpPr>
        <p:grpSpPr>
          <a:xfrm>
            <a:off x="3971878" y="4073064"/>
            <a:ext cx="420938" cy="420938"/>
            <a:chOff x="800855" y="1991617"/>
            <a:chExt cx="420938" cy="420938"/>
          </a:xfrm>
        </p:grpSpPr>
        <p:sp>
          <p:nvSpPr>
            <p:cNvPr id="50" name="Oval 49">
              <a:extLst>
                <a:ext uri="{FF2B5EF4-FFF2-40B4-BE49-F238E27FC236}">
                  <a16:creationId xmlns:a16="http://schemas.microsoft.com/office/drawing/2014/main" id="{61B16622-C6C4-465B-897C-7ED8F1293CEF}"/>
                </a:ext>
              </a:extLst>
            </p:cNvPr>
            <p:cNvSpPr/>
            <p:nvPr/>
          </p:nvSpPr>
          <p:spPr>
            <a:xfrm>
              <a:off x="800855" y="1991617"/>
              <a:ext cx="420938" cy="420938"/>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Freeform 5">
              <a:extLst>
                <a:ext uri="{FF2B5EF4-FFF2-40B4-BE49-F238E27FC236}">
                  <a16:creationId xmlns:a16="http://schemas.microsoft.com/office/drawing/2014/main" id="{85F55E5D-877C-4417-B305-E95952526CF0}"/>
                </a:ext>
              </a:extLst>
            </p:cNvPr>
            <p:cNvSpPr>
              <a:spLocks/>
            </p:cNvSpPr>
            <p:nvPr/>
          </p:nvSpPr>
          <p:spPr bwMode="auto">
            <a:xfrm>
              <a:off x="924012" y="2136999"/>
              <a:ext cx="174625" cy="130175"/>
            </a:xfrm>
            <a:custGeom>
              <a:avLst/>
              <a:gdLst>
                <a:gd name="T0" fmla="*/ 1639 w 1639"/>
                <a:gd name="T1" fmla="*/ 107 h 1219"/>
                <a:gd name="T2" fmla="*/ 1589 w 1639"/>
                <a:gd name="T3" fmla="*/ 174 h 1219"/>
                <a:gd name="T4" fmla="*/ 584 w 1639"/>
                <a:gd name="T5" fmla="*/ 1178 h 1219"/>
                <a:gd name="T6" fmla="*/ 495 w 1639"/>
                <a:gd name="T7" fmla="*/ 1207 h 1219"/>
                <a:gd name="T8" fmla="*/ 455 w 1639"/>
                <a:gd name="T9" fmla="*/ 1182 h 1219"/>
                <a:gd name="T10" fmla="*/ 29 w 1639"/>
                <a:gd name="T11" fmla="*/ 756 h 1219"/>
                <a:gd name="T12" fmla="*/ 0 w 1639"/>
                <a:gd name="T13" fmla="*/ 709 h 1219"/>
                <a:gd name="T14" fmla="*/ 0 w 1639"/>
                <a:gd name="T15" fmla="*/ 677 h 1219"/>
                <a:gd name="T16" fmla="*/ 32 w 1639"/>
                <a:gd name="T17" fmla="*/ 631 h 1219"/>
                <a:gd name="T18" fmla="*/ 131 w 1639"/>
                <a:gd name="T19" fmla="*/ 629 h 1219"/>
                <a:gd name="T20" fmla="*/ 150 w 1639"/>
                <a:gd name="T21" fmla="*/ 646 h 1219"/>
                <a:gd name="T22" fmla="*/ 503 w 1639"/>
                <a:gd name="T23" fmla="*/ 999 h 1219"/>
                <a:gd name="T24" fmla="*/ 518 w 1639"/>
                <a:gd name="T25" fmla="*/ 1018 h 1219"/>
                <a:gd name="T26" fmla="*/ 532 w 1639"/>
                <a:gd name="T27" fmla="*/ 998 h 1219"/>
                <a:gd name="T28" fmla="*/ 1490 w 1639"/>
                <a:gd name="T29" fmla="*/ 40 h 1219"/>
                <a:gd name="T30" fmla="*/ 1586 w 1639"/>
                <a:gd name="T31" fmla="*/ 13 h 1219"/>
                <a:gd name="T32" fmla="*/ 1639 w 1639"/>
                <a:gd name="T33" fmla="*/ 75 h 1219"/>
                <a:gd name="T34" fmla="*/ 1639 w 1639"/>
                <a:gd name="T35" fmla="*/ 107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9" h="1219">
                  <a:moveTo>
                    <a:pt x="1639" y="107"/>
                  </a:moveTo>
                  <a:cubicBezTo>
                    <a:pt x="1629" y="134"/>
                    <a:pt x="1609" y="154"/>
                    <a:pt x="1589" y="174"/>
                  </a:cubicBezTo>
                  <a:cubicBezTo>
                    <a:pt x="1254" y="508"/>
                    <a:pt x="919" y="843"/>
                    <a:pt x="584" y="1178"/>
                  </a:cubicBezTo>
                  <a:cubicBezTo>
                    <a:pt x="559" y="1204"/>
                    <a:pt x="531" y="1219"/>
                    <a:pt x="495" y="1207"/>
                  </a:cubicBezTo>
                  <a:cubicBezTo>
                    <a:pt x="481" y="1202"/>
                    <a:pt x="466" y="1193"/>
                    <a:pt x="455" y="1182"/>
                  </a:cubicBezTo>
                  <a:cubicBezTo>
                    <a:pt x="313" y="1041"/>
                    <a:pt x="170" y="899"/>
                    <a:pt x="29" y="756"/>
                  </a:cubicBezTo>
                  <a:cubicBezTo>
                    <a:pt x="16" y="743"/>
                    <a:pt x="10" y="724"/>
                    <a:pt x="0" y="709"/>
                  </a:cubicBezTo>
                  <a:cubicBezTo>
                    <a:pt x="0" y="698"/>
                    <a:pt x="0" y="687"/>
                    <a:pt x="0" y="677"/>
                  </a:cubicBezTo>
                  <a:cubicBezTo>
                    <a:pt x="11" y="661"/>
                    <a:pt x="19" y="643"/>
                    <a:pt x="32" y="631"/>
                  </a:cubicBezTo>
                  <a:cubicBezTo>
                    <a:pt x="59" y="606"/>
                    <a:pt x="101" y="606"/>
                    <a:pt x="131" y="629"/>
                  </a:cubicBezTo>
                  <a:cubicBezTo>
                    <a:pt x="138" y="634"/>
                    <a:pt x="144" y="640"/>
                    <a:pt x="150" y="646"/>
                  </a:cubicBezTo>
                  <a:cubicBezTo>
                    <a:pt x="268" y="763"/>
                    <a:pt x="385" y="881"/>
                    <a:pt x="503" y="999"/>
                  </a:cubicBezTo>
                  <a:cubicBezTo>
                    <a:pt x="507" y="1003"/>
                    <a:pt x="511" y="1009"/>
                    <a:pt x="518" y="1018"/>
                  </a:cubicBezTo>
                  <a:cubicBezTo>
                    <a:pt x="524" y="1010"/>
                    <a:pt x="528" y="1003"/>
                    <a:pt x="532" y="998"/>
                  </a:cubicBezTo>
                  <a:cubicBezTo>
                    <a:pt x="852" y="679"/>
                    <a:pt x="1171" y="360"/>
                    <a:pt x="1490" y="40"/>
                  </a:cubicBezTo>
                  <a:cubicBezTo>
                    <a:pt x="1517" y="13"/>
                    <a:pt x="1548" y="0"/>
                    <a:pt x="1586" y="13"/>
                  </a:cubicBezTo>
                  <a:cubicBezTo>
                    <a:pt x="1615" y="24"/>
                    <a:pt x="1630" y="47"/>
                    <a:pt x="1639" y="75"/>
                  </a:cubicBezTo>
                  <a:cubicBezTo>
                    <a:pt x="1639" y="86"/>
                    <a:pt x="1639" y="96"/>
                    <a:pt x="1639" y="107"/>
                  </a:cubicBezTo>
                  <a:close/>
                </a:path>
              </a:pathLst>
            </a:custGeom>
            <a:solidFill>
              <a:srgbClr val="72AF2F"/>
            </a:solidFill>
            <a:ln>
              <a:solidFill>
                <a:schemeClr val="accent4"/>
              </a:solidFill>
            </a:ln>
          </p:spPr>
          <p:txBody>
            <a:bodyPr vert="horz" wrap="square" lIns="91440" tIns="45720" rIns="91440" bIns="45720" numCol="1" anchor="t" anchorCtr="0" compatLnSpc="1">
              <a:prstTxWarp prst="textNoShape">
                <a:avLst/>
              </a:prstTxWarp>
            </a:bodyPr>
            <a:lstStyle/>
            <a:p>
              <a:endParaRPr lang="en-IN"/>
            </a:p>
          </p:txBody>
        </p:sp>
      </p:grpSp>
      <p:grpSp>
        <p:nvGrpSpPr>
          <p:cNvPr id="56" name="Group 55">
            <a:extLst>
              <a:ext uri="{FF2B5EF4-FFF2-40B4-BE49-F238E27FC236}">
                <a16:creationId xmlns:a16="http://schemas.microsoft.com/office/drawing/2014/main" id="{782427FB-C2C1-479F-895A-382D2C783996}"/>
              </a:ext>
            </a:extLst>
          </p:cNvPr>
          <p:cNvGrpSpPr/>
          <p:nvPr/>
        </p:nvGrpSpPr>
        <p:grpSpPr>
          <a:xfrm>
            <a:off x="2177151" y="5566484"/>
            <a:ext cx="420938" cy="420938"/>
            <a:chOff x="800855" y="1991617"/>
            <a:chExt cx="420938" cy="420938"/>
          </a:xfrm>
        </p:grpSpPr>
        <p:sp>
          <p:nvSpPr>
            <p:cNvPr id="57" name="Oval 56">
              <a:extLst>
                <a:ext uri="{FF2B5EF4-FFF2-40B4-BE49-F238E27FC236}">
                  <a16:creationId xmlns:a16="http://schemas.microsoft.com/office/drawing/2014/main" id="{EFC8F717-E665-4E1C-8895-1B6F9B114E6F}"/>
                </a:ext>
              </a:extLst>
            </p:cNvPr>
            <p:cNvSpPr/>
            <p:nvPr/>
          </p:nvSpPr>
          <p:spPr>
            <a:xfrm>
              <a:off x="800855" y="1991617"/>
              <a:ext cx="420938" cy="420938"/>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8" name="Freeform 5">
              <a:extLst>
                <a:ext uri="{FF2B5EF4-FFF2-40B4-BE49-F238E27FC236}">
                  <a16:creationId xmlns:a16="http://schemas.microsoft.com/office/drawing/2014/main" id="{D4059278-4503-4424-A14E-7C932E667194}"/>
                </a:ext>
              </a:extLst>
            </p:cNvPr>
            <p:cNvSpPr>
              <a:spLocks/>
            </p:cNvSpPr>
            <p:nvPr/>
          </p:nvSpPr>
          <p:spPr bwMode="auto">
            <a:xfrm>
              <a:off x="924012" y="2136999"/>
              <a:ext cx="174625" cy="130175"/>
            </a:xfrm>
            <a:custGeom>
              <a:avLst/>
              <a:gdLst>
                <a:gd name="T0" fmla="*/ 1639 w 1639"/>
                <a:gd name="T1" fmla="*/ 107 h 1219"/>
                <a:gd name="T2" fmla="*/ 1589 w 1639"/>
                <a:gd name="T3" fmla="*/ 174 h 1219"/>
                <a:gd name="T4" fmla="*/ 584 w 1639"/>
                <a:gd name="T5" fmla="*/ 1178 h 1219"/>
                <a:gd name="T6" fmla="*/ 495 w 1639"/>
                <a:gd name="T7" fmla="*/ 1207 h 1219"/>
                <a:gd name="T8" fmla="*/ 455 w 1639"/>
                <a:gd name="T9" fmla="*/ 1182 h 1219"/>
                <a:gd name="T10" fmla="*/ 29 w 1639"/>
                <a:gd name="T11" fmla="*/ 756 h 1219"/>
                <a:gd name="T12" fmla="*/ 0 w 1639"/>
                <a:gd name="T13" fmla="*/ 709 h 1219"/>
                <a:gd name="T14" fmla="*/ 0 w 1639"/>
                <a:gd name="T15" fmla="*/ 677 h 1219"/>
                <a:gd name="T16" fmla="*/ 32 w 1639"/>
                <a:gd name="T17" fmla="*/ 631 h 1219"/>
                <a:gd name="T18" fmla="*/ 131 w 1639"/>
                <a:gd name="T19" fmla="*/ 629 h 1219"/>
                <a:gd name="T20" fmla="*/ 150 w 1639"/>
                <a:gd name="T21" fmla="*/ 646 h 1219"/>
                <a:gd name="T22" fmla="*/ 503 w 1639"/>
                <a:gd name="T23" fmla="*/ 999 h 1219"/>
                <a:gd name="T24" fmla="*/ 518 w 1639"/>
                <a:gd name="T25" fmla="*/ 1018 h 1219"/>
                <a:gd name="T26" fmla="*/ 532 w 1639"/>
                <a:gd name="T27" fmla="*/ 998 h 1219"/>
                <a:gd name="T28" fmla="*/ 1490 w 1639"/>
                <a:gd name="T29" fmla="*/ 40 h 1219"/>
                <a:gd name="T30" fmla="*/ 1586 w 1639"/>
                <a:gd name="T31" fmla="*/ 13 h 1219"/>
                <a:gd name="T32" fmla="*/ 1639 w 1639"/>
                <a:gd name="T33" fmla="*/ 75 h 1219"/>
                <a:gd name="T34" fmla="*/ 1639 w 1639"/>
                <a:gd name="T35" fmla="*/ 107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9" h="1219">
                  <a:moveTo>
                    <a:pt x="1639" y="107"/>
                  </a:moveTo>
                  <a:cubicBezTo>
                    <a:pt x="1629" y="134"/>
                    <a:pt x="1609" y="154"/>
                    <a:pt x="1589" y="174"/>
                  </a:cubicBezTo>
                  <a:cubicBezTo>
                    <a:pt x="1254" y="508"/>
                    <a:pt x="919" y="843"/>
                    <a:pt x="584" y="1178"/>
                  </a:cubicBezTo>
                  <a:cubicBezTo>
                    <a:pt x="559" y="1204"/>
                    <a:pt x="531" y="1219"/>
                    <a:pt x="495" y="1207"/>
                  </a:cubicBezTo>
                  <a:cubicBezTo>
                    <a:pt x="481" y="1202"/>
                    <a:pt x="466" y="1193"/>
                    <a:pt x="455" y="1182"/>
                  </a:cubicBezTo>
                  <a:cubicBezTo>
                    <a:pt x="313" y="1041"/>
                    <a:pt x="170" y="899"/>
                    <a:pt x="29" y="756"/>
                  </a:cubicBezTo>
                  <a:cubicBezTo>
                    <a:pt x="16" y="743"/>
                    <a:pt x="10" y="724"/>
                    <a:pt x="0" y="709"/>
                  </a:cubicBezTo>
                  <a:cubicBezTo>
                    <a:pt x="0" y="698"/>
                    <a:pt x="0" y="687"/>
                    <a:pt x="0" y="677"/>
                  </a:cubicBezTo>
                  <a:cubicBezTo>
                    <a:pt x="11" y="661"/>
                    <a:pt x="19" y="643"/>
                    <a:pt x="32" y="631"/>
                  </a:cubicBezTo>
                  <a:cubicBezTo>
                    <a:pt x="59" y="606"/>
                    <a:pt x="101" y="606"/>
                    <a:pt x="131" y="629"/>
                  </a:cubicBezTo>
                  <a:cubicBezTo>
                    <a:pt x="138" y="634"/>
                    <a:pt x="144" y="640"/>
                    <a:pt x="150" y="646"/>
                  </a:cubicBezTo>
                  <a:cubicBezTo>
                    <a:pt x="268" y="763"/>
                    <a:pt x="385" y="881"/>
                    <a:pt x="503" y="999"/>
                  </a:cubicBezTo>
                  <a:cubicBezTo>
                    <a:pt x="507" y="1003"/>
                    <a:pt x="511" y="1009"/>
                    <a:pt x="518" y="1018"/>
                  </a:cubicBezTo>
                  <a:cubicBezTo>
                    <a:pt x="524" y="1010"/>
                    <a:pt x="528" y="1003"/>
                    <a:pt x="532" y="998"/>
                  </a:cubicBezTo>
                  <a:cubicBezTo>
                    <a:pt x="852" y="679"/>
                    <a:pt x="1171" y="360"/>
                    <a:pt x="1490" y="40"/>
                  </a:cubicBezTo>
                  <a:cubicBezTo>
                    <a:pt x="1517" y="13"/>
                    <a:pt x="1548" y="0"/>
                    <a:pt x="1586" y="13"/>
                  </a:cubicBezTo>
                  <a:cubicBezTo>
                    <a:pt x="1615" y="24"/>
                    <a:pt x="1630" y="47"/>
                    <a:pt x="1639" y="75"/>
                  </a:cubicBezTo>
                  <a:cubicBezTo>
                    <a:pt x="1639" y="86"/>
                    <a:pt x="1639" y="96"/>
                    <a:pt x="1639" y="107"/>
                  </a:cubicBezTo>
                  <a:close/>
                </a:path>
              </a:pathLst>
            </a:custGeom>
            <a:solidFill>
              <a:srgbClr val="72AF2F"/>
            </a:solidFill>
            <a:ln>
              <a:solidFill>
                <a:schemeClr val="accent4"/>
              </a:solidFill>
            </a:ln>
          </p:spPr>
          <p:txBody>
            <a:bodyPr vert="horz" wrap="square" lIns="91440" tIns="45720" rIns="91440" bIns="45720" numCol="1" anchor="t" anchorCtr="0" compatLnSpc="1">
              <a:prstTxWarp prst="textNoShape">
                <a:avLst/>
              </a:prstTxWarp>
            </a:bodyPr>
            <a:lstStyle/>
            <a:p>
              <a:endParaRPr lang="en-IN"/>
            </a:p>
          </p:txBody>
        </p:sp>
      </p:grpSp>
      <p:pic>
        <p:nvPicPr>
          <p:cNvPr id="3" name="Picture 2" descr="Icon&#10;&#10;Description automatically generated">
            <a:extLst>
              <a:ext uri="{FF2B5EF4-FFF2-40B4-BE49-F238E27FC236}">
                <a16:creationId xmlns:a16="http://schemas.microsoft.com/office/drawing/2014/main" id="{567679A9-E719-D8EF-00B6-80A398D1A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2866" y="4593729"/>
            <a:ext cx="984708" cy="1074636"/>
          </a:xfrm>
          <a:prstGeom prst="rect">
            <a:avLst/>
          </a:prstGeom>
        </p:spPr>
      </p:pic>
      <p:pic>
        <p:nvPicPr>
          <p:cNvPr id="5" name="Picture 4" descr="Icon&#10;&#10;Description automatically generated">
            <a:extLst>
              <a:ext uri="{FF2B5EF4-FFF2-40B4-BE49-F238E27FC236}">
                <a16:creationId xmlns:a16="http://schemas.microsoft.com/office/drawing/2014/main" id="{0B7D377C-2A91-3EE3-CE3B-FE7C559E8A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8232" y="5257818"/>
            <a:ext cx="688364" cy="908096"/>
          </a:xfrm>
          <a:prstGeom prst="rect">
            <a:avLst/>
          </a:prstGeom>
        </p:spPr>
      </p:pic>
      <p:pic>
        <p:nvPicPr>
          <p:cNvPr id="10" name="Picture 9" descr="Icon&#10;&#10;Description automatically generated">
            <a:extLst>
              <a:ext uri="{FF2B5EF4-FFF2-40B4-BE49-F238E27FC236}">
                <a16:creationId xmlns:a16="http://schemas.microsoft.com/office/drawing/2014/main" id="{66A42A2E-BD80-505C-86E9-CC75CBD4D5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3844" y="3932749"/>
            <a:ext cx="982292" cy="805276"/>
          </a:xfrm>
          <a:prstGeom prst="rect">
            <a:avLst/>
          </a:prstGeom>
        </p:spPr>
      </p:pic>
      <p:grpSp>
        <p:nvGrpSpPr>
          <p:cNvPr id="2" name="Group 1">
            <a:extLst>
              <a:ext uri="{FF2B5EF4-FFF2-40B4-BE49-F238E27FC236}">
                <a16:creationId xmlns:a16="http://schemas.microsoft.com/office/drawing/2014/main" id="{C845D0FA-B625-7CF0-AC9A-D0E486FFA551}"/>
              </a:ext>
            </a:extLst>
          </p:cNvPr>
          <p:cNvGrpSpPr/>
          <p:nvPr/>
        </p:nvGrpSpPr>
        <p:grpSpPr>
          <a:xfrm>
            <a:off x="5660705" y="3432896"/>
            <a:ext cx="420938" cy="420938"/>
            <a:chOff x="800855" y="1991617"/>
            <a:chExt cx="420938" cy="420938"/>
          </a:xfrm>
        </p:grpSpPr>
        <p:sp>
          <p:nvSpPr>
            <p:cNvPr id="4" name="Oval 3">
              <a:extLst>
                <a:ext uri="{FF2B5EF4-FFF2-40B4-BE49-F238E27FC236}">
                  <a16:creationId xmlns:a16="http://schemas.microsoft.com/office/drawing/2014/main" id="{0B81A37C-8A1D-5635-8447-A38C76951C87}"/>
                </a:ext>
              </a:extLst>
            </p:cNvPr>
            <p:cNvSpPr/>
            <p:nvPr/>
          </p:nvSpPr>
          <p:spPr>
            <a:xfrm>
              <a:off x="800855" y="1991617"/>
              <a:ext cx="420938" cy="420938"/>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Freeform 5">
              <a:extLst>
                <a:ext uri="{FF2B5EF4-FFF2-40B4-BE49-F238E27FC236}">
                  <a16:creationId xmlns:a16="http://schemas.microsoft.com/office/drawing/2014/main" id="{E79DF0AC-A964-ACDD-1444-69269D6E7BB3}"/>
                </a:ext>
              </a:extLst>
            </p:cNvPr>
            <p:cNvSpPr>
              <a:spLocks/>
            </p:cNvSpPr>
            <p:nvPr/>
          </p:nvSpPr>
          <p:spPr bwMode="auto">
            <a:xfrm>
              <a:off x="924012" y="2136999"/>
              <a:ext cx="174625" cy="130175"/>
            </a:xfrm>
            <a:custGeom>
              <a:avLst/>
              <a:gdLst>
                <a:gd name="T0" fmla="*/ 1639 w 1639"/>
                <a:gd name="T1" fmla="*/ 107 h 1219"/>
                <a:gd name="T2" fmla="*/ 1589 w 1639"/>
                <a:gd name="T3" fmla="*/ 174 h 1219"/>
                <a:gd name="T4" fmla="*/ 584 w 1639"/>
                <a:gd name="T5" fmla="*/ 1178 h 1219"/>
                <a:gd name="T6" fmla="*/ 495 w 1639"/>
                <a:gd name="T7" fmla="*/ 1207 h 1219"/>
                <a:gd name="T8" fmla="*/ 455 w 1639"/>
                <a:gd name="T9" fmla="*/ 1182 h 1219"/>
                <a:gd name="T10" fmla="*/ 29 w 1639"/>
                <a:gd name="T11" fmla="*/ 756 h 1219"/>
                <a:gd name="T12" fmla="*/ 0 w 1639"/>
                <a:gd name="T13" fmla="*/ 709 h 1219"/>
                <a:gd name="T14" fmla="*/ 0 w 1639"/>
                <a:gd name="T15" fmla="*/ 677 h 1219"/>
                <a:gd name="T16" fmla="*/ 32 w 1639"/>
                <a:gd name="T17" fmla="*/ 631 h 1219"/>
                <a:gd name="T18" fmla="*/ 131 w 1639"/>
                <a:gd name="T19" fmla="*/ 629 h 1219"/>
                <a:gd name="T20" fmla="*/ 150 w 1639"/>
                <a:gd name="T21" fmla="*/ 646 h 1219"/>
                <a:gd name="T22" fmla="*/ 503 w 1639"/>
                <a:gd name="T23" fmla="*/ 999 h 1219"/>
                <a:gd name="T24" fmla="*/ 518 w 1639"/>
                <a:gd name="T25" fmla="*/ 1018 h 1219"/>
                <a:gd name="T26" fmla="*/ 532 w 1639"/>
                <a:gd name="T27" fmla="*/ 998 h 1219"/>
                <a:gd name="T28" fmla="*/ 1490 w 1639"/>
                <a:gd name="T29" fmla="*/ 40 h 1219"/>
                <a:gd name="T30" fmla="*/ 1586 w 1639"/>
                <a:gd name="T31" fmla="*/ 13 h 1219"/>
                <a:gd name="T32" fmla="*/ 1639 w 1639"/>
                <a:gd name="T33" fmla="*/ 75 h 1219"/>
                <a:gd name="T34" fmla="*/ 1639 w 1639"/>
                <a:gd name="T35" fmla="*/ 107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9" h="1219">
                  <a:moveTo>
                    <a:pt x="1639" y="107"/>
                  </a:moveTo>
                  <a:cubicBezTo>
                    <a:pt x="1629" y="134"/>
                    <a:pt x="1609" y="154"/>
                    <a:pt x="1589" y="174"/>
                  </a:cubicBezTo>
                  <a:cubicBezTo>
                    <a:pt x="1254" y="508"/>
                    <a:pt x="919" y="843"/>
                    <a:pt x="584" y="1178"/>
                  </a:cubicBezTo>
                  <a:cubicBezTo>
                    <a:pt x="559" y="1204"/>
                    <a:pt x="531" y="1219"/>
                    <a:pt x="495" y="1207"/>
                  </a:cubicBezTo>
                  <a:cubicBezTo>
                    <a:pt x="481" y="1202"/>
                    <a:pt x="466" y="1193"/>
                    <a:pt x="455" y="1182"/>
                  </a:cubicBezTo>
                  <a:cubicBezTo>
                    <a:pt x="313" y="1041"/>
                    <a:pt x="170" y="899"/>
                    <a:pt x="29" y="756"/>
                  </a:cubicBezTo>
                  <a:cubicBezTo>
                    <a:pt x="16" y="743"/>
                    <a:pt x="10" y="724"/>
                    <a:pt x="0" y="709"/>
                  </a:cubicBezTo>
                  <a:cubicBezTo>
                    <a:pt x="0" y="698"/>
                    <a:pt x="0" y="687"/>
                    <a:pt x="0" y="677"/>
                  </a:cubicBezTo>
                  <a:cubicBezTo>
                    <a:pt x="11" y="661"/>
                    <a:pt x="19" y="643"/>
                    <a:pt x="32" y="631"/>
                  </a:cubicBezTo>
                  <a:cubicBezTo>
                    <a:pt x="59" y="606"/>
                    <a:pt x="101" y="606"/>
                    <a:pt x="131" y="629"/>
                  </a:cubicBezTo>
                  <a:cubicBezTo>
                    <a:pt x="138" y="634"/>
                    <a:pt x="144" y="640"/>
                    <a:pt x="150" y="646"/>
                  </a:cubicBezTo>
                  <a:cubicBezTo>
                    <a:pt x="268" y="763"/>
                    <a:pt x="385" y="881"/>
                    <a:pt x="503" y="999"/>
                  </a:cubicBezTo>
                  <a:cubicBezTo>
                    <a:pt x="507" y="1003"/>
                    <a:pt x="511" y="1009"/>
                    <a:pt x="518" y="1018"/>
                  </a:cubicBezTo>
                  <a:cubicBezTo>
                    <a:pt x="524" y="1010"/>
                    <a:pt x="528" y="1003"/>
                    <a:pt x="532" y="998"/>
                  </a:cubicBezTo>
                  <a:cubicBezTo>
                    <a:pt x="852" y="679"/>
                    <a:pt x="1171" y="360"/>
                    <a:pt x="1490" y="40"/>
                  </a:cubicBezTo>
                  <a:cubicBezTo>
                    <a:pt x="1517" y="13"/>
                    <a:pt x="1548" y="0"/>
                    <a:pt x="1586" y="13"/>
                  </a:cubicBezTo>
                  <a:cubicBezTo>
                    <a:pt x="1615" y="24"/>
                    <a:pt x="1630" y="47"/>
                    <a:pt x="1639" y="75"/>
                  </a:cubicBezTo>
                  <a:cubicBezTo>
                    <a:pt x="1639" y="86"/>
                    <a:pt x="1639" y="96"/>
                    <a:pt x="1639" y="107"/>
                  </a:cubicBezTo>
                  <a:close/>
                </a:path>
              </a:pathLst>
            </a:custGeom>
            <a:solidFill>
              <a:srgbClr val="72AF2F"/>
            </a:solidFill>
            <a:ln>
              <a:solidFill>
                <a:schemeClr val="accent4"/>
              </a:solidFill>
            </a:ln>
          </p:spPr>
          <p:txBody>
            <a:bodyPr vert="horz" wrap="square" lIns="91440" tIns="45720" rIns="91440" bIns="45720" numCol="1" anchor="t" anchorCtr="0" compatLnSpc="1">
              <a:prstTxWarp prst="textNoShape">
                <a:avLst/>
              </a:prstTxWarp>
            </a:bodyPr>
            <a:lstStyle/>
            <a:p>
              <a:endParaRPr lang="en-IN"/>
            </a:p>
          </p:txBody>
        </p:sp>
      </p:grpSp>
      <p:sp>
        <p:nvSpPr>
          <p:cNvPr id="11" name="TextBox 10">
            <a:extLst>
              <a:ext uri="{FF2B5EF4-FFF2-40B4-BE49-F238E27FC236}">
                <a16:creationId xmlns:a16="http://schemas.microsoft.com/office/drawing/2014/main" id="{1E3D632D-33D4-4BC4-04F6-99691F8AB3D5}"/>
              </a:ext>
            </a:extLst>
          </p:cNvPr>
          <p:cNvSpPr txBox="1"/>
          <p:nvPr/>
        </p:nvSpPr>
        <p:spPr>
          <a:xfrm>
            <a:off x="436903" y="568017"/>
            <a:ext cx="5319517" cy="738664"/>
          </a:xfrm>
          <a:prstGeom prst="rect">
            <a:avLst/>
          </a:prstGeom>
          <a:noFill/>
        </p:spPr>
        <p:txBody>
          <a:bodyPr wrap="square" lIns="0" tIns="0" rIns="0" bIns="0" rtlCol="0" anchor="ctr">
            <a:spAutoFit/>
          </a:bodyPr>
          <a:lstStyle/>
          <a:p>
            <a:r>
              <a:rPr lang="en-US" sz="4800" dirty="0">
                <a:solidFill>
                  <a:schemeClr val="bg1"/>
                </a:solidFill>
                <a:latin typeface="+mj-lt"/>
              </a:rPr>
              <a:t>Next Steps</a:t>
            </a:r>
            <a:endParaRPr lang="en-IN" sz="4800" dirty="0">
              <a:solidFill>
                <a:schemeClr val="bg1"/>
              </a:solidFill>
              <a:latin typeface="+mj-lt"/>
            </a:endParaRPr>
          </a:p>
        </p:txBody>
      </p:sp>
    </p:spTree>
    <p:extLst>
      <p:ext uri="{BB962C8B-B14F-4D97-AF65-F5344CB8AC3E}">
        <p14:creationId xmlns:p14="http://schemas.microsoft.com/office/powerpoint/2010/main" val="138091566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5F66A1-1C86-B316-4EBD-AF586B08CF66}"/>
              </a:ext>
            </a:extLst>
          </p:cNvPr>
          <p:cNvSpPr>
            <a:spLocks noGrp="1"/>
          </p:cNvSpPr>
          <p:nvPr>
            <p:ph type="sldNum" sz="quarter" idx="12"/>
          </p:nvPr>
        </p:nvSpPr>
        <p:spPr/>
        <p:txBody>
          <a:bodyPr/>
          <a:lstStyle/>
          <a:p>
            <a:fld id="{BAA6B2A5-E06A-4B92-96F1-71D38C62F6A6}" type="slidenum">
              <a:rPr lang="en-GB" smtClean="0"/>
              <a:t>19</a:t>
            </a:fld>
            <a:endParaRPr lang="en-GB"/>
          </a:p>
        </p:txBody>
      </p:sp>
      <p:sp>
        <p:nvSpPr>
          <p:cNvPr id="6" name="Text Placeholder 5">
            <a:extLst>
              <a:ext uri="{FF2B5EF4-FFF2-40B4-BE49-F238E27FC236}">
                <a16:creationId xmlns:a16="http://schemas.microsoft.com/office/drawing/2014/main" id="{CA45049C-9871-E94C-C9F1-411A2D86BD1A}"/>
              </a:ext>
            </a:extLst>
          </p:cNvPr>
          <p:cNvSpPr>
            <a:spLocks noGrp="1"/>
          </p:cNvSpPr>
          <p:nvPr>
            <p:ph type="body" sz="quarter" idx="13"/>
          </p:nvPr>
        </p:nvSpPr>
        <p:spPr>
          <a:xfrm>
            <a:off x="315329" y="4183400"/>
            <a:ext cx="8377113" cy="2260600"/>
          </a:xfrm>
        </p:spPr>
        <p:txBody>
          <a:bodyPr/>
          <a:lstStyle/>
          <a:p>
            <a:r>
              <a:rPr lang="en-US" sz="5400" dirty="0"/>
              <a:t>Congratulations!</a:t>
            </a:r>
          </a:p>
        </p:txBody>
      </p:sp>
    </p:spTree>
    <p:extLst>
      <p:ext uri="{BB962C8B-B14F-4D97-AF65-F5344CB8AC3E}">
        <p14:creationId xmlns:p14="http://schemas.microsoft.com/office/powerpoint/2010/main" val="58860453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9A5EBA-806C-467A-8139-E3C190D96CB9}"/>
              </a:ext>
            </a:extLst>
          </p:cNvPr>
          <p:cNvSpPr>
            <a:spLocks noGrp="1"/>
          </p:cNvSpPr>
          <p:nvPr>
            <p:ph type="title"/>
          </p:nvPr>
        </p:nvSpPr>
        <p:spPr>
          <a:xfrm>
            <a:off x="612775" y="235523"/>
            <a:ext cx="9733800" cy="792069"/>
          </a:xfrm>
        </p:spPr>
        <p:txBody>
          <a:bodyPr anchor="b">
            <a:normAutofit/>
          </a:bodyPr>
          <a:lstStyle/>
          <a:p>
            <a:pPr algn="ctr"/>
            <a:r>
              <a:rPr lang="en-GB" dirty="0"/>
              <a:t>Administration </a:t>
            </a:r>
          </a:p>
        </p:txBody>
      </p:sp>
      <p:sp>
        <p:nvSpPr>
          <p:cNvPr id="9" name="Slide Number Placeholder 3">
            <a:extLst>
              <a:ext uri="{FF2B5EF4-FFF2-40B4-BE49-F238E27FC236}">
                <a16:creationId xmlns:a16="http://schemas.microsoft.com/office/drawing/2014/main" id="{026B253C-4477-3027-F5E9-0A478AECBE1D}"/>
              </a:ext>
            </a:extLst>
          </p:cNvPr>
          <p:cNvSpPr>
            <a:spLocks noGrp="1"/>
          </p:cNvSpPr>
          <p:nvPr>
            <p:ph type="sldNum" sz="quarter" idx="12"/>
          </p:nvPr>
        </p:nvSpPr>
        <p:spPr>
          <a:xfrm>
            <a:off x="11590800" y="6444000"/>
            <a:ext cx="601200" cy="205200"/>
          </a:xfrm>
        </p:spPr>
        <p:txBody>
          <a:bodyPr/>
          <a:lstStyle/>
          <a:p>
            <a:pPr>
              <a:spcAft>
                <a:spcPts val="600"/>
              </a:spcAft>
            </a:pPr>
            <a:fld id="{BAA6B2A5-E06A-4B92-96F1-71D38C62F6A6}" type="slidenum">
              <a:rPr lang="en-GB" smtClean="0"/>
              <a:pPr>
                <a:spcAft>
                  <a:spcPts val="600"/>
                </a:spcAft>
              </a:pPr>
              <a:t>2</a:t>
            </a:fld>
            <a:endParaRPr lang="en-GB"/>
          </a:p>
        </p:txBody>
      </p:sp>
      <p:graphicFrame>
        <p:nvGraphicFramePr>
          <p:cNvPr id="3" name="Content Placeholder 2">
            <a:extLst>
              <a:ext uri="{FF2B5EF4-FFF2-40B4-BE49-F238E27FC236}">
                <a16:creationId xmlns:a16="http://schemas.microsoft.com/office/drawing/2014/main" id="{9FA0C0EE-98C2-7A66-B1B9-ADDEF87BEDF6}"/>
              </a:ext>
            </a:extLst>
          </p:cNvPr>
          <p:cNvGraphicFramePr>
            <a:graphicFrameLocks noGrp="1"/>
          </p:cNvGraphicFramePr>
          <p:nvPr>
            <p:ph idx="1"/>
            <p:extLst>
              <p:ext uri="{D42A27DB-BD31-4B8C-83A1-F6EECF244321}">
                <p14:modId xmlns:p14="http://schemas.microsoft.com/office/powerpoint/2010/main" val="3061555750"/>
              </p:ext>
            </p:extLst>
          </p:nvPr>
        </p:nvGraphicFramePr>
        <p:xfrm>
          <a:off x="612775" y="1808163"/>
          <a:ext cx="10964863" cy="4589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552087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9A5EBA-806C-467A-8139-E3C190D96CB9}"/>
              </a:ext>
            </a:extLst>
          </p:cNvPr>
          <p:cNvSpPr>
            <a:spLocks noGrp="1"/>
          </p:cNvSpPr>
          <p:nvPr>
            <p:ph type="title"/>
          </p:nvPr>
        </p:nvSpPr>
        <p:spPr>
          <a:xfrm>
            <a:off x="607810" y="2471405"/>
            <a:ext cx="5488190" cy="957595"/>
          </a:xfrm>
        </p:spPr>
        <p:txBody>
          <a:bodyPr/>
          <a:lstStyle/>
          <a:p>
            <a:r>
              <a:rPr lang="en-GB" dirty="0"/>
              <a:t>Terms and Conditions</a:t>
            </a:r>
          </a:p>
        </p:txBody>
      </p:sp>
      <p:sp>
        <p:nvSpPr>
          <p:cNvPr id="3" name="Slide Number Placeholder 2">
            <a:extLst>
              <a:ext uri="{FF2B5EF4-FFF2-40B4-BE49-F238E27FC236}">
                <a16:creationId xmlns:a16="http://schemas.microsoft.com/office/drawing/2014/main" id="{0D5ADA2F-7602-413F-9529-6B122D79AC43}"/>
              </a:ext>
            </a:extLst>
          </p:cNvPr>
          <p:cNvSpPr>
            <a:spLocks noGrp="1"/>
          </p:cNvSpPr>
          <p:nvPr>
            <p:ph type="sldNum" sz="quarter" idx="12"/>
          </p:nvPr>
        </p:nvSpPr>
        <p:spPr/>
        <p:txBody>
          <a:bodyPr/>
          <a:lstStyle/>
          <a:p>
            <a:fld id="{BAA6B2A5-E06A-4B92-96F1-71D38C62F6A6}" type="slidenum">
              <a:rPr lang="en-GB" smtClean="0"/>
              <a:t>3</a:t>
            </a:fld>
            <a:endParaRPr lang="en-GB"/>
          </a:p>
        </p:txBody>
      </p:sp>
    </p:spTree>
    <p:extLst>
      <p:ext uri="{BB962C8B-B14F-4D97-AF65-F5344CB8AC3E}">
        <p14:creationId xmlns:p14="http://schemas.microsoft.com/office/powerpoint/2010/main" val="332553162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3A16E-1603-4CBD-8463-711AC7882786}"/>
              </a:ext>
            </a:extLst>
          </p:cNvPr>
          <p:cNvSpPr>
            <a:spLocks noGrp="1"/>
          </p:cNvSpPr>
          <p:nvPr>
            <p:ph type="title"/>
          </p:nvPr>
        </p:nvSpPr>
        <p:spPr>
          <a:xfrm>
            <a:off x="612775" y="250512"/>
            <a:ext cx="9733800" cy="792069"/>
          </a:xfrm>
        </p:spPr>
        <p:txBody>
          <a:bodyPr anchor="b">
            <a:normAutofit/>
          </a:bodyPr>
          <a:lstStyle/>
          <a:p>
            <a:pPr algn="ctr"/>
            <a:r>
              <a:rPr lang="en-GB" dirty="0"/>
              <a:t>Terms and conditions </a:t>
            </a:r>
          </a:p>
        </p:txBody>
      </p:sp>
      <p:sp>
        <p:nvSpPr>
          <p:cNvPr id="4" name="Slide Number Placeholder 3">
            <a:extLst>
              <a:ext uri="{FF2B5EF4-FFF2-40B4-BE49-F238E27FC236}">
                <a16:creationId xmlns:a16="http://schemas.microsoft.com/office/drawing/2014/main" id="{BF5A3650-B2CF-40EE-B0CA-4C849548D401}"/>
              </a:ext>
            </a:extLst>
          </p:cNvPr>
          <p:cNvSpPr>
            <a:spLocks noGrp="1"/>
          </p:cNvSpPr>
          <p:nvPr>
            <p:ph type="sldNum" sz="quarter" idx="12"/>
          </p:nvPr>
        </p:nvSpPr>
        <p:spPr>
          <a:xfrm>
            <a:off x="11590800" y="6444000"/>
            <a:ext cx="601200" cy="205200"/>
          </a:xfrm>
        </p:spPr>
        <p:txBody>
          <a:bodyPr anchor="ctr">
            <a:normAutofit/>
          </a:bodyPr>
          <a:lstStyle/>
          <a:p>
            <a:pPr>
              <a:spcAft>
                <a:spcPts val="600"/>
              </a:spcAft>
            </a:pPr>
            <a:fld id="{BAA6B2A5-E06A-4B92-96F1-71D38C62F6A6}" type="slidenum">
              <a:rPr lang="en-GB" smtClean="0"/>
              <a:pPr>
                <a:spcAft>
                  <a:spcPts val="600"/>
                </a:spcAft>
              </a:pPr>
              <a:t>4</a:t>
            </a:fld>
            <a:endParaRPr lang="en-GB"/>
          </a:p>
        </p:txBody>
      </p:sp>
      <p:graphicFrame>
        <p:nvGraphicFramePr>
          <p:cNvPr id="6" name="Content Placeholder 2">
            <a:extLst>
              <a:ext uri="{FF2B5EF4-FFF2-40B4-BE49-F238E27FC236}">
                <a16:creationId xmlns:a16="http://schemas.microsoft.com/office/drawing/2014/main" id="{9C1AEEA6-2577-9FC3-5658-3D4E32FDED37}"/>
              </a:ext>
            </a:extLst>
          </p:cNvPr>
          <p:cNvGraphicFramePr>
            <a:graphicFrameLocks noGrp="1"/>
          </p:cNvGraphicFramePr>
          <p:nvPr>
            <p:ph idx="1"/>
            <p:extLst>
              <p:ext uri="{D42A27DB-BD31-4B8C-83A1-F6EECF244321}">
                <p14:modId xmlns:p14="http://schemas.microsoft.com/office/powerpoint/2010/main" val="3735430887"/>
              </p:ext>
            </p:extLst>
          </p:nvPr>
        </p:nvGraphicFramePr>
        <p:xfrm>
          <a:off x="612775" y="1560444"/>
          <a:ext cx="11151135" cy="4837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271332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B6DBF4-549C-3E94-263F-F9DA0F623A88}"/>
              </a:ext>
            </a:extLst>
          </p:cNvPr>
          <p:cNvSpPr>
            <a:spLocks noGrp="1"/>
          </p:cNvSpPr>
          <p:nvPr>
            <p:ph type="title"/>
          </p:nvPr>
        </p:nvSpPr>
        <p:spPr>
          <a:xfrm>
            <a:off x="612775" y="265605"/>
            <a:ext cx="9733800" cy="792069"/>
          </a:xfrm>
        </p:spPr>
        <p:txBody>
          <a:bodyPr anchor="b">
            <a:normAutofit/>
          </a:bodyPr>
          <a:lstStyle/>
          <a:p>
            <a:pPr algn="ctr"/>
            <a:r>
              <a:rPr lang="en-US" dirty="0"/>
              <a:t>Terms and conditions </a:t>
            </a:r>
          </a:p>
        </p:txBody>
      </p:sp>
      <p:sp>
        <p:nvSpPr>
          <p:cNvPr id="4" name="Slide Number Placeholder 3">
            <a:extLst>
              <a:ext uri="{FF2B5EF4-FFF2-40B4-BE49-F238E27FC236}">
                <a16:creationId xmlns:a16="http://schemas.microsoft.com/office/drawing/2014/main" id="{00E25DAC-1E69-95A0-12B3-E8DD8F86A1FF}"/>
              </a:ext>
            </a:extLst>
          </p:cNvPr>
          <p:cNvSpPr>
            <a:spLocks noGrp="1"/>
          </p:cNvSpPr>
          <p:nvPr>
            <p:ph type="sldNum" sz="quarter" idx="12"/>
          </p:nvPr>
        </p:nvSpPr>
        <p:spPr>
          <a:xfrm>
            <a:off x="11590800" y="6444000"/>
            <a:ext cx="601200" cy="205200"/>
          </a:xfrm>
        </p:spPr>
        <p:txBody>
          <a:bodyPr anchor="ctr">
            <a:normAutofit/>
          </a:bodyPr>
          <a:lstStyle/>
          <a:p>
            <a:pPr>
              <a:spcAft>
                <a:spcPts val="600"/>
              </a:spcAft>
            </a:pPr>
            <a:fld id="{BAA6B2A5-E06A-4B92-96F1-71D38C62F6A6}" type="slidenum">
              <a:rPr lang="en-GB" smtClean="0"/>
              <a:pPr>
                <a:spcAft>
                  <a:spcPts val="600"/>
                </a:spcAft>
              </a:pPr>
              <a:t>5</a:t>
            </a:fld>
            <a:endParaRPr lang="en-GB"/>
          </a:p>
        </p:txBody>
      </p:sp>
      <p:graphicFrame>
        <p:nvGraphicFramePr>
          <p:cNvPr id="8" name="Content Placeholder 5">
            <a:extLst>
              <a:ext uri="{FF2B5EF4-FFF2-40B4-BE49-F238E27FC236}">
                <a16:creationId xmlns:a16="http://schemas.microsoft.com/office/drawing/2014/main" id="{FA252A61-1547-E98A-78F9-BC57CEB48D3F}"/>
              </a:ext>
            </a:extLst>
          </p:cNvPr>
          <p:cNvGraphicFramePr>
            <a:graphicFrameLocks noGrp="1"/>
          </p:cNvGraphicFramePr>
          <p:nvPr>
            <p:ph idx="1"/>
            <p:extLst>
              <p:ext uri="{D42A27DB-BD31-4B8C-83A1-F6EECF244321}">
                <p14:modId xmlns:p14="http://schemas.microsoft.com/office/powerpoint/2010/main" val="2037832246"/>
              </p:ext>
            </p:extLst>
          </p:nvPr>
        </p:nvGraphicFramePr>
        <p:xfrm>
          <a:off x="612775" y="1808162"/>
          <a:ext cx="10964921" cy="4589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369036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3A16E-1603-4CBD-8463-711AC7882786}"/>
              </a:ext>
            </a:extLst>
          </p:cNvPr>
          <p:cNvSpPr>
            <a:spLocks noGrp="1"/>
          </p:cNvSpPr>
          <p:nvPr>
            <p:ph type="title"/>
          </p:nvPr>
        </p:nvSpPr>
        <p:spPr/>
        <p:txBody>
          <a:bodyPr/>
          <a:lstStyle/>
          <a:p>
            <a:r>
              <a:rPr lang="en-GB" dirty="0"/>
              <a:t>House keeping</a:t>
            </a:r>
          </a:p>
        </p:txBody>
      </p:sp>
      <p:sp>
        <p:nvSpPr>
          <p:cNvPr id="4" name="Slide Number Placeholder 3">
            <a:extLst>
              <a:ext uri="{FF2B5EF4-FFF2-40B4-BE49-F238E27FC236}">
                <a16:creationId xmlns:a16="http://schemas.microsoft.com/office/drawing/2014/main" id="{BF5A3650-B2CF-40EE-B0CA-4C849548D401}"/>
              </a:ext>
            </a:extLst>
          </p:cNvPr>
          <p:cNvSpPr>
            <a:spLocks noGrp="1"/>
          </p:cNvSpPr>
          <p:nvPr>
            <p:ph type="sldNum" sz="quarter" idx="12"/>
          </p:nvPr>
        </p:nvSpPr>
        <p:spPr/>
        <p:txBody>
          <a:bodyPr/>
          <a:lstStyle/>
          <a:p>
            <a:fld id="{BAA6B2A5-E06A-4B92-96F1-71D38C62F6A6}" type="slidenum">
              <a:rPr lang="en-GB" smtClean="0"/>
              <a:t>6</a:t>
            </a:fld>
            <a:endParaRPr lang="en-GB"/>
          </a:p>
        </p:txBody>
      </p:sp>
    </p:spTree>
    <p:extLst>
      <p:ext uri="{BB962C8B-B14F-4D97-AF65-F5344CB8AC3E}">
        <p14:creationId xmlns:p14="http://schemas.microsoft.com/office/powerpoint/2010/main" val="84005843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3A16E-1603-4CBD-8463-711AC7882786}"/>
              </a:ext>
            </a:extLst>
          </p:cNvPr>
          <p:cNvSpPr>
            <a:spLocks noGrp="1"/>
          </p:cNvSpPr>
          <p:nvPr>
            <p:ph type="title"/>
          </p:nvPr>
        </p:nvSpPr>
        <p:spPr>
          <a:xfrm>
            <a:off x="612774" y="215750"/>
            <a:ext cx="9733800" cy="792069"/>
          </a:xfrm>
        </p:spPr>
        <p:txBody>
          <a:bodyPr anchor="b">
            <a:normAutofit/>
          </a:bodyPr>
          <a:lstStyle/>
          <a:p>
            <a:pPr algn="ctr"/>
            <a:r>
              <a:rPr lang="en-GB" dirty="0"/>
              <a:t>Standards</a:t>
            </a:r>
          </a:p>
        </p:txBody>
      </p:sp>
      <p:sp>
        <p:nvSpPr>
          <p:cNvPr id="3" name="Content Placeholder 2">
            <a:extLst>
              <a:ext uri="{FF2B5EF4-FFF2-40B4-BE49-F238E27FC236}">
                <a16:creationId xmlns:a16="http://schemas.microsoft.com/office/drawing/2014/main" id="{54DB4620-957C-44C6-84CE-8D5B5A0F7443}"/>
              </a:ext>
            </a:extLst>
          </p:cNvPr>
          <p:cNvSpPr>
            <a:spLocks noGrp="1"/>
          </p:cNvSpPr>
          <p:nvPr>
            <p:ph sz="half" idx="1"/>
          </p:nvPr>
        </p:nvSpPr>
        <p:spPr>
          <a:xfrm>
            <a:off x="612774" y="2424544"/>
            <a:ext cx="6134390" cy="3733993"/>
          </a:xfrm>
        </p:spPr>
        <p:txBody>
          <a:bodyPr anchor="t">
            <a:normAutofit fontScale="92500" lnSpcReduction="10000"/>
          </a:bodyPr>
          <a:lstStyle/>
          <a:p>
            <a:r>
              <a:rPr lang="en-GB" sz="1700" dirty="0"/>
              <a:t>Prepare for your delivery by reading the presentation beforehand.</a:t>
            </a:r>
          </a:p>
          <a:p>
            <a:r>
              <a:rPr lang="en-GB" sz="1700" dirty="0"/>
              <a:t>Make sure all videos play on your device. </a:t>
            </a:r>
          </a:p>
          <a:p>
            <a:r>
              <a:rPr lang="en-GB" sz="1700" dirty="0"/>
              <a:t>Wear your WRU kit and be proud to represent the organisation.</a:t>
            </a:r>
          </a:p>
          <a:p>
            <a:r>
              <a:rPr lang="en-GB" sz="1700" dirty="0"/>
              <a:t>Organise the room so its conducive for learning and is dressed with WRU branding.</a:t>
            </a:r>
          </a:p>
          <a:p>
            <a:r>
              <a:rPr lang="en-GB" sz="1700" dirty="0"/>
              <a:t>Complete any administration duties required by the deploying department. </a:t>
            </a:r>
          </a:p>
          <a:p>
            <a:r>
              <a:rPr lang="en-GB" sz="1700" dirty="0"/>
              <a:t>Use social media when appropriate and follow the WRU guidelines </a:t>
            </a:r>
          </a:p>
          <a:p>
            <a:endParaRPr lang="en-GB" sz="1700" dirty="0">
              <a:solidFill>
                <a:srgbClr val="C00000"/>
              </a:solidFill>
            </a:endParaRPr>
          </a:p>
          <a:p>
            <a:endParaRPr lang="en-GB" sz="1700" dirty="0">
              <a:solidFill>
                <a:srgbClr val="C00000"/>
              </a:solidFill>
            </a:endParaRPr>
          </a:p>
        </p:txBody>
      </p:sp>
      <p:sp>
        <p:nvSpPr>
          <p:cNvPr id="4" name="Slide Number Placeholder 3">
            <a:extLst>
              <a:ext uri="{FF2B5EF4-FFF2-40B4-BE49-F238E27FC236}">
                <a16:creationId xmlns:a16="http://schemas.microsoft.com/office/drawing/2014/main" id="{BF5A3650-B2CF-40EE-B0CA-4C849548D401}"/>
              </a:ext>
            </a:extLst>
          </p:cNvPr>
          <p:cNvSpPr>
            <a:spLocks noGrp="1"/>
          </p:cNvSpPr>
          <p:nvPr>
            <p:ph type="sldNum" sz="quarter" idx="12"/>
          </p:nvPr>
        </p:nvSpPr>
        <p:spPr>
          <a:xfrm>
            <a:off x="11590800" y="6444000"/>
            <a:ext cx="601200" cy="205200"/>
          </a:xfrm>
        </p:spPr>
        <p:txBody>
          <a:bodyPr anchor="ctr">
            <a:normAutofit/>
          </a:bodyPr>
          <a:lstStyle/>
          <a:p>
            <a:pPr>
              <a:spcAft>
                <a:spcPts val="600"/>
              </a:spcAft>
            </a:pPr>
            <a:fld id="{BAA6B2A5-E06A-4B92-96F1-71D38C62F6A6}" type="slidenum">
              <a:rPr lang="en-GB" smtClean="0"/>
              <a:pPr>
                <a:spcAft>
                  <a:spcPts val="600"/>
                </a:spcAft>
              </a:pPr>
              <a:t>7</a:t>
            </a:fld>
            <a:endParaRPr lang="en-GB"/>
          </a:p>
        </p:txBody>
      </p:sp>
      <p:sp>
        <p:nvSpPr>
          <p:cNvPr id="9" name="TextBox 8">
            <a:extLst>
              <a:ext uri="{FF2B5EF4-FFF2-40B4-BE49-F238E27FC236}">
                <a16:creationId xmlns:a16="http://schemas.microsoft.com/office/drawing/2014/main" id="{3C9DC443-0A0D-1681-DF1F-D56EB7AA0132}"/>
              </a:ext>
            </a:extLst>
          </p:cNvPr>
          <p:cNvSpPr txBox="1"/>
          <p:nvPr/>
        </p:nvSpPr>
        <p:spPr>
          <a:xfrm>
            <a:off x="543500" y="1542776"/>
            <a:ext cx="11035725" cy="914400"/>
          </a:xfrm>
          <a:prstGeom prst="rect">
            <a:avLst/>
          </a:prstGeom>
          <a:noFill/>
        </p:spPr>
        <p:txBody>
          <a:bodyPr wrap="none" lIns="0" tIns="0" rIns="0" bIns="0" rtlCol="0">
            <a:noAutofit/>
          </a:bodyPr>
          <a:lstStyle/>
          <a:p>
            <a:pPr algn="ctr">
              <a:lnSpc>
                <a:spcPct val="90000"/>
              </a:lnSpc>
            </a:pPr>
            <a:r>
              <a:rPr lang="en-GB" sz="1800" dirty="0">
                <a:solidFill>
                  <a:srgbClr val="C00000"/>
                </a:solidFill>
              </a:rPr>
              <a:t>When being deployed by a WRU department make sure that you have all the necessary</a:t>
            </a:r>
          </a:p>
          <a:p>
            <a:pPr algn="ctr">
              <a:lnSpc>
                <a:spcPct val="90000"/>
              </a:lnSpc>
            </a:pPr>
            <a:r>
              <a:rPr lang="en-GB" sz="1800" dirty="0">
                <a:solidFill>
                  <a:srgbClr val="C00000"/>
                </a:solidFill>
              </a:rPr>
              <a:t> equipment and information.</a:t>
            </a:r>
          </a:p>
          <a:p>
            <a:pPr algn="ctr">
              <a:lnSpc>
                <a:spcPct val="90000"/>
              </a:lnSpc>
            </a:pPr>
            <a:endParaRPr lang="en-US" dirty="0">
              <a:solidFill>
                <a:srgbClr val="C00000"/>
              </a:solidFill>
            </a:endParaRPr>
          </a:p>
        </p:txBody>
      </p:sp>
      <p:pic>
        <p:nvPicPr>
          <p:cNvPr id="5" name="Picture 4" descr="Icon&#10;&#10;Description automatically generated">
            <a:extLst>
              <a:ext uri="{FF2B5EF4-FFF2-40B4-BE49-F238E27FC236}">
                <a16:creationId xmlns:a16="http://schemas.microsoft.com/office/drawing/2014/main" id="{5C0F1541-A1F4-2C40-EA78-F5ABD5EBC6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144" y="2424544"/>
            <a:ext cx="2463430" cy="3237070"/>
          </a:xfrm>
          <a:prstGeom prst="rect">
            <a:avLst/>
          </a:prstGeom>
        </p:spPr>
      </p:pic>
    </p:spTree>
    <p:extLst>
      <p:ext uri="{BB962C8B-B14F-4D97-AF65-F5344CB8AC3E}">
        <p14:creationId xmlns:p14="http://schemas.microsoft.com/office/powerpoint/2010/main" val="322155994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30C7B-FB7E-ED9C-FB0E-607EE6CE7CFC}"/>
              </a:ext>
            </a:extLst>
          </p:cNvPr>
          <p:cNvSpPr>
            <a:spLocks noGrp="1"/>
          </p:cNvSpPr>
          <p:nvPr>
            <p:ph type="title"/>
          </p:nvPr>
        </p:nvSpPr>
        <p:spPr>
          <a:xfrm>
            <a:off x="607810" y="2471405"/>
            <a:ext cx="5488190" cy="957595"/>
          </a:xfrm>
        </p:spPr>
        <p:txBody>
          <a:bodyPr/>
          <a:lstStyle/>
          <a:p>
            <a:r>
              <a:rPr lang="en-US" dirty="0"/>
              <a:t>Quality Assurance </a:t>
            </a:r>
          </a:p>
        </p:txBody>
      </p:sp>
      <p:sp>
        <p:nvSpPr>
          <p:cNvPr id="4" name="Slide Number Placeholder 3">
            <a:extLst>
              <a:ext uri="{FF2B5EF4-FFF2-40B4-BE49-F238E27FC236}">
                <a16:creationId xmlns:a16="http://schemas.microsoft.com/office/drawing/2014/main" id="{12328ACE-0153-A31A-A9F9-9A27F800368F}"/>
              </a:ext>
            </a:extLst>
          </p:cNvPr>
          <p:cNvSpPr>
            <a:spLocks noGrp="1"/>
          </p:cNvSpPr>
          <p:nvPr>
            <p:ph type="sldNum" sz="quarter" idx="12"/>
          </p:nvPr>
        </p:nvSpPr>
        <p:spPr/>
        <p:txBody>
          <a:bodyPr/>
          <a:lstStyle/>
          <a:p>
            <a:fld id="{BAA6B2A5-E06A-4B92-96F1-71D38C62F6A6}" type="slidenum">
              <a:rPr lang="en-GB" smtClean="0"/>
              <a:t>8</a:t>
            </a:fld>
            <a:endParaRPr lang="en-GB"/>
          </a:p>
        </p:txBody>
      </p:sp>
    </p:spTree>
    <p:extLst>
      <p:ext uri="{BB962C8B-B14F-4D97-AF65-F5344CB8AC3E}">
        <p14:creationId xmlns:p14="http://schemas.microsoft.com/office/powerpoint/2010/main" val="204027975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0AB1B-0F41-B0CF-F89D-9369DED2E1CA}"/>
              </a:ext>
            </a:extLst>
          </p:cNvPr>
          <p:cNvSpPr>
            <a:spLocks noGrp="1"/>
          </p:cNvSpPr>
          <p:nvPr>
            <p:ph type="title"/>
          </p:nvPr>
        </p:nvSpPr>
        <p:spPr/>
        <p:txBody>
          <a:bodyPr anchor="b">
            <a:normAutofit/>
          </a:bodyPr>
          <a:lstStyle/>
          <a:p>
            <a:r>
              <a:rPr lang="en-US"/>
              <a:t>Quality assurance </a:t>
            </a:r>
          </a:p>
        </p:txBody>
      </p:sp>
      <p:graphicFrame>
        <p:nvGraphicFramePr>
          <p:cNvPr id="7" name="Content Placeholder 2">
            <a:extLst>
              <a:ext uri="{FF2B5EF4-FFF2-40B4-BE49-F238E27FC236}">
                <a16:creationId xmlns:a16="http://schemas.microsoft.com/office/drawing/2014/main" id="{02E35000-4B5E-D4B0-FE7B-C41F931CB635}"/>
              </a:ext>
            </a:extLst>
          </p:cNvPr>
          <p:cNvGraphicFramePr>
            <a:graphicFrameLocks noGrp="1"/>
          </p:cNvGraphicFramePr>
          <p:nvPr>
            <p:ph idx="1"/>
            <p:extLst>
              <p:ext uri="{D42A27DB-BD31-4B8C-83A1-F6EECF244321}">
                <p14:modId xmlns:p14="http://schemas.microsoft.com/office/powerpoint/2010/main" val="678210236"/>
              </p:ext>
            </p:extLst>
          </p:nvPr>
        </p:nvGraphicFramePr>
        <p:xfrm>
          <a:off x="612775" y="1808163"/>
          <a:ext cx="10964863" cy="4589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1D5FE9A-729E-7A13-D061-1C55E11BA292}"/>
              </a:ext>
            </a:extLst>
          </p:cNvPr>
          <p:cNvSpPr>
            <a:spLocks noGrp="1"/>
          </p:cNvSpPr>
          <p:nvPr>
            <p:ph type="sldNum" sz="quarter" idx="12"/>
          </p:nvPr>
        </p:nvSpPr>
        <p:spPr/>
        <p:txBody>
          <a:bodyPr anchor="ctr">
            <a:normAutofit/>
          </a:bodyPr>
          <a:lstStyle/>
          <a:p>
            <a:pPr>
              <a:spcAft>
                <a:spcPts val="600"/>
              </a:spcAft>
            </a:pPr>
            <a:fld id="{BAA6B2A5-E06A-4B92-96F1-71D38C62F6A6}" type="slidenum">
              <a:rPr lang="en-GB" smtClean="0"/>
              <a:pPr>
                <a:spcAft>
                  <a:spcPts val="600"/>
                </a:spcAft>
              </a:pPr>
              <a:t>9</a:t>
            </a:fld>
            <a:endParaRPr lang="en-GB"/>
          </a:p>
        </p:txBody>
      </p:sp>
    </p:spTree>
    <p:extLst>
      <p:ext uri="{BB962C8B-B14F-4D97-AF65-F5344CB8AC3E}">
        <p14:creationId xmlns:p14="http://schemas.microsoft.com/office/powerpoint/2010/main" val="1726011420"/>
      </p:ext>
    </p:extLst>
  </p:cSld>
  <p:clrMapOvr>
    <a:masterClrMapping/>
  </p:clrMapOvr>
  <p:transition>
    <p:fade/>
  </p:transition>
</p:sld>
</file>

<file path=ppt/theme/theme1.xml><?xml version="1.0" encoding="utf-8"?>
<a:theme xmlns:a="http://schemas.openxmlformats.org/drawingml/2006/main" name="WRU PPT theme">
  <a:themeElements>
    <a:clrScheme name="Custom 21">
      <a:dk1>
        <a:sysClr val="windowText" lastClr="000000"/>
      </a:dk1>
      <a:lt1>
        <a:sysClr val="window" lastClr="FFFFFF"/>
      </a:lt1>
      <a:dk2>
        <a:srgbClr val="44546A"/>
      </a:dk2>
      <a:lt2>
        <a:srgbClr val="E7E6E6"/>
      </a:lt2>
      <a:accent1>
        <a:srgbClr val="D22730"/>
      </a:accent1>
      <a:accent2>
        <a:srgbClr val="CDAD5F"/>
      </a:accent2>
      <a:accent3>
        <a:srgbClr val="007934"/>
      </a:accent3>
      <a:accent4>
        <a:srgbClr val="DC0500"/>
      </a:accent4>
      <a:accent5>
        <a:srgbClr val="C3AF4B"/>
      </a:accent5>
      <a:accent6>
        <a:srgbClr val="7CD91C"/>
      </a:accent6>
      <a:hlink>
        <a:srgbClr val="0563C1"/>
      </a:hlink>
      <a:folHlink>
        <a:srgbClr val="954F72"/>
      </a:folHlink>
    </a:clrScheme>
    <a:fontScheme name="WRU brand font theme">
      <a:majorFont>
        <a:latin typeface="Choplin ExtraLight"/>
        <a:ea typeface=""/>
        <a:cs typeface=""/>
      </a:majorFont>
      <a:minorFont>
        <a:latin typeface="Choplin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lnSpc>
            <a:spcPct val="90000"/>
          </a:lnSpc>
          <a:defRPr dirty="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90000"/>
          </a:lnSpc>
          <a:defRPr dirty="0">
            <a:solidFill>
              <a:schemeClr val="accent2"/>
            </a:solidFill>
          </a:defRPr>
        </a:defPPr>
      </a:lstStyle>
    </a:txDef>
  </a:objectDefaults>
  <a:extraClrSchemeLst/>
  <a:extLst>
    <a:ext uri="{05A4C25C-085E-4340-85A3-A5531E510DB2}">
      <thm15:themeFamily xmlns:thm15="http://schemas.microsoft.com/office/thememl/2012/main" name="WRU Brand Font PowerPoint template.potx" id="{77AA7A81-EF32-49F1-A75C-C0B8748C332D}" vid="{02AE66B5-7AD5-4AE3-B91D-2FDA6283BA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WRU PPT theme</Template>
  <TotalTime>802</TotalTime>
  <Words>1185</Words>
  <Application>Microsoft Macintosh PowerPoint</Application>
  <PresentationFormat>Widescreen</PresentationFormat>
  <Paragraphs>125</Paragraphs>
  <Slides>19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Choplin Book</vt:lpstr>
      <vt:lpstr>Choplin ExtraLight</vt:lpstr>
      <vt:lpstr>Open Sans</vt:lpstr>
      <vt:lpstr>WRU PPT theme</vt:lpstr>
      <vt:lpstr>Administration </vt:lpstr>
      <vt:lpstr>Administration </vt:lpstr>
      <vt:lpstr>Terms and Conditions</vt:lpstr>
      <vt:lpstr>Terms and conditions </vt:lpstr>
      <vt:lpstr>Terms and conditions </vt:lpstr>
      <vt:lpstr>House keeping</vt:lpstr>
      <vt:lpstr>Standards</vt:lpstr>
      <vt:lpstr>Quality Assurance </vt:lpstr>
      <vt:lpstr>Quality assurance </vt:lpstr>
      <vt:lpstr>The Reasons why?</vt:lpstr>
      <vt:lpstr>Process </vt:lpstr>
      <vt:lpstr>Competency</vt:lpstr>
      <vt:lpstr>Competencies What are they? why do we use them?</vt:lpstr>
      <vt:lpstr>Delivery Competencies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Administration </dc:title>
  <dc:creator>Jonathan Evans</dc:creator>
  <cp:lastModifiedBy>Jonathan Evans</cp:lastModifiedBy>
  <cp:revision>8</cp:revision>
  <dcterms:created xsi:type="dcterms:W3CDTF">2022-10-17T15:02:50Z</dcterms:created>
  <dcterms:modified xsi:type="dcterms:W3CDTF">2022-12-02T13:58:30Z</dcterms:modified>
</cp:coreProperties>
</file>