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4" r:id="rId2"/>
    <p:sldId id="296" r:id="rId3"/>
    <p:sldId id="297" r:id="rId4"/>
    <p:sldId id="298" r:id="rId5"/>
    <p:sldId id="295" r:id="rId6"/>
    <p:sldId id="299" r:id="rId7"/>
    <p:sldId id="300" r:id="rId8"/>
    <p:sldId id="301" r:id="rId9"/>
    <p:sldId id="302" r:id="rId10"/>
    <p:sldId id="303" r:id="rId11"/>
    <p:sldId id="311" r:id="rId12"/>
    <p:sldId id="267" r:id="rId13"/>
    <p:sldId id="304" r:id="rId14"/>
    <p:sldId id="305" r:id="rId15"/>
    <p:sldId id="306" r:id="rId16"/>
    <p:sldId id="310" r:id="rId17"/>
    <p:sldId id="307" r:id="rId18"/>
    <p:sldId id="308" r:id="rId19"/>
    <p:sldId id="312" r:id="rId20"/>
    <p:sldId id="3351" r:id="rId21"/>
    <p:sldId id="3353" r:id="rId22"/>
    <p:sldId id="335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7" autoAdjust="0"/>
    <p:restoredTop sz="80423"/>
  </p:normalViewPr>
  <p:slideViewPr>
    <p:cSldViewPr snapToGrid="0" showGuides="1">
      <p:cViewPr varScale="1">
        <p:scale>
          <a:sx n="98" d="100"/>
          <a:sy n="98" d="100"/>
        </p:scale>
        <p:origin x="1592" y="184"/>
      </p:cViewPr>
      <p:guideLst>
        <p:guide orient="horz" pos="2160"/>
        <p:guide pos="3840"/>
      </p:guideLst>
    </p:cSldViewPr>
  </p:slideViewPr>
  <p:outlineViewPr>
    <p:cViewPr>
      <p:scale>
        <a:sx n="33" d="100"/>
        <a:sy n="33" d="100"/>
      </p:scale>
      <p:origin x="0" y="-6096"/>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F7092-2000-4A78-AF04-56DCD4CF8B22}" type="doc">
      <dgm:prSet loTypeId="urn:microsoft.com/office/officeart/2016/7/layout/LinearArrowProcessNumbered" loCatId="process" qsTypeId="urn:microsoft.com/office/officeart/2005/8/quickstyle/simple1" qsCatId="simple" csTypeId="urn:microsoft.com/office/officeart/2005/8/colors/accent2_2" csCatId="accent2" phldr="1"/>
      <dgm:spPr/>
      <dgm:t>
        <a:bodyPr/>
        <a:lstStyle/>
        <a:p>
          <a:endParaRPr lang="en-US"/>
        </a:p>
      </dgm:t>
    </dgm:pt>
    <dgm:pt modelId="{57124B71-A038-451D-9F51-8459AAE96CB9}">
      <dgm:prSet custT="1"/>
      <dgm:spPr>
        <a:solidFill>
          <a:srgbClr val="C00000">
            <a:alpha val="90000"/>
          </a:srgbClr>
        </a:solidFill>
      </dgm:spPr>
      <dgm:t>
        <a:bodyPr/>
        <a:lstStyle/>
        <a:p>
          <a:pPr algn="ctr"/>
          <a:r>
            <a:rPr lang="en-GB" sz="2000" dirty="0">
              <a:solidFill>
                <a:schemeClr val="bg1"/>
              </a:solidFill>
            </a:rPr>
            <a:t>Use scrutiny and scepticism</a:t>
          </a:r>
          <a:endParaRPr lang="en-US" sz="2000" dirty="0">
            <a:solidFill>
              <a:schemeClr val="bg1"/>
            </a:solidFill>
          </a:endParaRPr>
        </a:p>
      </dgm:t>
    </dgm:pt>
    <dgm:pt modelId="{86F12BB7-55C8-4961-8AD8-9DE690692022}" type="parTrans" cxnId="{C464D021-376A-4D98-9655-D44683DDCDC5}">
      <dgm:prSet/>
      <dgm:spPr/>
      <dgm:t>
        <a:bodyPr/>
        <a:lstStyle/>
        <a:p>
          <a:endParaRPr lang="en-US"/>
        </a:p>
      </dgm:t>
    </dgm:pt>
    <dgm:pt modelId="{F25B0807-4374-4B5D-B981-361DA6E95C4F}" type="sibTrans" cxnId="{C464D021-376A-4D98-9655-D44683DDCDC5}">
      <dgm:prSet phldrT="1" phldr="0"/>
      <dgm:spPr/>
      <dgm:t>
        <a:bodyPr/>
        <a:lstStyle/>
        <a:p>
          <a:r>
            <a:rPr lang="en-US"/>
            <a:t>1</a:t>
          </a:r>
        </a:p>
      </dgm:t>
    </dgm:pt>
    <dgm:pt modelId="{720F2A83-D74B-497A-8B3D-6470DCAB4F44}">
      <dgm:prSet/>
      <dgm:spPr>
        <a:solidFill>
          <a:schemeClr val="accent3">
            <a:alpha val="90000"/>
          </a:schemeClr>
        </a:solidFill>
      </dgm:spPr>
      <dgm:t>
        <a:bodyPr/>
        <a:lstStyle/>
        <a:p>
          <a:pPr algn="ctr"/>
          <a:r>
            <a:rPr lang="en-GB" dirty="0">
              <a:solidFill>
                <a:schemeClr val="bg1"/>
              </a:solidFill>
            </a:rPr>
            <a:t>Eliminate the less useful and unreliable information</a:t>
          </a:r>
          <a:endParaRPr lang="en-US" dirty="0">
            <a:solidFill>
              <a:schemeClr val="bg1"/>
            </a:solidFill>
          </a:endParaRPr>
        </a:p>
      </dgm:t>
    </dgm:pt>
    <dgm:pt modelId="{1A77C829-5CFD-4369-A355-4CA5C2B4432F}" type="parTrans" cxnId="{F133CC5D-2EEE-4AE6-813D-442106811DDE}">
      <dgm:prSet/>
      <dgm:spPr/>
      <dgm:t>
        <a:bodyPr/>
        <a:lstStyle/>
        <a:p>
          <a:endParaRPr lang="en-US"/>
        </a:p>
      </dgm:t>
    </dgm:pt>
    <dgm:pt modelId="{028295B3-7EA0-443C-8591-369A6CA6310B}" type="sibTrans" cxnId="{F133CC5D-2EEE-4AE6-813D-442106811DDE}">
      <dgm:prSet phldrT="2" phldr="0"/>
      <dgm:spPr/>
      <dgm:t>
        <a:bodyPr/>
        <a:lstStyle/>
        <a:p>
          <a:r>
            <a:rPr lang="en-US"/>
            <a:t>2</a:t>
          </a:r>
        </a:p>
      </dgm:t>
    </dgm:pt>
    <dgm:pt modelId="{3FE3415D-021B-492B-8449-624965FE714F}">
      <dgm:prSet/>
      <dgm:spPr>
        <a:solidFill>
          <a:schemeClr val="accent2">
            <a:alpha val="90000"/>
          </a:schemeClr>
        </a:solidFill>
      </dgm:spPr>
      <dgm:t>
        <a:bodyPr/>
        <a:lstStyle/>
        <a:p>
          <a:pPr algn="ctr"/>
          <a:r>
            <a:rPr lang="en-GB" dirty="0">
              <a:solidFill>
                <a:schemeClr val="bg1"/>
              </a:solidFill>
            </a:rPr>
            <a:t>Use reliable sources</a:t>
          </a:r>
          <a:endParaRPr lang="en-US" dirty="0">
            <a:solidFill>
              <a:schemeClr val="bg1"/>
            </a:solidFill>
          </a:endParaRPr>
        </a:p>
      </dgm:t>
    </dgm:pt>
    <dgm:pt modelId="{707769FA-9805-45AE-9A32-07389E4DCE52}" type="parTrans" cxnId="{7653E15D-21BD-4BCB-A674-FE7525CE3F61}">
      <dgm:prSet/>
      <dgm:spPr/>
      <dgm:t>
        <a:bodyPr/>
        <a:lstStyle/>
        <a:p>
          <a:endParaRPr lang="en-US"/>
        </a:p>
      </dgm:t>
    </dgm:pt>
    <dgm:pt modelId="{5F29FB17-6292-47B9-923B-A5835E6FC1E4}" type="sibTrans" cxnId="{7653E15D-21BD-4BCB-A674-FE7525CE3F61}">
      <dgm:prSet phldrT="3" phldr="0"/>
      <dgm:spPr/>
      <dgm:t>
        <a:bodyPr/>
        <a:lstStyle/>
        <a:p>
          <a:r>
            <a:rPr lang="en-US"/>
            <a:t>3</a:t>
          </a:r>
        </a:p>
      </dgm:t>
    </dgm:pt>
    <dgm:pt modelId="{310051FF-FC1A-47E7-B9B2-6944DB28A9A3}">
      <dgm:prSet/>
      <dgm:spPr>
        <a:solidFill>
          <a:schemeClr val="accent3">
            <a:alpha val="90000"/>
          </a:schemeClr>
        </a:solidFill>
      </dgm:spPr>
      <dgm:t>
        <a:bodyPr/>
        <a:lstStyle/>
        <a:p>
          <a:pPr algn="ctr"/>
          <a:r>
            <a:rPr lang="en-GB" dirty="0">
              <a:solidFill>
                <a:schemeClr val="bg1"/>
              </a:solidFill>
            </a:rPr>
            <a:t>Listen Actively</a:t>
          </a:r>
          <a:endParaRPr lang="en-US" dirty="0">
            <a:solidFill>
              <a:schemeClr val="bg1"/>
            </a:solidFill>
          </a:endParaRPr>
        </a:p>
      </dgm:t>
    </dgm:pt>
    <dgm:pt modelId="{57BD2D8F-9C63-4E81-B718-4399C01FEFBC}" type="parTrans" cxnId="{15C82549-3BEB-46F8-A6DF-4BE6F8B1F13E}">
      <dgm:prSet/>
      <dgm:spPr/>
      <dgm:t>
        <a:bodyPr/>
        <a:lstStyle/>
        <a:p>
          <a:endParaRPr lang="en-US"/>
        </a:p>
      </dgm:t>
    </dgm:pt>
    <dgm:pt modelId="{710DF38F-B600-4C78-86AF-FF2B67064642}" type="sibTrans" cxnId="{15C82549-3BEB-46F8-A6DF-4BE6F8B1F13E}">
      <dgm:prSet phldrT="4" phldr="0"/>
      <dgm:spPr/>
      <dgm:t>
        <a:bodyPr/>
        <a:lstStyle/>
        <a:p>
          <a:r>
            <a:rPr lang="en-US"/>
            <a:t>4</a:t>
          </a:r>
        </a:p>
      </dgm:t>
    </dgm:pt>
    <dgm:pt modelId="{2AC1A87B-59E9-49B6-934F-4EB5EA216C7D}">
      <dgm:prSet/>
      <dgm:spPr>
        <a:solidFill>
          <a:srgbClr val="C00000">
            <a:alpha val="90000"/>
          </a:srgbClr>
        </a:solidFill>
      </dgm:spPr>
      <dgm:t>
        <a:bodyPr/>
        <a:lstStyle/>
        <a:p>
          <a:pPr algn="ctr"/>
          <a:r>
            <a:rPr lang="en-GB" dirty="0">
              <a:solidFill>
                <a:schemeClr val="bg1"/>
              </a:solidFill>
            </a:rPr>
            <a:t>Use empathy</a:t>
          </a:r>
          <a:endParaRPr lang="en-US" dirty="0">
            <a:solidFill>
              <a:schemeClr val="bg1"/>
            </a:solidFill>
          </a:endParaRPr>
        </a:p>
      </dgm:t>
    </dgm:pt>
    <dgm:pt modelId="{43B9A6F4-77D0-47ED-BD32-79C9D9635A17}" type="parTrans" cxnId="{E19F2F3E-4438-4175-BA16-2F743459AEA7}">
      <dgm:prSet/>
      <dgm:spPr/>
      <dgm:t>
        <a:bodyPr/>
        <a:lstStyle/>
        <a:p>
          <a:endParaRPr lang="en-US"/>
        </a:p>
      </dgm:t>
    </dgm:pt>
    <dgm:pt modelId="{BE3154E9-B36F-40A2-B29E-A926D1EECB18}" type="sibTrans" cxnId="{E19F2F3E-4438-4175-BA16-2F743459AEA7}">
      <dgm:prSet phldrT="5" phldr="0"/>
      <dgm:spPr/>
      <dgm:t>
        <a:bodyPr/>
        <a:lstStyle/>
        <a:p>
          <a:r>
            <a:rPr lang="en-US"/>
            <a:t>5</a:t>
          </a:r>
        </a:p>
      </dgm:t>
    </dgm:pt>
    <dgm:pt modelId="{4400C8D0-D9EB-EC40-845D-257C654D798B}" type="pres">
      <dgm:prSet presAssocID="{2B4F7092-2000-4A78-AF04-56DCD4CF8B22}" presName="linearFlow" presStyleCnt="0">
        <dgm:presLayoutVars>
          <dgm:dir/>
          <dgm:animLvl val="lvl"/>
          <dgm:resizeHandles val="exact"/>
        </dgm:presLayoutVars>
      </dgm:prSet>
      <dgm:spPr/>
    </dgm:pt>
    <dgm:pt modelId="{F27598B0-FBDB-3542-8821-BF4A2F243544}" type="pres">
      <dgm:prSet presAssocID="{57124B71-A038-451D-9F51-8459AAE96CB9}" presName="compositeNode" presStyleCnt="0"/>
      <dgm:spPr/>
    </dgm:pt>
    <dgm:pt modelId="{FC9A6361-B589-E348-A25F-F955F34147C2}" type="pres">
      <dgm:prSet presAssocID="{57124B71-A038-451D-9F51-8459AAE96CB9}" presName="parTx" presStyleLbl="node1" presStyleIdx="0" presStyleCnt="0">
        <dgm:presLayoutVars>
          <dgm:chMax val="0"/>
          <dgm:chPref val="0"/>
          <dgm:bulletEnabled val="1"/>
        </dgm:presLayoutVars>
      </dgm:prSet>
      <dgm:spPr/>
    </dgm:pt>
    <dgm:pt modelId="{0E02F77D-76B9-EE47-B77D-5A8BDECEB976}" type="pres">
      <dgm:prSet presAssocID="{57124B71-A038-451D-9F51-8459AAE96CB9}" presName="parSh" presStyleCnt="0"/>
      <dgm:spPr/>
    </dgm:pt>
    <dgm:pt modelId="{5E13335C-5073-FC42-A8F8-BE64A1C575DB}" type="pres">
      <dgm:prSet presAssocID="{57124B71-A038-451D-9F51-8459AAE96CB9}" presName="lineNode" presStyleLbl="alignAccFollowNode1" presStyleIdx="0" presStyleCnt="15"/>
      <dgm:spPr/>
    </dgm:pt>
    <dgm:pt modelId="{487BAB78-6750-2A4D-A786-8994869376BC}" type="pres">
      <dgm:prSet presAssocID="{57124B71-A038-451D-9F51-8459AAE96CB9}" presName="lineArrowNode" presStyleLbl="alignAccFollowNode1" presStyleIdx="1" presStyleCnt="15"/>
      <dgm:spPr/>
    </dgm:pt>
    <dgm:pt modelId="{9246FBFC-87C8-C341-A096-EBDC4E1B28FA}" type="pres">
      <dgm:prSet presAssocID="{F25B0807-4374-4B5D-B981-361DA6E95C4F}" presName="sibTransNodeCircle" presStyleLbl="alignNode1" presStyleIdx="0" presStyleCnt="5">
        <dgm:presLayoutVars>
          <dgm:chMax val="0"/>
          <dgm:bulletEnabled/>
        </dgm:presLayoutVars>
      </dgm:prSet>
      <dgm:spPr/>
    </dgm:pt>
    <dgm:pt modelId="{F2023302-AABE-6848-A81F-F917AB1C8F14}" type="pres">
      <dgm:prSet presAssocID="{F25B0807-4374-4B5D-B981-361DA6E95C4F}" presName="spacerBetweenCircleAndCallout" presStyleCnt="0">
        <dgm:presLayoutVars/>
      </dgm:prSet>
      <dgm:spPr/>
    </dgm:pt>
    <dgm:pt modelId="{4074C9C1-8D36-DD49-9B81-759B1E1D2CFB}" type="pres">
      <dgm:prSet presAssocID="{57124B71-A038-451D-9F51-8459AAE96CB9}" presName="nodeText" presStyleLbl="alignAccFollowNode1" presStyleIdx="2" presStyleCnt="15">
        <dgm:presLayoutVars>
          <dgm:bulletEnabled val="1"/>
        </dgm:presLayoutVars>
      </dgm:prSet>
      <dgm:spPr/>
    </dgm:pt>
    <dgm:pt modelId="{B83AF378-8B93-6748-818C-006CFEE4B1D3}" type="pres">
      <dgm:prSet presAssocID="{F25B0807-4374-4B5D-B981-361DA6E95C4F}" presName="sibTransComposite" presStyleCnt="0"/>
      <dgm:spPr/>
    </dgm:pt>
    <dgm:pt modelId="{DF5671BE-73F2-B94B-AD45-4B5A2C7B64F7}" type="pres">
      <dgm:prSet presAssocID="{720F2A83-D74B-497A-8B3D-6470DCAB4F44}" presName="compositeNode" presStyleCnt="0"/>
      <dgm:spPr/>
    </dgm:pt>
    <dgm:pt modelId="{38225DD5-7FFB-2D4A-B28B-13A04A539923}" type="pres">
      <dgm:prSet presAssocID="{720F2A83-D74B-497A-8B3D-6470DCAB4F44}" presName="parTx" presStyleLbl="node1" presStyleIdx="0" presStyleCnt="0">
        <dgm:presLayoutVars>
          <dgm:chMax val="0"/>
          <dgm:chPref val="0"/>
          <dgm:bulletEnabled val="1"/>
        </dgm:presLayoutVars>
      </dgm:prSet>
      <dgm:spPr/>
    </dgm:pt>
    <dgm:pt modelId="{4F77457C-5DD6-A342-A215-20BAADF7901F}" type="pres">
      <dgm:prSet presAssocID="{720F2A83-D74B-497A-8B3D-6470DCAB4F44}" presName="parSh" presStyleCnt="0"/>
      <dgm:spPr/>
    </dgm:pt>
    <dgm:pt modelId="{AF37A27D-2825-2045-9937-34AAB6AC707E}" type="pres">
      <dgm:prSet presAssocID="{720F2A83-D74B-497A-8B3D-6470DCAB4F44}" presName="lineNode" presStyleLbl="alignAccFollowNode1" presStyleIdx="3" presStyleCnt="15"/>
      <dgm:spPr/>
    </dgm:pt>
    <dgm:pt modelId="{72BF887B-0A76-5D4A-A49A-C19191251E38}" type="pres">
      <dgm:prSet presAssocID="{720F2A83-D74B-497A-8B3D-6470DCAB4F44}" presName="lineArrowNode" presStyleLbl="alignAccFollowNode1" presStyleIdx="4" presStyleCnt="15"/>
      <dgm:spPr/>
    </dgm:pt>
    <dgm:pt modelId="{0CA3FCE5-21DE-5041-9B7F-8B4133E871F7}" type="pres">
      <dgm:prSet presAssocID="{028295B3-7EA0-443C-8591-369A6CA6310B}" presName="sibTransNodeCircle" presStyleLbl="alignNode1" presStyleIdx="1" presStyleCnt="5">
        <dgm:presLayoutVars>
          <dgm:chMax val="0"/>
          <dgm:bulletEnabled/>
        </dgm:presLayoutVars>
      </dgm:prSet>
      <dgm:spPr/>
    </dgm:pt>
    <dgm:pt modelId="{C3C323B0-4F3F-7E4B-8D82-5FB3B12F29A8}" type="pres">
      <dgm:prSet presAssocID="{028295B3-7EA0-443C-8591-369A6CA6310B}" presName="spacerBetweenCircleAndCallout" presStyleCnt="0">
        <dgm:presLayoutVars/>
      </dgm:prSet>
      <dgm:spPr/>
    </dgm:pt>
    <dgm:pt modelId="{8A151664-EB55-F242-B634-AA48A3DBA02D}" type="pres">
      <dgm:prSet presAssocID="{720F2A83-D74B-497A-8B3D-6470DCAB4F44}" presName="nodeText" presStyleLbl="alignAccFollowNode1" presStyleIdx="5" presStyleCnt="15">
        <dgm:presLayoutVars>
          <dgm:bulletEnabled val="1"/>
        </dgm:presLayoutVars>
      </dgm:prSet>
      <dgm:spPr/>
    </dgm:pt>
    <dgm:pt modelId="{0CC98BB8-4FEF-1E43-B1A5-0F7C545F7E03}" type="pres">
      <dgm:prSet presAssocID="{028295B3-7EA0-443C-8591-369A6CA6310B}" presName="sibTransComposite" presStyleCnt="0"/>
      <dgm:spPr/>
    </dgm:pt>
    <dgm:pt modelId="{C25A45BB-1181-474B-AE38-78797B607B1C}" type="pres">
      <dgm:prSet presAssocID="{3FE3415D-021B-492B-8449-624965FE714F}" presName="compositeNode" presStyleCnt="0"/>
      <dgm:spPr/>
    </dgm:pt>
    <dgm:pt modelId="{A7953F44-43E0-044A-8338-33BA0C6FE1D1}" type="pres">
      <dgm:prSet presAssocID="{3FE3415D-021B-492B-8449-624965FE714F}" presName="parTx" presStyleLbl="node1" presStyleIdx="0" presStyleCnt="0">
        <dgm:presLayoutVars>
          <dgm:chMax val="0"/>
          <dgm:chPref val="0"/>
          <dgm:bulletEnabled val="1"/>
        </dgm:presLayoutVars>
      </dgm:prSet>
      <dgm:spPr/>
    </dgm:pt>
    <dgm:pt modelId="{303941A4-33D0-2241-848E-F627F2690BBA}" type="pres">
      <dgm:prSet presAssocID="{3FE3415D-021B-492B-8449-624965FE714F}" presName="parSh" presStyleCnt="0"/>
      <dgm:spPr/>
    </dgm:pt>
    <dgm:pt modelId="{F78F4D81-01BE-B84B-9325-400172805CB2}" type="pres">
      <dgm:prSet presAssocID="{3FE3415D-021B-492B-8449-624965FE714F}" presName="lineNode" presStyleLbl="alignAccFollowNode1" presStyleIdx="6" presStyleCnt="15"/>
      <dgm:spPr/>
    </dgm:pt>
    <dgm:pt modelId="{D66C53FD-7C32-C641-B141-48FC6A7F900C}" type="pres">
      <dgm:prSet presAssocID="{3FE3415D-021B-492B-8449-624965FE714F}" presName="lineArrowNode" presStyleLbl="alignAccFollowNode1" presStyleIdx="7" presStyleCnt="15"/>
      <dgm:spPr/>
    </dgm:pt>
    <dgm:pt modelId="{B9C56DFD-14FE-D144-8CF1-88B0329C3428}" type="pres">
      <dgm:prSet presAssocID="{5F29FB17-6292-47B9-923B-A5835E6FC1E4}" presName="sibTransNodeCircle" presStyleLbl="alignNode1" presStyleIdx="2" presStyleCnt="5">
        <dgm:presLayoutVars>
          <dgm:chMax val="0"/>
          <dgm:bulletEnabled/>
        </dgm:presLayoutVars>
      </dgm:prSet>
      <dgm:spPr/>
    </dgm:pt>
    <dgm:pt modelId="{DF6B8231-9688-A741-B054-2FBD414505D7}" type="pres">
      <dgm:prSet presAssocID="{5F29FB17-6292-47B9-923B-A5835E6FC1E4}" presName="spacerBetweenCircleAndCallout" presStyleCnt="0">
        <dgm:presLayoutVars/>
      </dgm:prSet>
      <dgm:spPr/>
    </dgm:pt>
    <dgm:pt modelId="{411F779B-6404-0F48-BF3C-D75B85EA4896}" type="pres">
      <dgm:prSet presAssocID="{3FE3415D-021B-492B-8449-624965FE714F}" presName="nodeText" presStyleLbl="alignAccFollowNode1" presStyleIdx="8" presStyleCnt="15">
        <dgm:presLayoutVars>
          <dgm:bulletEnabled val="1"/>
        </dgm:presLayoutVars>
      </dgm:prSet>
      <dgm:spPr/>
    </dgm:pt>
    <dgm:pt modelId="{705E6139-F3D4-174E-B821-09C6BF991612}" type="pres">
      <dgm:prSet presAssocID="{5F29FB17-6292-47B9-923B-A5835E6FC1E4}" presName="sibTransComposite" presStyleCnt="0"/>
      <dgm:spPr/>
    </dgm:pt>
    <dgm:pt modelId="{A005D774-E287-5145-8BB4-3E53B09B0263}" type="pres">
      <dgm:prSet presAssocID="{310051FF-FC1A-47E7-B9B2-6944DB28A9A3}" presName="compositeNode" presStyleCnt="0"/>
      <dgm:spPr/>
    </dgm:pt>
    <dgm:pt modelId="{A034BD84-2FEC-7440-904A-CC4607FFAE7A}" type="pres">
      <dgm:prSet presAssocID="{310051FF-FC1A-47E7-B9B2-6944DB28A9A3}" presName="parTx" presStyleLbl="node1" presStyleIdx="0" presStyleCnt="0">
        <dgm:presLayoutVars>
          <dgm:chMax val="0"/>
          <dgm:chPref val="0"/>
          <dgm:bulletEnabled val="1"/>
        </dgm:presLayoutVars>
      </dgm:prSet>
      <dgm:spPr/>
    </dgm:pt>
    <dgm:pt modelId="{4BF875D6-95DB-4140-A0C6-26E83DC15799}" type="pres">
      <dgm:prSet presAssocID="{310051FF-FC1A-47E7-B9B2-6944DB28A9A3}" presName="parSh" presStyleCnt="0"/>
      <dgm:spPr/>
    </dgm:pt>
    <dgm:pt modelId="{8E95BFC5-AE39-E94F-B89F-7BF4DC69F3FB}" type="pres">
      <dgm:prSet presAssocID="{310051FF-FC1A-47E7-B9B2-6944DB28A9A3}" presName="lineNode" presStyleLbl="alignAccFollowNode1" presStyleIdx="9" presStyleCnt="15"/>
      <dgm:spPr/>
    </dgm:pt>
    <dgm:pt modelId="{16D4A089-2491-614F-8584-40119A9F68A5}" type="pres">
      <dgm:prSet presAssocID="{310051FF-FC1A-47E7-B9B2-6944DB28A9A3}" presName="lineArrowNode" presStyleLbl="alignAccFollowNode1" presStyleIdx="10" presStyleCnt="15"/>
      <dgm:spPr/>
    </dgm:pt>
    <dgm:pt modelId="{E339A9AA-D3F4-0040-8EAB-14DF3A98650D}" type="pres">
      <dgm:prSet presAssocID="{710DF38F-B600-4C78-86AF-FF2B67064642}" presName="sibTransNodeCircle" presStyleLbl="alignNode1" presStyleIdx="3" presStyleCnt="5">
        <dgm:presLayoutVars>
          <dgm:chMax val="0"/>
          <dgm:bulletEnabled/>
        </dgm:presLayoutVars>
      </dgm:prSet>
      <dgm:spPr/>
    </dgm:pt>
    <dgm:pt modelId="{84C34596-A0A1-F244-AD4A-DB7B9BE19012}" type="pres">
      <dgm:prSet presAssocID="{710DF38F-B600-4C78-86AF-FF2B67064642}" presName="spacerBetweenCircleAndCallout" presStyleCnt="0">
        <dgm:presLayoutVars/>
      </dgm:prSet>
      <dgm:spPr/>
    </dgm:pt>
    <dgm:pt modelId="{550F6FAD-46BF-BA4D-AF93-FB217DC3CB66}" type="pres">
      <dgm:prSet presAssocID="{310051FF-FC1A-47E7-B9B2-6944DB28A9A3}" presName="nodeText" presStyleLbl="alignAccFollowNode1" presStyleIdx="11" presStyleCnt="15">
        <dgm:presLayoutVars>
          <dgm:bulletEnabled val="1"/>
        </dgm:presLayoutVars>
      </dgm:prSet>
      <dgm:spPr/>
    </dgm:pt>
    <dgm:pt modelId="{466BDCDE-88BD-7246-9159-7539E1AADC9A}" type="pres">
      <dgm:prSet presAssocID="{710DF38F-B600-4C78-86AF-FF2B67064642}" presName="sibTransComposite" presStyleCnt="0"/>
      <dgm:spPr/>
    </dgm:pt>
    <dgm:pt modelId="{73C89CB1-2966-DC4B-BAC4-71153D3892F3}" type="pres">
      <dgm:prSet presAssocID="{2AC1A87B-59E9-49B6-934F-4EB5EA216C7D}" presName="compositeNode" presStyleCnt="0"/>
      <dgm:spPr/>
    </dgm:pt>
    <dgm:pt modelId="{68A3F684-F127-034E-BD2D-28521C3876D1}" type="pres">
      <dgm:prSet presAssocID="{2AC1A87B-59E9-49B6-934F-4EB5EA216C7D}" presName="parTx" presStyleLbl="node1" presStyleIdx="0" presStyleCnt="0">
        <dgm:presLayoutVars>
          <dgm:chMax val="0"/>
          <dgm:chPref val="0"/>
          <dgm:bulletEnabled val="1"/>
        </dgm:presLayoutVars>
      </dgm:prSet>
      <dgm:spPr/>
    </dgm:pt>
    <dgm:pt modelId="{C1F1709B-A943-5B4D-ADE9-F21159F23907}" type="pres">
      <dgm:prSet presAssocID="{2AC1A87B-59E9-49B6-934F-4EB5EA216C7D}" presName="parSh" presStyleCnt="0"/>
      <dgm:spPr/>
    </dgm:pt>
    <dgm:pt modelId="{2FFDD245-C31C-FF4C-99E5-ABDB9B318240}" type="pres">
      <dgm:prSet presAssocID="{2AC1A87B-59E9-49B6-934F-4EB5EA216C7D}" presName="lineNode" presStyleLbl="alignAccFollowNode1" presStyleIdx="12" presStyleCnt="15"/>
      <dgm:spPr/>
    </dgm:pt>
    <dgm:pt modelId="{1D796856-826C-644D-9EB2-DC8D2844769A}" type="pres">
      <dgm:prSet presAssocID="{2AC1A87B-59E9-49B6-934F-4EB5EA216C7D}" presName="lineArrowNode" presStyleLbl="alignAccFollowNode1" presStyleIdx="13" presStyleCnt="15"/>
      <dgm:spPr/>
    </dgm:pt>
    <dgm:pt modelId="{C59BD14B-7BA0-B146-957D-2D4E5324616B}" type="pres">
      <dgm:prSet presAssocID="{BE3154E9-B36F-40A2-B29E-A926D1EECB18}" presName="sibTransNodeCircle" presStyleLbl="alignNode1" presStyleIdx="4" presStyleCnt="5">
        <dgm:presLayoutVars>
          <dgm:chMax val="0"/>
          <dgm:bulletEnabled/>
        </dgm:presLayoutVars>
      </dgm:prSet>
      <dgm:spPr/>
    </dgm:pt>
    <dgm:pt modelId="{57D6EB2C-5134-7240-83BA-2D06BA195496}" type="pres">
      <dgm:prSet presAssocID="{BE3154E9-B36F-40A2-B29E-A926D1EECB18}" presName="spacerBetweenCircleAndCallout" presStyleCnt="0">
        <dgm:presLayoutVars/>
      </dgm:prSet>
      <dgm:spPr/>
    </dgm:pt>
    <dgm:pt modelId="{D5F737B8-9A2A-B442-9305-EEF0CBD76CEC}" type="pres">
      <dgm:prSet presAssocID="{2AC1A87B-59E9-49B6-934F-4EB5EA216C7D}" presName="nodeText" presStyleLbl="alignAccFollowNode1" presStyleIdx="14" presStyleCnt="15">
        <dgm:presLayoutVars>
          <dgm:bulletEnabled val="1"/>
        </dgm:presLayoutVars>
      </dgm:prSet>
      <dgm:spPr/>
    </dgm:pt>
  </dgm:ptLst>
  <dgm:cxnLst>
    <dgm:cxn modelId="{52076F09-AC01-004E-BFE7-12E4242BFACE}" type="presOf" srcId="{F25B0807-4374-4B5D-B981-361DA6E95C4F}" destId="{9246FBFC-87C8-C341-A096-EBDC4E1B28FA}" srcOrd="0" destOrd="0" presId="urn:microsoft.com/office/officeart/2016/7/layout/LinearArrowProcessNumbered"/>
    <dgm:cxn modelId="{F4908E09-692E-634F-AB05-6F3057E87C26}" type="presOf" srcId="{720F2A83-D74B-497A-8B3D-6470DCAB4F44}" destId="{8A151664-EB55-F242-B634-AA48A3DBA02D}" srcOrd="0" destOrd="0" presId="urn:microsoft.com/office/officeart/2016/7/layout/LinearArrowProcessNumbered"/>
    <dgm:cxn modelId="{E53B7B1C-69BF-8648-AD6C-291AFA955A8A}" type="presOf" srcId="{57124B71-A038-451D-9F51-8459AAE96CB9}" destId="{4074C9C1-8D36-DD49-9B81-759B1E1D2CFB}" srcOrd="0" destOrd="0" presId="urn:microsoft.com/office/officeart/2016/7/layout/LinearArrowProcessNumbered"/>
    <dgm:cxn modelId="{C464D021-376A-4D98-9655-D44683DDCDC5}" srcId="{2B4F7092-2000-4A78-AF04-56DCD4CF8B22}" destId="{57124B71-A038-451D-9F51-8459AAE96CB9}" srcOrd="0" destOrd="0" parTransId="{86F12BB7-55C8-4961-8AD8-9DE690692022}" sibTransId="{F25B0807-4374-4B5D-B981-361DA6E95C4F}"/>
    <dgm:cxn modelId="{BDD9B126-2B56-D44C-85E0-B4DCBA50CBBC}" type="presOf" srcId="{3FE3415D-021B-492B-8449-624965FE714F}" destId="{411F779B-6404-0F48-BF3C-D75B85EA4896}" srcOrd="0" destOrd="0" presId="urn:microsoft.com/office/officeart/2016/7/layout/LinearArrowProcessNumbered"/>
    <dgm:cxn modelId="{954BC334-6117-384E-AB0D-13C92A214094}" type="presOf" srcId="{BE3154E9-B36F-40A2-B29E-A926D1EECB18}" destId="{C59BD14B-7BA0-B146-957D-2D4E5324616B}" srcOrd="0" destOrd="0" presId="urn:microsoft.com/office/officeart/2016/7/layout/LinearArrowProcessNumbered"/>
    <dgm:cxn modelId="{E19F2F3E-4438-4175-BA16-2F743459AEA7}" srcId="{2B4F7092-2000-4A78-AF04-56DCD4CF8B22}" destId="{2AC1A87B-59E9-49B6-934F-4EB5EA216C7D}" srcOrd="4" destOrd="0" parTransId="{43B9A6F4-77D0-47ED-BD32-79C9D9635A17}" sibTransId="{BE3154E9-B36F-40A2-B29E-A926D1EECB18}"/>
    <dgm:cxn modelId="{15C82549-3BEB-46F8-A6DF-4BE6F8B1F13E}" srcId="{2B4F7092-2000-4A78-AF04-56DCD4CF8B22}" destId="{310051FF-FC1A-47E7-B9B2-6944DB28A9A3}" srcOrd="3" destOrd="0" parTransId="{57BD2D8F-9C63-4E81-B718-4399C01FEFBC}" sibTransId="{710DF38F-B600-4C78-86AF-FF2B67064642}"/>
    <dgm:cxn modelId="{F133CC5D-2EEE-4AE6-813D-442106811DDE}" srcId="{2B4F7092-2000-4A78-AF04-56DCD4CF8B22}" destId="{720F2A83-D74B-497A-8B3D-6470DCAB4F44}" srcOrd="1" destOrd="0" parTransId="{1A77C829-5CFD-4369-A355-4CA5C2B4432F}" sibTransId="{028295B3-7EA0-443C-8591-369A6CA6310B}"/>
    <dgm:cxn modelId="{7653E15D-21BD-4BCB-A674-FE7525CE3F61}" srcId="{2B4F7092-2000-4A78-AF04-56DCD4CF8B22}" destId="{3FE3415D-021B-492B-8449-624965FE714F}" srcOrd="2" destOrd="0" parTransId="{707769FA-9805-45AE-9A32-07389E4DCE52}" sibTransId="{5F29FB17-6292-47B9-923B-A5835E6FC1E4}"/>
    <dgm:cxn modelId="{CB0F5B62-0839-A446-88A8-0F590F49811F}" type="presOf" srcId="{710DF38F-B600-4C78-86AF-FF2B67064642}" destId="{E339A9AA-D3F4-0040-8EAB-14DF3A98650D}" srcOrd="0" destOrd="0" presId="urn:microsoft.com/office/officeart/2016/7/layout/LinearArrowProcessNumbered"/>
    <dgm:cxn modelId="{4FB70C75-E2AA-2B4F-8507-37FB940B7211}" type="presOf" srcId="{310051FF-FC1A-47E7-B9B2-6944DB28A9A3}" destId="{550F6FAD-46BF-BA4D-AF93-FB217DC3CB66}" srcOrd="0" destOrd="0" presId="urn:microsoft.com/office/officeart/2016/7/layout/LinearArrowProcessNumbered"/>
    <dgm:cxn modelId="{5CF70598-B676-3E47-AB86-3C55F75A3C0D}" type="presOf" srcId="{2AC1A87B-59E9-49B6-934F-4EB5EA216C7D}" destId="{D5F737B8-9A2A-B442-9305-EEF0CBD76CEC}" srcOrd="0" destOrd="0" presId="urn:microsoft.com/office/officeart/2016/7/layout/LinearArrowProcessNumbered"/>
    <dgm:cxn modelId="{9656B399-216C-1947-9CC8-484BB7C1ADF3}" type="presOf" srcId="{5F29FB17-6292-47B9-923B-A5835E6FC1E4}" destId="{B9C56DFD-14FE-D144-8CF1-88B0329C3428}" srcOrd="0" destOrd="0" presId="urn:microsoft.com/office/officeart/2016/7/layout/LinearArrowProcessNumbered"/>
    <dgm:cxn modelId="{977E24BB-5C9D-2144-9994-6F1B3F65C3CA}" type="presOf" srcId="{2B4F7092-2000-4A78-AF04-56DCD4CF8B22}" destId="{4400C8D0-D9EB-EC40-845D-257C654D798B}" srcOrd="0" destOrd="0" presId="urn:microsoft.com/office/officeart/2016/7/layout/LinearArrowProcessNumbered"/>
    <dgm:cxn modelId="{A0F626CC-9820-4149-8546-7D2E74260615}" type="presOf" srcId="{028295B3-7EA0-443C-8591-369A6CA6310B}" destId="{0CA3FCE5-21DE-5041-9B7F-8B4133E871F7}" srcOrd="0" destOrd="0" presId="urn:microsoft.com/office/officeart/2016/7/layout/LinearArrowProcessNumbered"/>
    <dgm:cxn modelId="{A2578E97-C3AC-4743-9F9E-37E112CE8B43}" type="presParOf" srcId="{4400C8D0-D9EB-EC40-845D-257C654D798B}" destId="{F27598B0-FBDB-3542-8821-BF4A2F243544}" srcOrd="0" destOrd="0" presId="urn:microsoft.com/office/officeart/2016/7/layout/LinearArrowProcessNumbered"/>
    <dgm:cxn modelId="{B4D90382-1E73-C34E-8ADF-49DCB588F62E}" type="presParOf" srcId="{F27598B0-FBDB-3542-8821-BF4A2F243544}" destId="{FC9A6361-B589-E348-A25F-F955F34147C2}" srcOrd="0" destOrd="0" presId="urn:microsoft.com/office/officeart/2016/7/layout/LinearArrowProcessNumbered"/>
    <dgm:cxn modelId="{C28B1088-79AC-5F46-8AEF-319BC26A65CF}" type="presParOf" srcId="{F27598B0-FBDB-3542-8821-BF4A2F243544}" destId="{0E02F77D-76B9-EE47-B77D-5A8BDECEB976}" srcOrd="1" destOrd="0" presId="urn:microsoft.com/office/officeart/2016/7/layout/LinearArrowProcessNumbered"/>
    <dgm:cxn modelId="{B6D79D5F-B85F-C641-A534-087F19D99397}" type="presParOf" srcId="{0E02F77D-76B9-EE47-B77D-5A8BDECEB976}" destId="{5E13335C-5073-FC42-A8F8-BE64A1C575DB}" srcOrd="0" destOrd="0" presId="urn:microsoft.com/office/officeart/2016/7/layout/LinearArrowProcessNumbered"/>
    <dgm:cxn modelId="{1F27E141-1D5A-7945-A3A6-5A743A9B781F}" type="presParOf" srcId="{0E02F77D-76B9-EE47-B77D-5A8BDECEB976}" destId="{487BAB78-6750-2A4D-A786-8994869376BC}" srcOrd="1" destOrd="0" presId="urn:microsoft.com/office/officeart/2016/7/layout/LinearArrowProcessNumbered"/>
    <dgm:cxn modelId="{36524776-F634-5048-B77D-3775F0CE86B9}" type="presParOf" srcId="{0E02F77D-76B9-EE47-B77D-5A8BDECEB976}" destId="{9246FBFC-87C8-C341-A096-EBDC4E1B28FA}" srcOrd="2" destOrd="0" presId="urn:microsoft.com/office/officeart/2016/7/layout/LinearArrowProcessNumbered"/>
    <dgm:cxn modelId="{F1733528-DB2D-ED4D-B9C2-F9212FBDD34C}" type="presParOf" srcId="{0E02F77D-76B9-EE47-B77D-5A8BDECEB976}" destId="{F2023302-AABE-6848-A81F-F917AB1C8F14}" srcOrd="3" destOrd="0" presId="urn:microsoft.com/office/officeart/2016/7/layout/LinearArrowProcessNumbered"/>
    <dgm:cxn modelId="{EC87FC08-5F92-5649-BC0D-A37C64961BEA}" type="presParOf" srcId="{F27598B0-FBDB-3542-8821-BF4A2F243544}" destId="{4074C9C1-8D36-DD49-9B81-759B1E1D2CFB}" srcOrd="2" destOrd="0" presId="urn:microsoft.com/office/officeart/2016/7/layout/LinearArrowProcessNumbered"/>
    <dgm:cxn modelId="{1BB357D8-386F-8F43-95DA-38F9A3B61079}" type="presParOf" srcId="{4400C8D0-D9EB-EC40-845D-257C654D798B}" destId="{B83AF378-8B93-6748-818C-006CFEE4B1D3}" srcOrd="1" destOrd="0" presId="urn:microsoft.com/office/officeart/2016/7/layout/LinearArrowProcessNumbered"/>
    <dgm:cxn modelId="{B9431CE7-ED8F-C443-B4C4-8D4C1E292718}" type="presParOf" srcId="{4400C8D0-D9EB-EC40-845D-257C654D798B}" destId="{DF5671BE-73F2-B94B-AD45-4B5A2C7B64F7}" srcOrd="2" destOrd="0" presId="urn:microsoft.com/office/officeart/2016/7/layout/LinearArrowProcessNumbered"/>
    <dgm:cxn modelId="{94DC212B-930F-D346-A071-B00B4F0ECA97}" type="presParOf" srcId="{DF5671BE-73F2-B94B-AD45-4B5A2C7B64F7}" destId="{38225DD5-7FFB-2D4A-B28B-13A04A539923}" srcOrd="0" destOrd="0" presId="urn:microsoft.com/office/officeart/2016/7/layout/LinearArrowProcessNumbered"/>
    <dgm:cxn modelId="{04E71C82-44AE-AE41-8B73-6F64F91FC0C0}" type="presParOf" srcId="{DF5671BE-73F2-B94B-AD45-4B5A2C7B64F7}" destId="{4F77457C-5DD6-A342-A215-20BAADF7901F}" srcOrd="1" destOrd="0" presId="urn:microsoft.com/office/officeart/2016/7/layout/LinearArrowProcessNumbered"/>
    <dgm:cxn modelId="{06A9D4F7-8ECF-B54F-9E7D-C4F98A29AD0C}" type="presParOf" srcId="{4F77457C-5DD6-A342-A215-20BAADF7901F}" destId="{AF37A27D-2825-2045-9937-34AAB6AC707E}" srcOrd="0" destOrd="0" presId="urn:microsoft.com/office/officeart/2016/7/layout/LinearArrowProcessNumbered"/>
    <dgm:cxn modelId="{4EE4E7CE-81B9-D048-98CB-DE6378FAD92E}" type="presParOf" srcId="{4F77457C-5DD6-A342-A215-20BAADF7901F}" destId="{72BF887B-0A76-5D4A-A49A-C19191251E38}" srcOrd="1" destOrd="0" presId="urn:microsoft.com/office/officeart/2016/7/layout/LinearArrowProcessNumbered"/>
    <dgm:cxn modelId="{A32B53E4-A9AD-984A-9A0A-BAD645B22A60}" type="presParOf" srcId="{4F77457C-5DD6-A342-A215-20BAADF7901F}" destId="{0CA3FCE5-21DE-5041-9B7F-8B4133E871F7}" srcOrd="2" destOrd="0" presId="urn:microsoft.com/office/officeart/2016/7/layout/LinearArrowProcessNumbered"/>
    <dgm:cxn modelId="{46AB5D6B-3939-8A4A-946D-B0CA0AC755B4}" type="presParOf" srcId="{4F77457C-5DD6-A342-A215-20BAADF7901F}" destId="{C3C323B0-4F3F-7E4B-8D82-5FB3B12F29A8}" srcOrd="3" destOrd="0" presId="urn:microsoft.com/office/officeart/2016/7/layout/LinearArrowProcessNumbered"/>
    <dgm:cxn modelId="{B5F7BF97-7618-2F4C-A6A4-54E4BCEC5A59}" type="presParOf" srcId="{DF5671BE-73F2-B94B-AD45-4B5A2C7B64F7}" destId="{8A151664-EB55-F242-B634-AA48A3DBA02D}" srcOrd="2" destOrd="0" presId="urn:microsoft.com/office/officeart/2016/7/layout/LinearArrowProcessNumbered"/>
    <dgm:cxn modelId="{B1677DE5-FB8C-284B-8C2A-609D63A327D6}" type="presParOf" srcId="{4400C8D0-D9EB-EC40-845D-257C654D798B}" destId="{0CC98BB8-4FEF-1E43-B1A5-0F7C545F7E03}" srcOrd="3" destOrd="0" presId="urn:microsoft.com/office/officeart/2016/7/layout/LinearArrowProcessNumbered"/>
    <dgm:cxn modelId="{24F61495-4FA6-A24A-91B2-BBDA5DC97B0A}" type="presParOf" srcId="{4400C8D0-D9EB-EC40-845D-257C654D798B}" destId="{C25A45BB-1181-474B-AE38-78797B607B1C}" srcOrd="4" destOrd="0" presId="urn:microsoft.com/office/officeart/2016/7/layout/LinearArrowProcessNumbered"/>
    <dgm:cxn modelId="{1C55B26A-9E28-3A44-84F7-7E60CC341A5D}" type="presParOf" srcId="{C25A45BB-1181-474B-AE38-78797B607B1C}" destId="{A7953F44-43E0-044A-8338-33BA0C6FE1D1}" srcOrd="0" destOrd="0" presId="urn:microsoft.com/office/officeart/2016/7/layout/LinearArrowProcessNumbered"/>
    <dgm:cxn modelId="{47981F7B-C59D-FF45-99A1-D76FCB721944}" type="presParOf" srcId="{C25A45BB-1181-474B-AE38-78797B607B1C}" destId="{303941A4-33D0-2241-848E-F627F2690BBA}" srcOrd="1" destOrd="0" presId="urn:microsoft.com/office/officeart/2016/7/layout/LinearArrowProcessNumbered"/>
    <dgm:cxn modelId="{E3FD63A2-9664-6449-9EEE-DD31D0801400}" type="presParOf" srcId="{303941A4-33D0-2241-848E-F627F2690BBA}" destId="{F78F4D81-01BE-B84B-9325-400172805CB2}" srcOrd="0" destOrd="0" presId="urn:microsoft.com/office/officeart/2016/7/layout/LinearArrowProcessNumbered"/>
    <dgm:cxn modelId="{D99D6267-46D2-7A42-8B3C-4763718F40F8}" type="presParOf" srcId="{303941A4-33D0-2241-848E-F627F2690BBA}" destId="{D66C53FD-7C32-C641-B141-48FC6A7F900C}" srcOrd="1" destOrd="0" presId="urn:microsoft.com/office/officeart/2016/7/layout/LinearArrowProcessNumbered"/>
    <dgm:cxn modelId="{D8921775-C819-AD4A-820A-BA866F45D7F7}" type="presParOf" srcId="{303941A4-33D0-2241-848E-F627F2690BBA}" destId="{B9C56DFD-14FE-D144-8CF1-88B0329C3428}" srcOrd="2" destOrd="0" presId="urn:microsoft.com/office/officeart/2016/7/layout/LinearArrowProcessNumbered"/>
    <dgm:cxn modelId="{A3925EBA-6A01-D642-B374-190D30019806}" type="presParOf" srcId="{303941A4-33D0-2241-848E-F627F2690BBA}" destId="{DF6B8231-9688-A741-B054-2FBD414505D7}" srcOrd="3" destOrd="0" presId="urn:microsoft.com/office/officeart/2016/7/layout/LinearArrowProcessNumbered"/>
    <dgm:cxn modelId="{2529A73E-3EFB-DD4F-BA5F-A006E179A7E0}" type="presParOf" srcId="{C25A45BB-1181-474B-AE38-78797B607B1C}" destId="{411F779B-6404-0F48-BF3C-D75B85EA4896}" srcOrd="2" destOrd="0" presId="urn:microsoft.com/office/officeart/2016/7/layout/LinearArrowProcessNumbered"/>
    <dgm:cxn modelId="{090A206F-2C26-A043-973C-3AA5238D869D}" type="presParOf" srcId="{4400C8D0-D9EB-EC40-845D-257C654D798B}" destId="{705E6139-F3D4-174E-B821-09C6BF991612}" srcOrd="5" destOrd="0" presId="urn:microsoft.com/office/officeart/2016/7/layout/LinearArrowProcessNumbered"/>
    <dgm:cxn modelId="{379F95F5-9DAF-8149-AC2F-F933D7FB6A15}" type="presParOf" srcId="{4400C8D0-D9EB-EC40-845D-257C654D798B}" destId="{A005D774-E287-5145-8BB4-3E53B09B0263}" srcOrd="6" destOrd="0" presId="urn:microsoft.com/office/officeart/2016/7/layout/LinearArrowProcessNumbered"/>
    <dgm:cxn modelId="{BCC6D2F1-8B33-F342-B66E-2B808B7995F7}" type="presParOf" srcId="{A005D774-E287-5145-8BB4-3E53B09B0263}" destId="{A034BD84-2FEC-7440-904A-CC4607FFAE7A}" srcOrd="0" destOrd="0" presId="urn:microsoft.com/office/officeart/2016/7/layout/LinearArrowProcessNumbered"/>
    <dgm:cxn modelId="{735DB304-ED91-2E48-8D90-2024D04A17CC}" type="presParOf" srcId="{A005D774-E287-5145-8BB4-3E53B09B0263}" destId="{4BF875D6-95DB-4140-A0C6-26E83DC15799}" srcOrd="1" destOrd="0" presId="urn:microsoft.com/office/officeart/2016/7/layout/LinearArrowProcessNumbered"/>
    <dgm:cxn modelId="{73AC0121-AA6B-F447-BAD8-72E8290669B4}" type="presParOf" srcId="{4BF875D6-95DB-4140-A0C6-26E83DC15799}" destId="{8E95BFC5-AE39-E94F-B89F-7BF4DC69F3FB}" srcOrd="0" destOrd="0" presId="urn:microsoft.com/office/officeart/2016/7/layout/LinearArrowProcessNumbered"/>
    <dgm:cxn modelId="{01458283-6294-1B45-8F73-8A3B619BD7A7}" type="presParOf" srcId="{4BF875D6-95DB-4140-A0C6-26E83DC15799}" destId="{16D4A089-2491-614F-8584-40119A9F68A5}" srcOrd="1" destOrd="0" presId="urn:microsoft.com/office/officeart/2016/7/layout/LinearArrowProcessNumbered"/>
    <dgm:cxn modelId="{BA3BEB16-F2DC-014A-ABF1-E0AE84B015C5}" type="presParOf" srcId="{4BF875D6-95DB-4140-A0C6-26E83DC15799}" destId="{E339A9AA-D3F4-0040-8EAB-14DF3A98650D}" srcOrd="2" destOrd="0" presId="urn:microsoft.com/office/officeart/2016/7/layout/LinearArrowProcessNumbered"/>
    <dgm:cxn modelId="{289A4E76-8293-8F4E-953F-CA4B6A096693}" type="presParOf" srcId="{4BF875D6-95DB-4140-A0C6-26E83DC15799}" destId="{84C34596-A0A1-F244-AD4A-DB7B9BE19012}" srcOrd="3" destOrd="0" presId="urn:microsoft.com/office/officeart/2016/7/layout/LinearArrowProcessNumbered"/>
    <dgm:cxn modelId="{01CA8BC8-F1F6-A746-9EC9-002FA9524055}" type="presParOf" srcId="{A005D774-E287-5145-8BB4-3E53B09B0263}" destId="{550F6FAD-46BF-BA4D-AF93-FB217DC3CB66}" srcOrd="2" destOrd="0" presId="urn:microsoft.com/office/officeart/2016/7/layout/LinearArrowProcessNumbered"/>
    <dgm:cxn modelId="{0BF4A198-5F2E-1849-82FB-D89F6CE22544}" type="presParOf" srcId="{4400C8D0-D9EB-EC40-845D-257C654D798B}" destId="{466BDCDE-88BD-7246-9159-7539E1AADC9A}" srcOrd="7" destOrd="0" presId="urn:microsoft.com/office/officeart/2016/7/layout/LinearArrowProcessNumbered"/>
    <dgm:cxn modelId="{BCF86068-9DC8-8C40-9CD1-131219297840}" type="presParOf" srcId="{4400C8D0-D9EB-EC40-845D-257C654D798B}" destId="{73C89CB1-2966-DC4B-BAC4-71153D3892F3}" srcOrd="8" destOrd="0" presId="urn:microsoft.com/office/officeart/2016/7/layout/LinearArrowProcessNumbered"/>
    <dgm:cxn modelId="{B1E43277-7403-C543-A987-DB3D625E7815}" type="presParOf" srcId="{73C89CB1-2966-DC4B-BAC4-71153D3892F3}" destId="{68A3F684-F127-034E-BD2D-28521C3876D1}" srcOrd="0" destOrd="0" presId="urn:microsoft.com/office/officeart/2016/7/layout/LinearArrowProcessNumbered"/>
    <dgm:cxn modelId="{4675BC00-B0E8-DF46-A4E5-37D0627F4896}" type="presParOf" srcId="{73C89CB1-2966-DC4B-BAC4-71153D3892F3}" destId="{C1F1709B-A943-5B4D-ADE9-F21159F23907}" srcOrd="1" destOrd="0" presId="urn:microsoft.com/office/officeart/2016/7/layout/LinearArrowProcessNumbered"/>
    <dgm:cxn modelId="{042C2CCE-BAD3-5E4D-9BC8-B7F46ECBC682}" type="presParOf" srcId="{C1F1709B-A943-5B4D-ADE9-F21159F23907}" destId="{2FFDD245-C31C-FF4C-99E5-ABDB9B318240}" srcOrd="0" destOrd="0" presId="urn:microsoft.com/office/officeart/2016/7/layout/LinearArrowProcessNumbered"/>
    <dgm:cxn modelId="{0B884B95-7B3E-7442-B91E-E70D9D1C7CF9}" type="presParOf" srcId="{C1F1709B-A943-5B4D-ADE9-F21159F23907}" destId="{1D796856-826C-644D-9EB2-DC8D2844769A}" srcOrd="1" destOrd="0" presId="urn:microsoft.com/office/officeart/2016/7/layout/LinearArrowProcessNumbered"/>
    <dgm:cxn modelId="{DDDBB1BA-521E-4E42-B2F5-7EFE8B375D3B}" type="presParOf" srcId="{C1F1709B-A943-5B4D-ADE9-F21159F23907}" destId="{C59BD14B-7BA0-B146-957D-2D4E5324616B}" srcOrd="2" destOrd="0" presId="urn:microsoft.com/office/officeart/2016/7/layout/LinearArrowProcessNumbered"/>
    <dgm:cxn modelId="{C3D0F7F7-DF9F-B54E-93CB-EF304CB4C661}" type="presParOf" srcId="{C1F1709B-A943-5B4D-ADE9-F21159F23907}" destId="{57D6EB2C-5134-7240-83BA-2D06BA195496}" srcOrd="3" destOrd="0" presId="urn:microsoft.com/office/officeart/2016/7/layout/LinearArrowProcessNumbered"/>
    <dgm:cxn modelId="{EBB2BAC4-8665-2449-92B6-ACB940BDF220}" type="presParOf" srcId="{73C89CB1-2966-DC4B-BAC4-71153D3892F3}" destId="{D5F737B8-9A2A-B442-9305-EEF0CBD76CEC}"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A5CAD-AA9C-5048-BD96-6D01F8AE7B89}"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GB"/>
        </a:p>
      </dgm:t>
    </dgm:pt>
    <dgm:pt modelId="{A85E3ED9-4D52-794C-8608-85254381DFE8}">
      <dgm:prSet phldrT="[Text]"/>
      <dgm:spPr>
        <a:solidFill>
          <a:schemeClr val="accent3"/>
        </a:solidFill>
        <a:effectLst/>
      </dgm:spPr>
      <dgm:t>
        <a:bodyPr/>
        <a:lstStyle/>
        <a:p>
          <a:pPr algn="ctr"/>
          <a:r>
            <a:rPr lang="en-GB" b="0" i="0" u="none" dirty="0"/>
            <a:t>Honest</a:t>
          </a:r>
          <a:endParaRPr lang="en-GB" b="0" dirty="0"/>
        </a:p>
      </dgm:t>
    </dgm:pt>
    <dgm:pt modelId="{987537D4-8F4F-F84E-AE7D-E80625645CCD}" type="parTrans" cxnId="{5E6D0E49-A188-1143-9A3C-2A2162F63E2B}">
      <dgm:prSet/>
      <dgm:spPr/>
      <dgm:t>
        <a:bodyPr/>
        <a:lstStyle/>
        <a:p>
          <a:endParaRPr lang="en-GB"/>
        </a:p>
      </dgm:t>
    </dgm:pt>
    <dgm:pt modelId="{6B6D3E7E-E090-424A-B75A-C273C34D8097}" type="sibTrans" cxnId="{5E6D0E49-A188-1143-9A3C-2A2162F63E2B}">
      <dgm:prSet/>
      <dgm:spPr/>
      <dgm:t>
        <a:bodyPr/>
        <a:lstStyle/>
        <a:p>
          <a:endParaRPr lang="en-GB"/>
        </a:p>
      </dgm:t>
    </dgm:pt>
    <dgm:pt modelId="{011BBB0A-C6C7-5347-99DC-EB682684A738}">
      <dgm:prSet phldrT="[Text]"/>
      <dgm:spPr>
        <a:effectLst/>
      </dgm:spPr>
      <dgm:t>
        <a:bodyPr/>
        <a:lstStyle/>
        <a:p>
          <a:pPr algn="ctr"/>
          <a:r>
            <a:rPr lang="en-GB" dirty="0"/>
            <a:t>Knowing their subject</a:t>
          </a:r>
        </a:p>
      </dgm:t>
    </dgm:pt>
    <dgm:pt modelId="{2BD8682A-5916-2044-B59B-519A371BC811}" type="parTrans" cxnId="{D6463B97-6FBE-2B48-89D2-D17070D1DA4B}">
      <dgm:prSet/>
      <dgm:spPr/>
      <dgm:t>
        <a:bodyPr/>
        <a:lstStyle/>
        <a:p>
          <a:endParaRPr lang="en-GB"/>
        </a:p>
      </dgm:t>
    </dgm:pt>
    <dgm:pt modelId="{27CB4417-2672-6E4B-B640-95E4B58C0942}" type="sibTrans" cxnId="{D6463B97-6FBE-2B48-89D2-D17070D1DA4B}">
      <dgm:prSet/>
      <dgm:spPr/>
      <dgm:t>
        <a:bodyPr/>
        <a:lstStyle/>
        <a:p>
          <a:endParaRPr lang="en-GB"/>
        </a:p>
      </dgm:t>
    </dgm:pt>
    <dgm:pt modelId="{A7DE9BB1-FA63-AC4E-B4DB-7A00480116A7}">
      <dgm:prSet phldrT="[Text]"/>
      <dgm:spPr>
        <a:solidFill>
          <a:schemeClr val="accent1"/>
        </a:solidFill>
        <a:effectLst/>
      </dgm:spPr>
      <dgm:t>
        <a:bodyPr/>
        <a:lstStyle/>
        <a:p>
          <a:pPr algn="ctr"/>
          <a:r>
            <a:rPr lang="en-GB" dirty="0"/>
            <a:t>Building rapport</a:t>
          </a:r>
        </a:p>
      </dgm:t>
    </dgm:pt>
    <dgm:pt modelId="{B1037C3E-3153-A142-A3AA-2F61306804B5}" type="parTrans" cxnId="{3168ED54-274D-064E-A238-126620F5FE41}">
      <dgm:prSet/>
      <dgm:spPr/>
      <dgm:t>
        <a:bodyPr/>
        <a:lstStyle/>
        <a:p>
          <a:endParaRPr lang="en-GB"/>
        </a:p>
      </dgm:t>
    </dgm:pt>
    <dgm:pt modelId="{856AC9BC-8535-A84F-93D8-39B768E20BA9}" type="sibTrans" cxnId="{3168ED54-274D-064E-A238-126620F5FE41}">
      <dgm:prSet/>
      <dgm:spPr/>
      <dgm:t>
        <a:bodyPr/>
        <a:lstStyle/>
        <a:p>
          <a:endParaRPr lang="en-GB"/>
        </a:p>
      </dgm:t>
    </dgm:pt>
    <dgm:pt modelId="{989B933E-676B-A94E-B9FF-3C13D55E134F}">
      <dgm:prSet phldrT="[Text]"/>
      <dgm:spPr>
        <a:solidFill>
          <a:schemeClr val="accent3"/>
        </a:solidFill>
        <a:effectLst/>
      </dgm:spPr>
      <dgm:t>
        <a:bodyPr/>
        <a:lstStyle/>
        <a:p>
          <a:pPr algn="ctr"/>
          <a:r>
            <a:rPr lang="en-GB" dirty="0"/>
            <a:t>Being entertaining </a:t>
          </a:r>
        </a:p>
      </dgm:t>
    </dgm:pt>
    <dgm:pt modelId="{0FB578F1-FABC-CA4F-B6BC-A4FB92300093}" type="parTrans" cxnId="{C37C2832-F8E1-8B48-88DF-F822C15F4846}">
      <dgm:prSet/>
      <dgm:spPr/>
      <dgm:t>
        <a:bodyPr/>
        <a:lstStyle/>
        <a:p>
          <a:endParaRPr lang="en-GB"/>
        </a:p>
      </dgm:t>
    </dgm:pt>
    <dgm:pt modelId="{27338BCC-534C-D044-8C36-A35406E3B03D}" type="sibTrans" cxnId="{C37C2832-F8E1-8B48-88DF-F822C15F4846}">
      <dgm:prSet/>
      <dgm:spPr/>
      <dgm:t>
        <a:bodyPr/>
        <a:lstStyle/>
        <a:p>
          <a:endParaRPr lang="en-GB"/>
        </a:p>
      </dgm:t>
    </dgm:pt>
    <dgm:pt modelId="{535E3E74-1D6B-4F46-A9F0-B795EF32A32D}">
      <dgm:prSet/>
      <dgm:spPr>
        <a:effectLst/>
      </dgm:spPr>
      <dgm:t>
        <a:bodyPr/>
        <a:lstStyle/>
        <a:p>
          <a:pPr algn="ctr"/>
          <a:r>
            <a:rPr lang="en-GB" dirty="0"/>
            <a:t>Not arguing</a:t>
          </a:r>
        </a:p>
      </dgm:t>
    </dgm:pt>
    <dgm:pt modelId="{E94AD49F-D857-614D-8675-74CB18B9AAD5}" type="parTrans" cxnId="{93DC2E10-B51C-1E44-8E88-67B7DDD05703}">
      <dgm:prSet/>
      <dgm:spPr/>
      <dgm:t>
        <a:bodyPr/>
        <a:lstStyle/>
        <a:p>
          <a:endParaRPr lang="en-GB"/>
        </a:p>
      </dgm:t>
    </dgm:pt>
    <dgm:pt modelId="{13A74DFC-7491-E94B-A998-88925F9C89A1}" type="sibTrans" cxnId="{93DC2E10-B51C-1E44-8E88-67B7DDD05703}">
      <dgm:prSet/>
      <dgm:spPr/>
      <dgm:t>
        <a:bodyPr/>
        <a:lstStyle/>
        <a:p>
          <a:endParaRPr lang="en-GB"/>
        </a:p>
      </dgm:t>
    </dgm:pt>
    <dgm:pt modelId="{95096E8A-568F-664F-9AD2-0FC3FF6BCE6E}">
      <dgm:prSet phldrT="[Text]"/>
      <dgm:spPr>
        <a:solidFill>
          <a:schemeClr val="accent1"/>
        </a:solidFill>
        <a:effectLst/>
      </dgm:spPr>
      <dgm:t>
        <a:bodyPr/>
        <a:lstStyle/>
        <a:p>
          <a:pPr algn="ctr"/>
          <a:r>
            <a:rPr lang="en-GB" b="0" i="0" u="none" dirty="0"/>
            <a:t>Genuine</a:t>
          </a:r>
          <a:endParaRPr lang="en-GB" b="0" dirty="0"/>
        </a:p>
      </dgm:t>
    </dgm:pt>
    <dgm:pt modelId="{5B7B67B2-20BC-0E47-9FE5-C271003C567F}" type="parTrans" cxnId="{90BF6769-BDF7-4041-A40E-DEE011CDF542}">
      <dgm:prSet/>
      <dgm:spPr/>
      <dgm:t>
        <a:bodyPr/>
        <a:lstStyle/>
        <a:p>
          <a:endParaRPr lang="en-GB"/>
        </a:p>
      </dgm:t>
    </dgm:pt>
    <dgm:pt modelId="{8EE6EBC3-ECB8-5244-9CAC-C8A20D51B5DE}" type="sibTrans" cxnId="{90BF6769-BDF7-4041-A40E-DEE011CDF542}">
      <dgm:prSet/>
      <dgm:spPr/>
      <dgm:t>
        <a:bodyPr/>
        <a:lstStyle/>
        <a:p>
          <a:endParaRPr lang="en-GB"/>
        </a:p>
      </dgm:t>
    </dgm:pt>
    <dgm:pt modelId="{7CC20459-BCFC-DA41-9295-CA46D728D840}">
      <dgm:prSet phldrT="[Text]"/>
      <dgm:spPr>
        <a:effectLst/>
      </dgm:spPr>
      <dgm:t>
        <a:bodyPr/>
        <a:lstStyle/>
        <a:p>
          <a:pPr algn="ctr"/>
          <a:r>
            <a:rPr lang="en-GB" b="0" i="0" u="none" dirty="0"/>
            <a:t> Sincere</a:t>
          </a:r>
          <a:endParaRPr lang="en-GB" b="0" dirty="0"/>
        </a:p>
      </dgm:t>
    </dgm:pt>
    <dgm:pt modelId="{F37E7A0B-639F-6E47-8D54-98D6ACED727A}" type="sibTrans" cxnId="{CCD5FA42-96DD-C04B-9A03-9558FBF900C8}">
      <dgm:prSet/>
      <dgm:spPr/>
      <dgm:t>
        <a:bodyPr/>
        <a:lstStyle/>
        <a:p>
          <a:endParaRPr lang="en-GB"/>
        </a:p>
      </dgm:t>
    </dgm:pt>
    <dgm:pt modelId="{D2A252C3-E984-694B-8BB5-9AF4808C1650}" type="parTrans" cxnId="{CCD5FA42-96DD-C04B-9A03-9558FBF900C8}">
      <dgm:prSet/>
      <dgm:spPr/>
      <dgm:t>
        <a:bodyPr/>
        <a:lstStyle/>
        <a:p>
          <a:endParaRPr lang="en-GB"/>
        </a:p>
      </dgm:t>
    </dgm:pt>
    <dgm:pt modelId="{2049EC87-8F57-FC48-8788-42D98C4BBDE2}" type="pres">
      <dgm:prSet presAssocID="{736A5CAD-AA9C-5048-BD96-6D01F8AE7B89}" presName="linear" presStyleCnt="0">
        <dgm:presLayoutVars>
          <dgm:animLvl val="lvl"/>
          <dgm:resizeHandles val="exact"/>
        </dgm:presLayoutVars>
      </dgm:prSet>
      <dgm:spPr/>
    </dgm:pt>
    <dgm:pt modelId="{825F1C85-6D96-2945-BF19-B11FAD69942C}" type="pres">
      <dgm:prSet presAssocID="{7CC20459-BCFC-DA41-9295-CA46D728D840}" presName="parentText" presStyleLbl="node1" presStyleIdx="0" presStyleCnt="7">
        <dgm:presLayoutVars>
          <dgm:chMax val="0"/>
          <dgm:bulletEnabled val="1"/>
        </dgm:presLayoutVars>
      </dgm:prSet>
      <dgm:spPr/>
    </dgm:pt>
    <dgm:pt modelId="{775A0945-422D-FD44-B5CE-1DF583588A4A}" type="pres">
      <dgm:prSet presAssocID="{F37E7A0B-639F-6E47-8D54-98D6ACED727A}" presName="spacer" presStyleCnt="0"/>
      <dgm:spPr/>
    </dgm:pt>
    <dgm:pt modelId="{A5D737BF-03EB-D145-8E9C-621A6F6A457C}" type="pres">
      <dgm:prSet presAssocID="{95096E8A-568F-664F-9AD2-0FC3FF6BCE6E}" presName="parentText" presStyleLbl="node1" presStyleIdx="1" presStyleCnt="7">
        <dgm:presLayoutVars>
          <dgm:chMax val="0"/>
          <dgm:bulletEnabled val="1"/>
        </dgm:presLayoutVars>
      </dgm:prSet>
      <dgm:spPr/>
    </dgm:pt>
    <dgm:pt modelId="{960392A2-3715-A94C-BA5C-796301CF63E8}" type="pres">
      <dgm:prSet presAssocID="{8EE6EBC3-ECB8-5244-9CAC-C8A20D51B5DE}" presName="spacer" presStyleCnt="0"/>
      <dgm:spPr/>
    </dgm:pt>
    <dgm:pt modelId="{48093B41-36B5-1E47-A630-20EDB45840C9}" type="pres">
      <dgm:prSet presAssocID="{A85E3ED9-4D52-794C-8608-85254381DFE8}" presName="parentText" presStyleLbl="node1" presStyleIdx="2" presStyleCnt="7">
        <dgm:presLayoutVars>
          <dgm:chMax val="0"/>
          <dgm:bulletEnabled val="1"/>
        </dgm:presLayoutVars>
      </dgm:prSet>
      <dgm:spPr/>
    </dgm:pt>
    <dgm:pt modelId="{C8F26660-CE99-8C40-A09B-323D22297C3F}" type="pres">
      <dgm:prSet presAssocID="{6B6D3E7E-E090-424A-B75A-C273C34D8097}" presName="spacer" presStyleCnt="0"/>
      <dgm:spPr/>
    </dgm:pt>
    <dgm:pt modelId="{177EE623-9E4A-5840-9270-9CB2A8756D9C}" type="pres">
      <dgm:prSet presAssocID="{011BBB0A-C6C7-5347-99DC-EB682684A738}" presName="parentText" presStyleLbl="node1" presStyleIdx="3" presStyleCnt="7">
        <dgm:presLayoutVars>
          <dgm:chMax val="0"/>
          <dgm:bulletEnabled val="1"/>
        </dgm:presLayoutVars>
      </dgm:prSet>
      <dgm:spPr/>
    </dgm:pt>
    <dgm:pt modelId="{9F1C1888-D318-BC42-BD41-67A7AC2B947C}" type="pres">
      <dgm:prSet presAssocID="{27CB4417-2672-6E4B-B640-95E4B58C0942}" presName="spacer" presStyleCnt="0"/>
      <dgm:spPr/>
    </dgm:pt>
    <dgm:pt modelId="{D92F637F-C3E3-A54B-BD22-D772F1604860}" type="pres">
      <dgm:prSet presAssocID="{A7DE9BB1-FA63-AC4E-B4DB-7A00480116A7}" presName="parentText" presStyleLbl="node1" presStyleIdx="4" presStyleCnt="7">
        <dgm:presLayoutVars>
          <dgm:chMax val="0"/>
          <dgm:bulletEnabled val="1"/>
        </dgm:presLayoutVars>
      </dgm:prSet>
      <dgm:spPr/>
    </dgm:pt>
    <dgm:pt modelId="{0FF7844C-7111-5142-B601-CBFF8E1A7789}" type="pres">
      <dgm:prSet presAssocID="{856AC9BC-8535-A84F-93D8-39B768E20BA9}" presName="spacer" presStyleCnt="0"/>
      <dgm:spPr/>
    </dgm:pt>
    <dgm:pt modelId="{DB188A2E-51D9-A24C-AEDE-F82D13217BC4}" type="pres">
      <dgm:prSet presAssocID="{989B933E-676B-A94E-B9FF-3C13D55E134F}" presName="parentText" presStyleLbl="node1" presStyleIdx="5" presStyleCnt="7">
        <dgm:presLayoutVars>
          <dgm:chMax val="0"/>
          <dgm:bulletEnabled val="1"/>
        </dgm:presLayoutVars>
      </dgm:prSet>
      <dgm:spPr/>
    </dgm:pt>
    <dgm:pt modelId="{0C238DA5-B98B-374B-8B20-D8CD2F5FAC29}" type="pres">
      <dgm:prSet presAssocID="{27338BCC-534C-D044-8C36-A35406E3B03D}" presName="spacer" presStyleCnt="0"/>
      <dgm:spPr/>
    </dgm:pt>
    <dgm:pt modelId="{0838AAF4-A0B4-E54A-B5C1-D4DBB43818D2}" type="pres">
      <dgm:prSet presAssocID="{535E3E74-1D6B-4F46-A9F0-B795EF32A32D}" presName="parentText" presStyleLbl="node1" presStyleIdx="6" presStyleCnt="7">
        <dgm:presLayoutVars>
          <dgm:chMax val="0"/>
          <dgm:bulletEnabled val="1"/>
        </dgm:presLayoutVars>
      </dgm:prSet>
      <dgm:spPr/>
    </dgm:pt>
  </dgm:ptLst>
  <dgm:cxnLst>
    <dgm:cxn modelId="{A77E9901-2530-694D-A785-98ED0A4726B2}" type="presOf" srcId="{A7DE9BB1-FA63-AC4E-B4DB-7A00480116A7}" destId="{D92F637F-C3E3-A54B-BD22-D772F1604860}" srcOrd="0" destOrd="0" presId="urn:microsoft.com/office/officeart/2005/8/layout/vList2"/>
    <dgm:cxn modelId="{93DC2E10-B51C-1E44-8E88-67B7DDD05703}" srcId="{736A5CAD-AA9C-5048-BD96-6D01F8AE7B89}" destId="{535E3E74-1D6B-4F46-A9F0-B795EF32A32D}" srcOrd="6" destOrd="0" parTransId="{E94AD49F-D857-614D-8675-74CB18B9AAD5}" sibTransId="{13A74DFC-7491-E94B-A998-88925F9C89A1}"/>
    <dgm:cxn modelId="{C37C2832-F8E1-8B48-88DF-F822C15F4846}" srcId="{736A5CAD-AA9C-5048-BD96-6D01F8AE7B89}" destId="{989B933E-676B-A94E-B9FF-3C13D55E134F}" srcOrd="5" destOrd="0" parTransId="{0FB578F1-FABC-CA4F-B6BC-A4FB92300093}" sibTransId="{27338BCC-534C-D044-8C36-A35406E3B03D}"/>
    <dgm:cxn modelId="{90002F3B-4786-9B46-A554-56D774BF7D5D}" type="presOf" srcId="{989B933E-676B-A94E-B9FF-3C13D55E134F}" destId="{DB188A2E-51D9-A24C-AEDE-F82D13217BC4}" srcOrd="0" destOrd="0" presId="urn:microsoft.com/office/officeart/2005/8/layout/vList2"/>
    <dgm:cxn modelId="{CCD5FA42-96DD-C04B-9A03-9558FBF900C8}" srcId="{736A5CAD-AA9C-5048-BD96-6D01F8AE7B89}" destId="{7CC20459-BCFC-DA41-9295-CA46D728D840}" srcOrd="0" destOrd="0" parTransId="{D2A252C3-E984-694B-8BB5-9AF4808C1650}" sibTransId="{F37E7A0B-639F-6E47-8D54-98D6ACED727A}"/>
    <dgm:cxn modelId="{5E6D0E49-A188-1143-9A3C-2A2162F63E2B}" srcId="{736A5CAD-AA9C-5048-BD96-6D01F8AE7B89}" destId="{A85E3ED9-4D52-794C-8608-85254381DFE8}" srcOrd="2" destOrd="0" parTransId="{987537D4-8F4F-F84E-AE7D-E80625645CCD}" sibTransId="{6B6D3E7E-E090-424A-B75A-C273C34D8097}"/>
    <dgm:cxn modelId="{82062A53-4154-FA49-9D83-15DF1A355DF0}" type="presOf" srcId="{736A5CAD-AA9C-5048-BD96-6D01F8AE7B89}" destId="{2049EC87-8F57-FC48-8788-42D98C4BBDE2}" srcOrd="0" destOrd="0" presId="urn:microsoft.com/office/officeart/2005/8/layout/vList2"/>
    <dgm:cxn modelId="{3168ED54-274D-064E-A238-126620F5FE41}" srcId="{736A5CAD-AA9C-5048-BD96-6D01F8AE7B89}" destId="{A7DE9BB1-FA63-AC4E-B4DB-7A00480116A7}" srcOrd="4" destOrd="0" parTransId="{B1037C3E-3153-A142-A3AA-2F61306804B5}" sibTransId="{856AC9BC-8535-A84F-93D8-39B768E20BA9}"/>
    <dgm:cxn modelId="{90BF6769-BDF7-4041-A40E-DEE011CDF542}" srcId="{736A5CAD-AA9C-5048-BD96-6D01F8AE7B89}" destId="{95096E8A-568F-664F-9AD2-0FC3FF6BCE6E}" srcOrd="1" destOrd="0" parTransId="{5B7B67B2-20BC-0E47-9FE5-C271003C567F}" sibTransId="{8EE6EBC3-ECB8-5244-9CAC-C8A20D51B5DE}"/>
    <dgm:cxn modelId="{D6463B97-6FBE-2B48-89D2-D17070D1DA4B}" srcId="{736A5CAD-AA9C-5048-BD96-6D01F8AE7B89}" destId="{011BBB0A-C6C7-5347-99DC-EB682684A738}" srcOrd="3" destOrd="0" parTransId="{2BD8682A-5916-2044-B59B-519A371BC811}" sibTransId="{27CB4417-2672-6E4B-B640-95E4B58C0942}"/>
    <dgm:cxn modelId="{79172FA1-6C75-7C42-855D-7BB448A0D98F}" type="presOf" srcId="{011BBB0A-C6C7-5347-99DC-EB682684A738}" destId="{177EE623-9E4A-5840-9270-9CB2A8756D9C}" srcOrd="0" destOrd="0" presId="urn:microsoft.com/office/officeart/2005/8/layout/vList2"/>
    <dgm:cxn modelId="{2E6E98AE-4821-264E-8B1F-091B6DCACBFD}" type="presOf" srcId="{535E3E74-1D6B-4F46-A9F0-B795EF32A32D}" destId="{0838AAF4-A0B4-E54A-B5C1-D4DBB43818D2}" srcOrd="0" destOrd="0" presId="urn:microsoft.com/office/officeart/2005/8/layout/vList2"/>
    <dgm:cxn modelId="{96C575D2-5919-C94B-BE23-F7741A72B555}" type="presOf" srcId="{95096E8A-568F-664F-9AD2-0FC3FF6BCE6E}" destId="{A5D737BF-03EB-D145-8E9C-621A6F6A457C}" srcOrd="0" destOrd="0" presId="urn:microsoft.com/office/officeart/2005/8/layout/vList2"/>
    <dgm:cxn modelId="{300A5DD5-9563-B142-B3A0-9EB9CBDA19D5}" type="presOf" srcId="{A85E3ED9-4D52-794C-8608-85254381DFE8}" destId="{48093B41-36B5-1E47-A630-20EDB45840C9}" srcOrd="0" destOrd="0" presId="urn:microsoft.com/office/officeart/2005/8/layout/vList2"/>
    <dgm:cxn modelId="{A28001E1-0CEB-1D4D-AE60-DFC6DACD023D}" type="presOf" srcId="{7CC20459-BCFC-DA41-9295-CA46D728D840}" destId="{825F1C85-6D96-2945-BF19-B11FAD69942C}" srcOrd="0" destOrd="0" presId="urn:microsoft.com/office/officeart/2005/8/layout/vList2"/>
    <dgm:cxn modelId="{B8F312BA-4260-3F42-8C2C-7BD876E42E05}" type="presParOf" srcId="{2049EC87-8F57-FC48-8788-42D98C4BBDE2}" destId="{825F1C85-6D96-2945-BF19-B11FAD69942C}" srcOrd="0" destOrd="0" presId="urn:microsoft.com/office/officeart/2005/8/layout/vList2"/>
    <dgm:cxn modelId="{8DAE564D-B806-A643-9A9A-B349E724F3F7}" type="presParOf" srcId="{2049EC87-8F57-FC48-8788-42D98C4BBDE2}" destId="{775A0945-422D-FD44-B5CE-1DF583588A4A}" srcOrd="1" destOrd="0" presId="urn:microsoft.com/office/officeart/2005/8/layout/vList2"/>
    <dgm:cxn modelId="{29D5CDFE-013A-C640-BE39-E233CBA72733}" type="presParOf" srcId="{2049EC87-8F57-FC48-8788-42D98C4BBDE2}" destId="{A5D737BF-03EB-D145-8E9C-621A6F6A457C}" srcOrd="2" destOrd="0" presId="urn:microsoft.com/office/officeart/2005/8/layout/vList2"/>
    <dgm:cxn modelId="{B8E80707-7E59-8541-BFFF-19BD0421C17E}" type="presParOf" srcId="{2049EC87-8F57-FC48-8788-42D98C4BBDE2}" destId="{960392A2-3715-A94C-BA5C-796301CF63E8}" srcOrd="3" destOrd="0" presId="urn:microsoft.com/office/officeart/2005/8/layout/vList2"/>
    <dgm:cxn modelId="{97C79EEE-A4AD-AE4B-97EC-B456021C7F5E}" type="presParOf" srcId="{2049EC87-8F57-FC48-8788-42D98C4BBDE2}" destId="{48093B41-36B5-1E47-A630-20EDB45840C9}" srcOrd="4" destOrd="0" presId="urn:microsoft.com/office/officeart/2005/8/layout/vList2"/>
    <dgm:cxn modelId="{0FB08FB7-55F9-1B42-89ED-6780F8AEADA6}" type="presParOf" srcId="{2049EC87-8F57-FC48-8788-42D98C4BBDE2}" destId="{C8F26660-CE99-8C40-A09B-323D22297C3F}" srcOrd="5" destOrd="0" presId="urn:microsoft.com/office/officeart/2005/8/layout/vList2"/>
    <dgm:cxn modelId="{AF2A6A29-BED2-CF48-99FE-0DF5A65ADEEC}" type="presParOf" srcId="{2049EC87-8F57-FC48-8788-42D98C4BBDE2}" destId="{177EE623-9E4A-5840-9270-9CB2A8756D9C}" srcOrd="6" destOrd="0" presId="urn:microsoft.com/office/officeart/2005/8/layout/vList2"/>
    <dgm:cxn modelId="{B7A98200-0063-C04F-9FC6-5678B81E2C74}" type="presParOf" srcId="{2049EC87-8F57-FC48-8788-42D98C4BBDE2}" destId="{9F1C1888-D318-BC42-BD41-67A7AC2B947C}" srcOrd="7" destOrd="0" presId="urn:microsoft.com/office/officeart/2005/8/layout/vList2"/>
    <dgm:cxn modelId="{EA668823-6D1A-F343-A189-107E7A75616D}" type="presParOf" srcId="{2049EC87-8F57-FC48-8788-42D98C4BBDE2}" destId="{D92F637F-C3E3-A54B-BD22-D772F1604860}" srcOrd="8" destOrd="0" presId="urn:microsoft.com/office/officeart/2005/8/layout/vList2"/>
    <dgm:cxn modelId="{D847A914-C894-C142-B4EC-A6D241F9315C}" type="presParOf" srcId="{2049EC87-8F57-FC48-8788-42D98C4BBDE2}" destId="{0FF7844C-7111-5142-B601-CBFF8E1A7789}" srcOrd="9" destOrd="0" presId="urn:microsoft.com/office/officeart/2005/8/layout/vList2"/>
    <dgm:cxn modelId="{12D8568F-5297-6C47-9C28-EAC689128E97}" type="presParOf" srcId="{2049EC87-8F57-FC48-8788-42D98C4BBDE2}" destId="{DB188A2E-51D9-A24C-AEDE-F82D13217BC4}" srcOrd="10" destOrd="0" presId="urn:microsoft.com/office/officeart/2005/8/layout/vList2"/>
    <dgm:cxn modelId="{BDBEF27E-BB94-054F-AB94-CEA8A8E219FA}" type="presParOf" srcId="{2049EC87-8F57-FC48-8788-42D98C4BBDE2}" destId="{0C238DA5-B98B-374B-8B20-D8CD2F5FAC29}" srcOrd="11" destOrd="0" presId="urn:microsoft.com/office/officeart/2005/8/layout/vList2"/>
    <dgm:cxn modelId="{4436559A-CE9E-C542-AB2E-272693A0EE9B}" type="presParOf" srcId="{2049EC87-8F57-FC48-8788-42D98C4BBDE2}" destId="{0838AAF4-A0B4-E54A-B5C1-D4DBB43818D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23BE49-3E69-AD4F-9AC1-7D02335E01A6}"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2B9D94E8-A434-8747-898D-5809FCCB926B}">
      <dgm:prSet phldrT="[Text]"/>
      <dgm:spPr>
        <a:solidFill>
          <a:schemeClr val="accent1"/>
        </a:solidFill>
      </dgm:spPr>
      <dgm:t>
        <a:bodyPr/>
        <a:lstStyle/>
        <a:p>
          <a:r>
            <a:rPr lang="en-GB" dirty="0"/>
            <a:t>The Framing Method</a:t>
          </a:r>
        </a:p>
      </dgm:t>
    </dgm:pt>
    <dgm:pt modelId="{70CD30E7-D109-C945-9B6F-DE2E634860E3}" type="parTrans" cxnId="{76AD5A1C-5D66-2C47-BDFC-6B6C909BA675}">
      <dgm:prSet/>
      <dgm:spPr/>
      <dgm:t>
        <a:bodyPr/>
        <a:lstStyle/>
        <a:p>
          <a:endParaRPr lang="en-GB"/>
        </a:p>
      </dgm:t>
    </dgm:pt>
    <dgm:pt modelId="{F02C612A-6419-EC49-9DF1-3DB94F866FD8}" type="sibTrans" cxnId="{76AD5A1C-5D66-2C47-BDFC-6B6C909BA675}">
      <dgm:prSet/>
      <dgm:spPr/>
      <dgm:t>
        <a:bodyPr/>
        <a:lstStyle/>
        <a:p>
          <a:endParaRPr lang="en-GB"/>
        </a:p>
      </dgm:t>
    </dgm:pt>
    <dgm:pt modelId="{0005BF9C-7D56-0249-8C8A-BE7576CB48AA}">
      <dgm:prSet phldrT="[Text]"/>
      <dgm:spPr>
        <a:solidFill>
          <a:schemeClr val="accent2"/>
        </a:solidFill>
      </dgm:spPr>
      <dgm:t>
        <a:bodyPr/>
        <a:lstStyle/>
        <a:p>
          <a:r>
            <a:rPr lang="en-GB" dirty="0"/>
            <a:t>Talk About We not You </a:t>
          </a:r>
        </a:p>
      </dgm:t>
    </dgm:pt>
    <dgm:pt modelId="{9DDB4658-5154-D645-8ED0-F16701063EA9}" type="parTrans" cxnId="{10D0F7EF-7F14-2944-B623-5A23E157553D}">
      <dgm:prSet/>
      <dgm:spPr/>
      <dgm:t>
        <a:bodyPr/>
        <a:lstStyle/>
        <a:p>
          <a:endParaRPr lang="en-GB"/>
        </a:p>
      </dgm:t>
    </dgm:pt>
    <dgm:pt modelId="{8A65E308-27CD-3546-9B91-3E5721EE2E46}" type="sibTrans" cxnId="{10D0F7EF-7F14-2944-B623-5A23E157553D}">
      <dgm:prSet/>
      <dgm:spPr/>
      <dgm:t>
        <a:bodyPr/>
        <a:lstStyle/>
        <a:p>
          <a:endParaRPr lang="en-GB"/>
        </a:p>
      </dgm:t>
    </dgm:pt>
    <dgm:pt modelId="{956D48AE-A219-D54D-B433-70F25ADF7CC4}">
      <dgm:prSet phldrT="[Text]"/>
      <dgm:spPr>
        <a:solidFill>
          <a:schemeClr val="accent3"/>
        </a:solidFill>
      </dgm:spPr>
      <dgm:t>
        <a:bodyPr/>
        <a:lstStyle/>
        <a:p>
          <a:r>
            <a:rPr lang="en-GB" dirty="0"/>
            <a:t>Be Specific and Confident </a:t>
          </a:r>
        </a:p>
      </dgm:t>
    </dgm:pt>
    <dgm:pt modelId="{FE37F20B-3D8C-5E48-BADA-0121009941B6}" type="parTrans" cxnId="{11F0B2CC-8AB9-AD49-A699-9E6F8B14223F}">
      <dgm:prSet/>
      <dgm:spPr/>
      <dgm:t>
        <a:bodyPr/>
        <a:lstStyle/>
        <a:p>
          <a:endParaRPr lang="en-GB"/>
        </a:p>
      </dgm:t>
    </dgm:pt>
    <dgm:pt modelId="{2B9FEE6C-6210-204E-91BC-297268765FBF}" type="sibTrans" cxnId="{11F0B2CC-8AB9-AD49-A699-9E6F8B14223F}">
      <dgm:prSet/>
      <dgm:spPr/>
      <dgm:t>
        <a:bodyPr/>
        <a:lstStyle/>
        <a:p>
          <a:endParaRPr lang="en-GB"/>
        </a:p>
      </dgm:t>
    </dgm:pt>
    <dgm:pt modelId="{209A2948-B71E-4445-8383-D4C51A99FC4D}">
      <dgm:prSet phldrT="[Text]"/>
      <dgm:spPr>
        <a:solidFill>
          <a:schemeClr val="accent1"/>
        </a:solidFill>
      </dgm:spPr>
      <dgm:t>
        <a:bodyPr/>
        <a:lstStyle/>
        <a:p>
          <a:r>
            <a:rPr lang="en-GB" dirty="0"/>
            <a:t>Explain what's in it for them</a:t>
          </a:r>
        </a:p>
      </dgm:t>
    </dgm:pt>
    <dgm:pt modelId="{B4FE08B8-21E4-AF45-9127-2C22FA6F65D7}" type="parTrans" cxnId="{2CE01FD4-52A0-854D-8D46-EF745EFBB210}">
      <dgm:prSet/>
      <dgm:spPr/>
      <dgm:t>
        <a:bodyPr/>
        <a:lstStyle/>
        <a:p>
          <a:endParaRPr lang="en-GB"/>
        </a:p>
      </dgm:t>
    </dgm:pt>
    <dgm:pt modelId="{57D2CA6C-B687-BB4D-882A-9646A46EC99D}" type="sibTrans" cxnId="{2CE01FD4-52A0-854D-8D46-EF745EFBB210}">
      <dgm:prSet/>
      <dgm:spPr/>
      <dgm:t>
        <a:bodyPr/>
        <a:lstStyle/>
        <a:p>
          <a:endParaRPr lang="en-GB"/>
        </a:p>
      </dgm:t>
    </dgm:pt>
    <dgm:pt modelId="{56C8B0EF-376A-5B40-B320-5E5F6BE9558A}">
      <dgm:prSet phldrT="[Text]"/>
      <dgm:spPr>
        <a:solidFill>
          <a:schemeClr val="accent2"/>
        </a:solidFill>
      </dgm:spPr>
      <dgm:t>
        <a:bodyPr/>
        <a:lstStyle/>
        <a:p>
          <a:r>
            <a:rPr lang="en-GB" dirty="0"/>
            <a:t>Create scarcity and urgency</a:t>
          </a:r>
        </a:p>
      </dgm:t>
    </dgm:pt>
    <dgm:pt modelId="{F6DF7AE5-1A43-524D-89DA-6C1D2C312759}" type="parTrans" cxnId="{6B0908A8-FA56-FA45-866D-6F8FD436404C}">
      <dgm:prSet/>
      <dgm:spPr/>
      <dgm:t>
        <a:bodyPr/>
        <a:lstStyle/>
        <a:p>
          <a:endParaRPr lang="en-GB"/>
        </a:p>
      </dgm:t>
    </dgm:pt>
    <dgm:pt modelId="{D38C70DD-1A4F-4744-9BBE-815B4D1BF425}" type="sibTrans" cxnId="{6B0908A8-FA56-FA45-866D-6F8FD436404C}">
      <dgm:prSet/>
      <dgm:spPr/>
      <dgm:t>
        <a:bodyPr/>
        <a:lstStyle/>
        <a:p>
          <a:endParaRPr lang="en-GB"/>
        </a:p>
      </dgm:t>
    </dgm:pt>
    <dgm:pt modelId="{A94EAD8D-902E-AB41-9298-ECDE584913D6}">
      <dgm:prSet/>
      <dgm:spPr>
        <a:solidFill>
          <a:schemeClr val="accent3"/>
        </a:solidFill>
      </dgm:spPr>
      <dgm:t>
        <a:bodyPr/>
        <a:lstStyle/>
        <a:p>
          <a:r>
            <a:rPr lang="en-GB" dirty="0"/>
            <a:t>The but you are free technique</a:t>
          </a:r>
        </a:p>
      </dgm:t>
    </dgm:pt>
    <dgm:pt modelId="{0E97E720-B11A-6641-AE49-56D729A8EC9D}" type="parTrans" cxnId="{0ECE27D9-E770-8343-9D36-DF94B27939BA}">
      <dgm:prSet/>
      <dgm:spPr/>
      <dgm:t>
        <a:bodyPr/>
        <a:lstStyle/>
        <a:p>
          <a:endParaRPr lang="en-GB"/>
        </a:p>
      </dgm:t>
    </dgm:pt>
    <dgm:pt modelId="{4D71DF11-5FA8-924B-A926-F5C8A9036821}" type="sibTrans" cxnId="{0ECE27D9-E770-8343-9D36-DF94B27939BA}">
      <dgm:prSet/>
      <dgm:spPr/>
      <dgm:t>
        <a:bodyPr/>
        <a:lstStyle/>
        <a:p>
          <a:endParaRPr lang="en-GB"/>
        </a:p>
      </dgm:t>
    </dgm:pt>
    <dgm:pt modelId="{30D306FA-AB53-C043-8B14-79EEA31EE34B}">
      <dgm:prSet/>
      <dgm:spPr>
        <a:solidFill>
          <a:schemeClr val="accent1"/>
        </a:solidFill>
      </dgm:spPr>
      <dgm:t>
        <a:bodyPr/>
        <a:lstStyle/>
        <a:p>
          <a:r>
            <a:rPr lang="en-GB" dirty="0"/>
            <a:t>It's working for others approach</a:t>
          </a:r>
        </a:p>
      </dgm:t>
    </dgm:pt>
    <dgm:pt modelId="{E8D131E6-E334-774E-9810-4F560907AAD0}" type="parTrans" cxnId="{2D001266-5339-594C-8FD0-C9E917E8D7D0}">
      <dgm:prSet/>
      <dgm:spPr/>
      <dgm:t>
        <a:bodyPr/>
        <a:lstStyle/>
        <a:p>
          <a:endParaRPr lang="en-GB"/>
        </a:p>
      </dgm:t>
    </dgm:pt>
    <dgm:pt modelId="{C2BBDB77-7C74-0344-9BAA-B2B0F71F7553}" type="sibTrans" cxnId="{2D001266-5339-594C-8FD0-C9E917E8D7D0}">
      <dgm:prSet/>
      <dgm:spPr/>
      <dgm:t>
        <a:bodyPr/>
        <a:lstStyle/>
        <a:p>
          <a:endParaRPr lang="en-GB"/>
        </a:p>
      </dgm:t>
    </dgm:pt>
    <dgm:pt modelId="{FCC0D1ED-16EF-934F-A59B-D37338493666}">
      <dgm:prSet/>
      <dgm:spPr>
        <a:solidFill>
          <a:schemeClr val="accent2"/>
        </a:solidFill>
      </dgm:spPr>
      <dgm:t>
        <a:bodyPr/>
        <a:lstStyle/>
        <a:p>
          <a:r>
            <a:rPr lang="en-GB" dirty="0"/>
            <a:t>The Yes ladder</a:t>
          </a:r>
        </a:p>
      </dgm:t>
    </dgm:pt>
    <dgm:pt modelId="{8EDEAAD3-0246-6C44-A58E-C8644915D0B2}" type="parTrans" cxnId="{8E581AB7-2944-3341-8C66-A54D26FA5025}">
      <dgm:prSet/>
      <dgm:spPr/>
      <dgm:t>
        <a:bodyPr/>
        <a:lstStyle/>
        <a:p>
          <a:endParaRPr lang="en-GB"/>
        </a:p>
      </dgm:t>
    </dgm:pt>
    <dgm:pt modelId="{0E84F7FC-3120-444B-9BE3-AC23E133A64C}" type="sibTrans" cxnId="{8E581AB7-2944-3341-8C66-A54D26FA5025}">
      <dgm:prSet/>
      <dgm:spPr/>
      <dgm:t>
        <a:bodyPr/>
        <a:lstStyle/>
        <a:p>
          <a:endParaRPr lang="en-GB"/>
        </a:p>
      </dgm:t>
    </dgm:pt>
    <dgm:pt modelId="{E110A585-7394-9C42-9A95-3DDFDCBD6354}">
      <dgm:prSet/>
      <dgm:spPr>
        <a:solidFill>
          <a:schemeClr val="accent3"/>
        </a:solidFill>
      </dgm:spPr>
      <dgm:t>
        <a:bodyPr/>
        <a:lstStyle/>
        <a:p>
          <a:r>
            <a:rPr lang="en-GB" dirty="0"/>
            <a:t>Use evidence and data </a:t>
          </a:r>
        </a:p>
      </dgm:t>
    </dgm:pt>
    <dgm:pt modelId="{F0D0A042-C6DE-AC4C-A6DF-3AD49DF65773}" type="parTrans" cxnId="{74FF9E62-9D62-BC46-AE2F-C1CAC8E29C7F}">
      <dgm:prSet/>
      <dgm:spPr/>
      <dgm:t>
        <a:bodyPr/>
        <a:lstStyle/>
        <a:p>
          <a:endParaRPr lang="en-GB"/>
        </a:p>
      </dgm:t>
    </dgm:pt>
    <dgm:pt modelId="{24EDC6F6-4239-FA4E-8AA3-96E931AA0A16}" type="sibTrans" cxnId="{74FF9E62-9D62-BC46-AE2F-C1CAC8E29C7F}">
      <dgm:prSet/>
      <dgm:spPr/>
      <dgm:t>
        <a:bodyPr/>
        <a:lstStyle/>
        <a:p>
          <a:endParaRPr lang="en-GB"/>
        </a:p>
      </dgm:t>
    </dgm:pt>
    <dgm:pt modelId="{1EF8BE9B-C593-CE40-8596-869F32674B0B}" type="pres">
      <dgm:prSet presAssocID="{5A23BE49-3E69-AD4F-9AC1-7D02335E01A6}" presName="diagram" presStyleCnt="0">
        <dgm:presLayoutVars>
          <dgm:dir/>
          <dgm:resizeHandles val="exact"/>
        </dgm:presLayoutVars>
      </dgm:prSet>
      <dgm:spPr/>
    </dgm:pt>
    <dgm:pt modelId="{6989E915-C7D2-A545-8E93-3F4FDA4D3BE5}" type="pres">
      <dgm:prSet presAssocID="{2B9D94E8-A434-8747-898D-5809FCCB926B}" presName="node" presStyleLbl="node1" presStyleIdx="0" presStyleCnt="9">
        <dgm:presLayoutVars>
          <dgm:bulletEnabled val="1"/>
        </dgm:presLayoutVars>
      </dgm:prSet>
      <dgm:spPr/>
    </dgm:pt>
    <dgm:pt modelId="{ADD00F11-8DBF-F54D-9D2A-1C9F1B75B0D1}" type="pres">
      <dgm:prSet presAssocID="{F02C612A-6419-EC49-9DF1-3DB94F866FD8}" presName="sibTrans" presStyleCnt="0"/>
      <dgm:spPr/>
    </dgm:pt>
    <dgm:pt modelId="{D9DDC20E-78B1-0D43-B4E9-38CC4A99ED90}" type="pres">
      <dgm:prSet presAssocID="{0005BF9C-7D56-0249-8C8A-BE7576CB48AA}" presName="node" presStyleLbl="node1" presStyleIdx="1" presStyleCnt="9">
        <dgm:presLayoutVars>
          <dgm:bulletEnabled val="1"/>
        </dgm:presLayoutVars>
      </dgm:prSet>
      <dgm:spPr/>
    </dgm:pt>
    <dgm:pt modelId="{CC17B501-36AC-1C4D-9BF2-72BAAF7FBC93}" type="pres">
      <dgm:prSet presAssocID="{8A65E308-27CD-3546-9B91-3E5721EE2E46}" presName="sibTrans" presStyleCnt="0"/>
      <dgm:spPr/>
    </dgm:pt>
    <dgm:pt modelId="{9BC4AA1C-EE65-FC4E-BC3D-282316A672A8}" type="pres">
      <dgm:prSet presAssocID="{956D48AE-A219-D54D-B433-70F25ADF7CC4}" presName="node" presStyleLbl="node1" presStyleIdx="2" presStyleCnt="9">
        <dgm:presLayoutVars>
          <dgm:bulletEnabled val="1"/>
        </dgm:presLayoutVars>
      </dgm:prSet>
      <dgm:spPr/>
    </dgm:pt>
    <dgm:pt modelId="{63845060-6141-674B-B718-CD916A2B9022}" type="pres">
      <dgm:prSet presAssocID="{2B9FEE6C-6210-204E-91BC-297268765FBF}" presName="sibTrans" presStyleCnt="0"/>
      <dgm:spPr/>
    </dgm:pt>
    <dgm:pt modelId="{4ABD4D57-82DC-CA47-B89C-14CD99F53EAD}" type="pres">
      <dgm:prSet presAssocID="{209A2948-B71E-4445-8383-D4C51A99FC4D}" presName="node" presStyleLbl="node1" presStyleIdx="3" presStyleCnt="9">
        <dgm:presLayoutVars>
          <dgm:bulletEnabled val="1"/>
        </dgm:presLayoutVars>
      </dgm:prSet>
      <dgm:spPr/>
    </dgm:pt>
    <dgm:pt modelId="{DD0867BD-4DE6-DF43-91B4-3AAB06A7F9A9}" type="pres">
      <dgm:prSet presAssocID="{57D2CA6C-B687-BB4D-882A-9646A46EC99D}" presName="sibTrans" presStyleCnt="0"/>
      <dgm:spPr/>
    </dgm:pt>
    <dgm:pt modelId="{9A05105D-2932-4248-8070-A94623370A55}" type="pres">
      <dgm:prSet presAssocID="{56C8B0EF-376A-5B40-B320-5E5F6BE9558A}" presName="node" presStyleLbl="node1" presStyleIdx="4" presStyleCnt="9">
        <dgm:presLayoutVars>
          <dgm:bulletEnabled val="1"/>
        </dgm:presLayoutVars>
      </dgm:prSet>
      <dgm:spPr/>
    </dgm:pt>
    <dgm:pt modelId="{E48DD04B-A53D-EE4D-A09D-6D7DD7C4F42F}" type="pres">
      <dgm:prSet presAssocID="{D38C70DD-1A4F-4744-9BBE-815B4D1BF425}" presName="sibTrans" presStyleCnt="0"/>
      <dgm:spPr/>
    </dgm:pt>
    <dgm:pt modelId="{49C2D4EF-1180-9A44-AF00-D5447A50FB92}" type="pres">
      <dgm:prSet presAssocID="{A94EAD8D-902E-AB41-9298-ECDE584913D6}" presName="node" presStyleLbl="node1" presStyleIdx="5" presStyleCnt="9">
        <dgm:presLayoutVars>
          <dgm:bulletEnabled val="1"/>
        </dgm:presLayoutVars>
      </dgm:prSet>
      <dgm:spPr/>
    </dgm:pt>
    <dgm:pt modelId="{5DEADF0F-8AEA-3240-8A58-5E1A736E090D}" type="pres">
      <dgm:prSet presAssocID="{4D71DF11-5FA8-924B-A926-F5C8A9036821}" presName="sibTrans" presStyleCnt="0"/>
      <dgm:spPr/>
    </dgm:pt>
    <dgm:pt modelId="{F02E44C8-332C-D244-8DE4-FE7F55BF7724}" type="pres">
      <dgm:prSet presAssocID="{30D306FA-AB53-C043-8B14-79EEA31EE34B}" presName="node" presStyleLbl="node1" presStyleIdx="6" presStyleCnt="9">
        <dgm:presLayoutVars>
          <dgm:bulletEnabled val="1"/>
        </dgm:presLayoutVars>
      </dgm:prSet>
      <dgm:spPr/>
    </dgm:pt>
    <dgm:pt modelId="{32CDDAA5-0867-364B-8E8A-F0FAFB5A1C33}" type="pres">
      <dgm:prSet presAssocID="{C2BBDB77-7C74-0344-9BAA-B2B0F71F7553}" presName="sibTrans" presStyleCnt="0"/>
      <dgm:spPr/>
    </dgm:pt>
    <dgm:pt modelId="{485529E5-3630-5E4D-A5FE-1A36907B91DA}" type="pres">
      <dgm:prSet presAssocID="{FCC0D1ED-16EF-934F-A59B-D37338493666}" presName="node" presStyleLbl="node1" presStyleIdx="7" presStyleCnt="9">
        <dgm:presLayoutVars>
          <dgm:bulletEnabled val="1"/>
        </dgm:presLayoutVars>
      </dgm:prSet>
      <dgm:spPr/>
    </dgm:pt>
    <dgm:pt modelId="{51A39611-72CC-C147-AFD7-34DE5AF77BDF}" type="pres">
      <dgm:prSet presAssocID="{0E84F7FC-3120-444B-9BE3-AC23E133A64C}" presName="sibTrans" presStyleCnt="0"/>
      <dgm:spPr/>
    </dgm:pt>
    <dgm:pt modelId="{8C10D747-00BF-6D4C-8EB4-EBA314AA3E9D}" type="pres">
      <dgm:prSet presAssocID="{E110A585-7394-9C42-9A95-3DDFDCBD6354}" presName="node" presStyleLbl="node1" presStyleIdx="8" presStyleCnt="9">
        <dgm:presLayoutVars>
          <dgm:bulletEnabled val="1"/>
        </dgm:presLayoutVars>
      </dgm:prSet>
      <dgm:spPr/>
    </dgm:pt>
  </dgm:ptLst>
  <dgm:cxnLst>
    <dgm:cxn modelId="{76AD5A1C-5D66-2C47-BDFC-6B6C909BA675}" srcId="{5A23BE49-3E69-AD4F-9AC1-7D02335E01A6}" destId="{2B9D94E8-A434-8747-898D-5809FCCB926B}" srcOrd="0" destOrd="0" parTransId="{70CD30E7-D109-C945-9B6F-DE2E634860E3}" sibTransId="{F02C612A-6419-EC49-9DF1-3DB94F866FD8}"/>
    <dgm:cxn modelId="{F1D53552-BE83-AC4A-BAE0-CB2098792AB5}" type="presOf" srcId="{56C8B0EF-376A-5B40-B320-5E5F6BE9558A}" destId="{9A05105D-2932-4248-8070-A94623370A55}" srcOrd="0" destOrd="0" presId="urn:microsoft.com/office/officeart/2005/8/layout/default"/>
    <dgm:cxn modelId="{74FF9E62-9D62-BC46-AE2F-C1CAC8E29C7F}" srcId="{5A23BE49-3E69-AD4F-9AC1-7D02335E01A6}" destId="{E110A585-7394-9C42-9A95-3DDFDCBD6354}" srcOrd="8" destOrd="0" parTransId="{F0D0A042-C6DE-AC4C-A6DF-3AD49DF65773}" sibTransId="{24EDC6F6-4239-FA4E-8AA3-96E931AA0A16}"/>
    <dgm:cxn modelId="{2D001266-5339-594C-8FD0-C9E917E8D7D0}" srcId="{5A23BE49-3E69-AD4F-9AC1-7D02335E01A6}" destId="{30D306FA-AB53-C043-8B14-79EEA31EE34B}" srcOrd="6" destOrd="0" parTransId="{E8D131E6-E334-774E-9810-4F560907AAD0}" sibTransId="{C2BBDB77-7C74-0344-9BAA-B2B0F71F7553}"/>
    <dgm:cxn modelId="{52FC1A6A-C056-8F49-A978-FDD8F696E44D}" type="presOf" srcId="{209A2948-B71E-4445-8383-D4C51A99FC4D}" destId="{4ABD4D57-82DC-CA47-B89C-14CD99F53EAD}" srcOrd="0" destOrd="0" presId="urn:microsoft.com/office/officeart/2005/8/layout/default"/>
    <dgm:cxn modelId="{EA284A7C-BD73-364F-BA05-2D6DD47AE562}" type="presOf" srcId="{30D306FA-AB53-C043-8B14-79EEA31EE34B}" destId="{F02E44C8-332C-D244-8DE4-FE7F55BF7724}" srcOrd="0" destOrd="0" presId="urn:microsoft.com/office/officeart/2005/8/layout/default"/>
    <dgm:cxn modelId="{5C79787F-A6B3-374E-89E8-1FA87DA47E63}" type="presOf" srcId="{E110A585-7394-9C42-9A95-3DDFDCBD6354}" destId="{8C10D747-00BF-6D4C-8EB4-EBA314AA3E9D}" srcOrd="0" destOrd="0" presId="urn:microsoft.com/office/officeart/2005/8/layout/default"/>
    <dgm:cxn modelId="{4F5826A6-06B1-1047-A1B0-00FB4942B081}" type="presOf" srcId="{FCC0D1ED-16EF-934F-A59B-D37338493666}" destId="{485529E5-3630-5E4D-A5FE-1A36907B91DA}" srcOrd="0" destOrd="0" presId="urn:microsoft.com/office/officeart/2005/8/layout/default"/>
    <dgm:cxn modelId="{6B0908A8-FA56-FA45-866D-6F8FD436404C}" srcId="{5A23BE49-3E69-AD4F-9AC1-7D02335E01A6}" destId="{56C8B0EF-376A-5B40-B320-5E5F6BE9558A}" srcOrd="4" destOrd="0" parTransId="{F6DF7AE5-1A43-524D-89DA-6C1D2C312759}" sibTransId="{D38C70DD-1A4F-4744-9BBE-815B4D1BF425}"/>
    <dgm:cxn modelId="{13A344AB-F88C-3541-BF65-1FCA6A26FC36}" type="presOf" srcId="{956D48AE-A219-D54D-B433-70F25ADF7CC4}" destId="{9BC4AA1C-EE65-FC4E-BC3D-282316A672A8}" srcOrd="0" destOrd="0" presId="urn:microsoft.com/office/officeart/2005/8/layout/default"/>
    <dgm:cxn modelId="{8E581AB7-2944-3341-8C66-A54D26FA5025}" srcId="{5A23BE49-3E69-AD4F-9AC1-7D02335E01A6}" destId="{FCC0D1ED-16EF-934F-A59B-D37338493666}" srcOrd="7" destOrd="0" parTransId="{8EDEAAD3-0246-6C44-A58E-C8644915D0B2}" sibTransId="{0E84F7FC-3120-444B-9BE3-AC23E133A64C}"/>
    <dgm:cxn modelId="{11F0B2CC-8AB9-AD49-A699-9E6F8B14223F}" srcId="{5A23BE49-3E69-AD4F-9AC1-7D02335E01A6}" destId="{956D48AE-A219-D54D-B433-70F25ADF7CC4}" srcOrd="2" destOrd="0" parTransId="{FE37F20B-3D8C-5E48-BADA-0121009941B6}" sibTransId="{2B9FEE6C-6210-204E-91BC-297268765FBF}"/>
    <dgm:cxn modelId="{2CE01FD4-52A0-854D-8D46-EF745EFBB210}" srcId="{5A23BE49-3E69-AD4F-9AC1-7D02335E01A6}" destId="{209A2948-B71E-4445-8383-D4C51A99FC4D}" srcOrd="3" destOrd="0" parTransId="{B4FE08B8-21E4-AF45-9127-2C22FA6F65D7}" sibTransId="{57D2CA6C-B687-BB4D-882A-9646A46EC99D}"/>
    <dgm:cxn modelId="{43509AD7-486B-1D4E-90A8-BAEB174A68BA}" type="presOf" srcId="{A94EAD8D-902E-AB41-9298-ECDE584913D6}" destId="{49C2D4EF-1180-9A44-AF00-D5447A50FB92}" srcOrd="0" destOrd="0" presId="urn:microsoft.com/office/officeart/2005/8/layout/default"/>
    <dgm:cxn modelId="{0ECE27D9-E770-8343-9D36-DF94B27939BA}" srcId="{5A23BE49-3E69-AD4F-9AC1-7D02335E01A6}" destId="{A94EAD8D-902E-AB41-9298-ECDE584913D6}" srcOrd="5" destOrd="0" parTransId="{0E97E720-B11A-6641-AE49-56D729A8EC9D}" sibTransId="{4D71DF11-5FA8-924B-A926-F5C8A9036821}"/>
    <dgm:cxn modelId="{80DA03E1-FFB9-324B-BABF-A0FDBA44017E}" type="presOf" srcId="{0005BF9C-7D56-0249-8C8A-BE7576CB48AA}" destId="{D9DDC20E-78B1-0D43-B4E9-38CC4A99ED90}" srcOrd="0" destOrd="0" presId="urn:microsoft.com/office/officeart/2005/8/layout/default"/>
    <dgm:cxn modelId="{10D0F7EF-7F14-2944-B623-5A23E157553D}" srcId="{5A23BE49-3E69-AD4F-9AC1-7D02335E01A6}" destId="{0005BF9C-7D56-0249-8C8A-BE7576CB48AA}" srcOrd="1" destOrd="0" parTransId="{9DDB4658-5154-D645-8ED0-F16701063EA9}" sibTransId="{8A65E308-27CD-3546-9B91-3E5721EE2E46}"/>
    <dgm:cxn modelId="{FB8552F1-4F5B-CC45-88B5-535612A59D0A}" type="presOf" srcId="{5A23BE49-3E69-AD4F-9AC1-7D02335E01A6}" destId="{1EF8BE9B-C593-CE40-8596-869F32674B0B}" srcOrd="0" destOrd="0" presId="urn:microsoft.com/office/officeart/2005/8/layout/default"/>
    <dgm:cxn modelId="{24442CF7-6225-3F4F-8AE1-21D2863947B6}" type="presOf" srcId="{2B9D94E8-A434-8747-898D-5809FCCB926B}" destId="{6989E915-C7D2-A545-8E93-3F4FDA4D3BE5}" srcOrd="0" destOrd="0" presId="urn:microsoft.com/office/officeart/2005/8/layout/default"/>
    <dgm:cxn modelId="{3FA316DE-7478-B347-904B-C7AC7A6D0548}" type="presParOf" srcId="{1EF8BE9B-C593-CE40-8596-869F32674B0B}" destId="{6989E915-C7D2-A545-8E93-3F4FDA4D3BE5}" srcOrd="0" destOrd="0" presId="urn:microsoft.com/office/officeart/2005/8/layout/default"/>
    <dgm:cxn modelId="{FFB13D2C-BAEF-2647-92B3-F5DD7AB8CA0B}" type="presParOf" srcId="{1EF8BE9B-C593-CE40-8596-869F32674B0B}" destId="{ADD00F11-8DBF-F54D-9D2A-1C9F1B75B0D1}" srcOrd="1" destOrd="0" presId="urn:microsoft.com/office/officeart/2005/8/layout/default"/>
    <dgm:cxn modelId="{91058BC3-CDAF-5B43-926F-86FC9D0E3DBD}" type="presParOf" srcId="{1EF8BE9B-C593-CE40-8596-869F32674B0B}" destId="{D9DDC20E-78B1-0D43-B4E9-38CC4A99ED90}" srcOrd="2" destOrd="0" presId="urn:microsoft.com/office/officeart/2005/8/layout/default"/>
    <dgm:cxn modelId="{99E67B59-8E91-A64D-AC41-B54EE688B29C}" type="presParOf" srcId="{1EF8BE9B-C593-CE40-8596-869F32674B0B}" destId="{CC17B501-36AC-1C4D-9BF2-72BAAF7FBC93}" srcOrd="3" destOrd="0" presId="urn:microsoft.com/office/officeart/2005/8/layout/default"/>
    <dgm:cxn modelId="{FC2BC476-FA39-964F-9EDF-8475F44DED77}" type="presParOf" srcId="{1EF8BE9B-C593-CE40-8596-869F32674B0B}" destId="{9BC4AA1C-EE65-FC4E-BC3D-282316A672A8}" srcOrd="4" destOrd="0" presId="urn:microsoft.com/office/officeart/2005/8/layout/default"/>
    <dgm:cxn modelId="{25B9EABD-8DE8-F448-B0EF-91F4239F5FC9}" type="presParOf" srcId="{1EF8BE9B-C593-CE40-8596-869F32674B0B}" destId="{63845060-6141-674B-B718-CD916A2B9022}" srcOrd="5" destOrd="0" presId="urn:microsoft.com/office/officeart/2005/8/layout/default"/>
    <dgm:cxn modelId="{7D3AFFC9-5467-974A-AE5A-2DC3E964919D}" type="presParOf" srcId="{1EF8BE9B-C593-CE40-8596-869F32674B0B}" destId="{4ABD4D57-82DC-CA47-B89C-14CD99F53EAD}" srcOrd="6" destOrd="0" presId="urn:microsoft.com/office/officeart/2005/8/layout/default"/>
    <dgm:cxn modelId="{7175B80A-E508-5545-9594-42222B21023F}" type="presParOf" srcId="{1EF8BE9B-C593-CE40-8596-869F32674B0B}" destId="{DD0867BD-4DE6-DF43-91B4-3AAB06A7F9A9}" srcOrd="7" destOrd="0" presId="urn:microsoft.com/office/officeart/2005/8/layout/default"/>
    <dgm:cxn modelId="{B1DD928A-08A2-8042-83CC-8CA2DF5DD065}" type="presParOf" srcId="{1EF8BE9B-C593-CE40-8596-869F32674B0B}" destId="{9A05105D-2932-4248-8070-A94623370A55}" srcOrd="8" destOrd="0" presId="urn:microsoft.com/office/officeart/2005/8/layout/default"/>
    <dgm:cxn modelId="{4B02DD34-2F7C-214D-8709-65C3CAD047A9}" type="presParOf" srcId="{1EF8BE9B-C593-CE40-8596-869F32674B0B}" destId="{E48DD04B-A53D-EE4D-A09D-6D7DD7C4F42F}" srcOrd="9" destOrd="0" presId="urn:microsoft.com/office/officeart/2005/8/layout/default"/>
    <dgm:cxn modelId="{6876130B-6304-F34D-A208-8F6402AA8D0A}" type="presParOf" srcId="{1EF8BE9B-C593-CE40-8596-869F32674B0B}" destId="{49C2D4EF-1180-9A44-AF00-D5447A50FB92}" srcOrd="10" destOrd="0" presId="urn:microsoft.com/office/officeart/2005/8/layout/default"/>
    <dgm:cxn modelId="{327B496B-C75F-364C-8EDE-EE357FA0AC38}" type="presParOf" srcId="{1EF8BE9B-C593-CE40-8596-869F32674B0B}" destId="{5DEADF0F-8AEA-3240-8A58-5E1A736E090D}" srcOrd="11" destOrd="0" presId="urn:microsoft.com/office/officeart/2005/8/layout/default"/>
    <dgm:cxn modelId="{EC2107A1-1BEE-7F4C-8279-13B13378608B}" type="presParOf" srcId="{1EF8BE9B-C593-CE40-8596-869F32674B0B}" destId="{F02E44C8-332C-D244-8DE4-FE7F55BF7724}" srcOrd="12" destOrd="0" presId="urn:microsoft.com/office/officeart/2005/8/layout/default"/>
    <dgm:cxn modelId="{6D7AA27B-11B6-4D49-9368-6B05F9F84286}" type="presParOf" srcId="{1EF8BE9B-C593-CE40-8596-869F32674B0B}" destId="{32CDDAA5-0867-364B-8E8A-F0FAFB5A1C33}" srcOrd="13" destOrd="0" presId="urn:microsoft.com/office/officeart/2005/8/layout/default"/>
    <dgm:cxn modelId="{3B8E5ED7-28BB-5E47-9697-98AF2C64BD63}" type="presParOf" srcId="{1EF8BE9B-C593-CE40-8596-869F32674B0B}" destId="{485529E5-3630-5E4D-A5FE-1A36907B91DA}" srcOrd="14" destOrd="0" presId="urn:microsoft.com/office/officeart/2005/8/layout/default"/>
    <dgm:cxn modelId="{8BD50EBC-2114-C649-A124-7C6576D11636}" type="presParOf" srcId="{1EF8BE9B-C593-CE40-8596-869F32674B0B}" destId="{51A39611-72CC-C147-AFD7-34DE5AF77BDF}" srcOrd="15" destOrd="0" presId="urn:microsoft.com/office/officeart/2005/8/layout/default"/>
    <dgm:cxn modelId="{F0A5EF06-E956-0546-A5B5-AA8E90598C88}" type="presParOf" srcId="{1EF8BE9B-C593-CE40-8596-869F32674B0B}" destId="{8C10D747-00BF-6D4C-8EB4-EBA314AA3E9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9676FF-13BA-473A-A740-B2B646D21A98}"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9893D42E-936C-4E3F-BA4C-37504BAEC963}">
      <dgm:prSet/>
      <dgm:spPr/>
      <dgm:t>
        <a:bodyPr/>
        <a:lstStyle/>
        <a:p>
          <a:r>
            <a:rPr lang="en-GB" b="0" i="0"/>
            <a:t>Caring is the extent to which an educator attends to each candidates needs and is a guide to them. </a:t>
          </a:r>
          <a:endParaRPr lang="en-US"/>
        </a:p>
      </dgm:t>
    </dgm:pt>
    <dgm:pt modelId="{8AF8EC49-C524-4EAE-AD39-F84966CC69E7}" type="parTrans" cxnId="{552F58E6-E594-45A5-A435-63E7329360B3}">
      <dgm:prSet/>
      <dgm:spPr/>
      <dgm:t>
        <a:bodyPr/>
        <a:lstStyle/>
        <a:p>
          <a:endParaRPr lang="en-US"/>
        </a:p>
      </dgm:t>
    </dgm:pt>
    <dgm:pt modelId="{5BEEEB94-8AAD-4862-8170-FB0CC320156E}" type="sibTrans" cxnId="{552F58E6-E594-45A5-A435-63E7329360B3}">
      <dgm:prSet/>
      <dgm:spPr/>
      <dgm:t>
        <a:bodyPr/>
        <a:lstStyle/>
        <a:p>
          <a:endParaRPr lang="en-US"/>
        </a:p>
      </dgm:t>
    </dgm:pt>
    <dgm:pt modelId="{BEB509DB-BEA3-4D6F-A6A0-8F673EC596D5}">
      <dgm:prSet/>
      <dgm:spPr/>
      <dgm:t>
        <a:bodyPr/>
        <a:lstStyle/>
        <a:p>
          <a:r>
            <a:rPr lang="en-GB" b="0" i="0"/>
            <a:t>The </a:t>
          </a:r>
          <a:r>
            <a:rPr lang="en-GB"/>
            <a:t>educator </a:t>
          </a:r>
          <a:r>
            <a:rPr lang="en-GB" b="0" i="0"/>
            <a:t>listens to the concerns and needs and provides support and is empathic of each person’ situation and background.</a:t>
          </a:r>
          <a:endParaRPr lang="en-US"/>
        </a:p>
      </dgm:t>
    </dgm:pt>
    <dgm:pt modelId="{09CC9F79-BB8F-45F7-A16C-374321A6CE0C}" type="parTrans" cxnId="{3238A801-4D23-4454-A217-6EE65F5E54E7}">
      <dgm:prSet/>
      <dgm:spPr/>
      <dgm:t>
        <a:bodyPr/>
        <a:lstStyle/>
        <a:p>
          <a:endParaRPr lang="en-US"/>
        </a:p>
      </dgm:t>
    </dgm:pt>
    <dgm:pt modelId="{235220EC-2717-4902-B71D-4BDFDA76D5BB}" type="sibTrans" cxnId="{3238A801-4D23-4454-A217-6EE65F5E54E7}">
      <dgm:prSet/>
      <dgm:spPr/>
      <dgm:t>
        <a:bodyPr/>
        <a:lstStyle/>
        <a:p>
          <a:endParaRPr lang="en-US"/>
        </a:p>
      </dgm:t>
    </dgm:pt>
    <dgm:pt modelId="{87A081E0-00FC-4BEC-9053-411F6CAE4DB4}">
      <dgm:prSet/>
      <dgm:spPr/>
      <dgm:t>
        <a:bodyPr/>
        <a:lstStyle/>
        <a:p>
          <a:r>
            <a:rPr lang="en-GB" b="0" i="0"/>
            <a:t>When an educator shows they care they also show they are aware of the unique talents that each candidate can bring to the situation and support them in developing and demonstrating these key skills and behaviours..</a:t>
          </a:r>
          <a:endParaRPr lang="en-US"/>
        </a:p>
      </dgm:t>
    </dgm:pt>
    <dgm:pt modelId="{C7F1B1E7-501F-44CF-B990-2BAFFFC38F19}" type="parTrans" cxnId="{4E51437C-1A9B-4A17-A7F8-19478C335B85}">
      <dgm:prSet/>
      <dgm:spPr/>
      <dgm:t>
        <a:bodyPr/>
        <a:lstStyle/>
        <a:p>
          <a:endParaRPr lang="en-US"/>
        </a:p>
      </dgm:t>
    </dgm:pt>
    <dgm:pt modelId="{9338CC8E-13E5-4786-885F-BA9498876D10}" type="sibTrans" cxnId="{4E51437C-1A9B-4A17-A7F8-19478C335B85}">
      <dgm:prSet/>
      <dgm:spPr/>
      <dgm:t>
        <a:bodyPr/>
        <a:lstStyle/>
        <a:p>
          <a:endParaRPr lang="en-US"/>
        </a:p>
      </dgm:t>
    </dgm:pt>
    <dgm:pt modelId="{E37CCB12-B119-0F48-98D3-689156BA443B}" type="pres">
      <dgm:prSet presAssocID="{669676FF-13BA-473A-A740-B2B646D21A98}" presName="Name0" presStyleCnt="0">
        <dgm:presLayoutVars>
          <dgm:dir/>
          <dgm:animLvl val="lvl"/>
          <dgm:resizeHandles val="exact"/>
        </dgm:presLayoutVars>
      </dgm:prSet>
      <dgm:spPr/>
    </dgm:pt>
    <dgm:pt modelId="{D6C527F6-E5BD-D649-9F14-9943B6114BF7}" type="pres">
      <dgm:prSet presAssocID="{87A081E0-00FC-4BEC-9053-411F6CAE4DB4}" presName="boxAndChildren" presStyleCnt="0"/>
      <dgm:spPr/>
    </dgm:pt>
    <dgm:pt modelId="{AB72C184-B25C-3F4E-B9AE-C912E225B7C2}" type="pres">
      <dgm:prSet presAssocID="{87A081E0-00FC-4BEC-9053-411F6CAE4DB4}" presName="parentTextBox" presStyleLbl="node1" presStyleIdx="0" presStyleCnt="3"/>
      <dgm:spPr/>
    </dgm:pt>
    <dgm:pt modelId="{825325E9-74F0-4041-9AF7-499CD21E6D97}" type="pres">
      <dgm:prSet presAssocID="{235220EC-2717-4902-B71D-4BDFDA76D5BB}" presName="sp" presStyleCnt="0"/>
      <dgm:spPr/>
    </dgm:pt>
    <dgm:pt modelId="{4931AD47-780F-C74F-82F0-3041A66D6964}" type="pres">
      <dgm:prSet presAssocID="{BEB509DB-BEA3-4D6F-A6A0-8F673EC596D5}" presName="arrowAndChildren" presStyleCnt="0"/>
      <dgm:spPr/>
    </dgm:pt>
    <dgm:pt modelId="{DFC288F0-008B-DE4C-81E0-F5516A84E92A}" type="pres">
      <dgm:prSet presAssocID="{BEB509DB-BEA3-4D6F-A6A0-8F673EC596D5}" presName="parentTextArrow" presStyleLbl="node1" presStyleIdx="1" presStyleCnt="3"/>
      <dgm:spPr/>
    </dgm:pt>
    <dgm:pt modelId="{A38A881B-4529-EB4A-9F42-108B32692A41}" type="pres">
      <dgm:prSet presAssocID="{5BEEEB94-8AAD-4862-8170-FB0CC320156E}" presName="sp" presStyleCnt="0"/>
      <dgm:spPr/>
    </dgm:pt>
    <dgm:pt modelId="{73282F5A-FB5B-C343-83C7-4576DBDEF68A}" type="pres">
      <dgm:prSet presAssocID="{9893D42E-936C-4E3F-BA4C-37504BAEC963}" presName="arrowAndChildren" presStyleCnt="0"/>
      <dgm:spPr/>
    </dgm:pt>
    <dgm:pt modelId="{00868B29-BDBF-9140-AC18-37FB9453D8DA}" type="pres">
      <dgm:prSet presAssocID="{9893D42E-936C-4E3F-BA4C-37504BAEC963}" presName="parentTextArrow" presStyleLbl="node1" presStyleIdx="2" presStyleCnt="3"/>
      <dgm:spPr/>
    </dgm:pt>
  </dgm:ptLst>
  <dgm:cxnLst>
    <dgm:cxn modelId="{3238A801-4D23-4454-A217-6EE65F5E54E7}" srcId="{669676FF-13BA-473A-A740-B2B646D21A98}" destId="{BEB509DB-BEA3-4D6F-A6A0-8F673EC596D5}" srcOrd="1" destOrd="0" parTransId="{09CC9F79-BB8F-45F7-A16C-374321A6CE0C}" sibTransId="{235220EC-2717-4902-B71D-4BDFDA76D5BB}"/>
    <dgm:cxn modelId="{9130450A-608B-A644-A900-2D97CE7D79F2}" type="presOf" srcId="{9893D42E-936C-4E3F-BA4C-37504BAEC963}" destId="{00868B29-BDBF-9140-AC18-37FB9453D8DA}" srcOrd="0" destOrd="0" presId="urn:microsoft.com/office/officeart/2005/8/layout/process4"/>
    <dgm:cxn modelId="{4E51437C-1A9B-4A17-A7F8-19478C335B85}" srcId="{669676FF-13BA-473A-A740-B2B646D21A98}" destId="{87A081E0-00FC-4BEC-9053-411F6CAE4DB4}" srcOrd="2" destOrd="0" parTransId="{C7F1B1E7-501F-44CF-B990-2BAFFFC38F19}" sibTransId="{9338CC8E-13E5-4786-885F-BA9498876D10}"/>
    <dgm:cxn modelId="{2A0B6899-24EF-4247-A5A0-11F0B3B06DE2}" type="presOf" srcId="{87A081E0-00FC-4BEC-9053-411F6CAE4DB4}" destId="{AB72C184-B25C-3F4E-B9AE-C912E225B7C2}" srcOrd="0" destOrd="0" presId="urn:microsoft.com/office/officeart/2005/8/layout/process4"/>
    <dgm:cxn modelId="{6C09AEC0-9A64-CC44-9744-605A559B4EB5}" type="presOf" srcId="{BEB509DB-BEA3-4D6F-A6A0-8F673EC596D5}" destId="{DFC288F0-008B-DE4C-81E0-F5516A84E92A}" srcOrd="0" destOrd="0" presId="urn:microsoft.com/office/officeart/2005/8/layout/process4"/>
    <dgm:cxn modelId="{345B3DC5-BEB3-5E47-A71C-0C039996CD31}" type="presOf" srcId="{669676FF-13BA-473A-A740-B2B646D21A98}" destId="{E37CCB12-B119-0F48-98D3-689156BA443B}" srcOrd="0" destOrd="0" presId="urn:microsoft.com/office/officeart/2005/8/layout/process4"/>
    <dgm:cxn modelId="{552F58E6-E594-45A5-A435-63E7329360B3}" srcId="{669676FF-13BA-473A-A740-B2B646D21A98}" destId="{9893D42E-936C-4E3F-BA4C-37504BAEC963}" srcOrd="0" destOrd="0" parTransId="{8AF8EC49-C524-4EAE-AD39-F84966CC69E7}" sibTransId="{5BEEEB94-8AAD-4862-8170-FB0CC320156E}"/>
    <dgm:cxn modelId="{FD9156C1-0B5C-2D44-83D0-93CA8334B72E}" type="presParOf" srcId="{E37CCB12-B119-0F48-98D3-689156BA443B}" destId="{D6C527F6-E5BD-D649-9F14-9943B6114BF7}" srcOrd="0" destOrd="0" presId="urn:microsoft.com/office/officeart/2005/8/layout/process4"/>
    <dgm:cxn modelId="{CE45D973-F4CC-6744-AFB9-E540E34E774B}" type="presParOf" srcId="{D6C527F6-E5BD-D649-9F14-9943B6114BF7}" destId="{AB72C184-B25C-3F4E-B9AE-C912E225B7C2}" srcOrd="0" destOrd="0" presId="urn:microsoft.com/office/officeart/2005/8/layout/process4"/>
    <dgm:cxn modelId="{AE5C60DE-6D96-634B-8FEC-3C2A6080FAD8}" type="presParOf" srcId="{E37CCB12-B119-0F48-98D3-689156BA443B}" destId="{825325E9-74F0-4041-9AF7-499CD21E6D97}" srcOrd="1" destOrd="0" presId="urn:microsoft.com/office/officeart/2005/8/layout/process4"/>
    <dgm:cxn modelId="{2E0C1839-42AF-D345-9C7B-0EB05D6E0867}" type="presParOf" srcId="{E37CCB12-B119-0F48-98D3-689156BA443B}" destId="{4931AD47-780F-C74F-82F0-3041A66D6964}" srcOrd="2" destOrd="0" presId="urn:microsoft.com/office/officeart/2005/8/layout/process4"/>
    <dgm:cxn modelId="{74291ED7-2A9C-9C4B-9970-7D22DE0ABB45}" type="presParOf" srcId="{4931AD47-780F-C74F-82F0-3041A66D6964}" destId="{DFC288F0-008B-DE4C-81E0-F5516A84E92A}" srcOrd="0" destOrd="0" presId="urn:microsoft.com/office/officeart/2005/8/layout/process4"/>
    <dgm:cxn modelId="{93E13424-DE89-1841-B444-102CCCFBB3E1}" type="presParOf" srcId="{E37CCB12-B119-0F48-98D3-689156BA443B}" destId="{A38A881B-4529-EB4A-9F42-108B32692A41}" srcOrd="3" destOrd="0" presId="urn:microsoft.com/office/officeart/2005/8/layout/process4"/>
    <dgm:cxn modelId="{7E2A0DBD-6078-074A-BF96-72C0068D1E6C}" type="presParOf" srcId="{E37CCB12-B119-0F48-98D3-689156BA443B}" destId="{73282F5A-FB5B-C343-83C7-4576DBDEF68A}" srcOrd="4" destOrd="0" presId="urn:microsoft.com/office/officeart/2005/8/layout/process4"/>
    <dgm:cxn modelId="{7B0F17A0-A800-FE4B-9870-03DA70830A86}" type="presParOf" srcId="{73282F5A-FB5B-C343-83C7-4576DBDEF68A}" destId="{00868B29-BDBF-9140-AC18-37FB9453D8D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3335C-5073-FC42-A8F8-BE64A1C575DB}">
      <dsp:nvSpPr>
        <dsp:cNvPr id="0" name=""/>
        <dsp:cNvSpPr/>
      </dsp:nvSpPr>
      <dsp:spPr>
        <a:xfrm>
          <a:off x="1097562" y="1229044"/>
          <a:ext cx="876979" cy="7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7BAB78-6750-2A4D-A786-8994869376BC}">
      <dsp:nvSpPr>
        <dsp:cNvPr id="0" name=""/>
        <dsp:cNvSpPr/>
      </dsp:nvSpPr>
      <dsp:spPr>
        <a:xfrm>
          <a:off x="2027161" y="1155414"/>
          <a:ext cx="100852" cy="189427"/>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6FBFC-87C8-C341-A096-EBDC4E1B28FA}">
      <dsp:nvSpPr>
        <dsp:cNvPr id="0" name=""/>
        <dsp:cNvSpPr/>
      </dsp:nvSpPr>
      <dsp:spPr>
        <a:xfrm>
          <a:off x="544552" y="785692"/>
          <a:ext cx="886775" cy="8867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12" tIns="34412" rIns="34412" bIns="34412" numCol="1" spcCol="1270" anchor="ctr" anchorCtr="0">
          <a:noAutofit/>
        </a:bodyPr>
        <a:lstStyle/>
        <a:p>
          <a:pPr marL="0" lvl="0" indent="0" algn="ctr" defTabSz="1778000">
            <a:lnSpc>
              <a:spcPct val="90000"/>
            </a:lnSpc>
            <a:spcBef>
              <a:spcPct val="0"/>
            </a:spcBef>
            <a:spcAft>
              <a:spcPct val="35000"/>
            </a:spcAft>
            <a:buNone/>
          </a:pPr>
          <a:r>
            <a:rPr lang="en-US" sz="4000" kern="1200"/>
            <a:t>1</a:t>
          </a:r>
        </a:p>
      </dsp:txBody>
      <dsp:txXfrm>
        <a:off x="674417" y="915557"/>
        <a:ext cx="627045" cy="627045"/>
      </dsp:txXfrm>
    </dsp:sp>
    <dsp:sp modelId="{4074C9C1-8D36-DD49-9B81-759B1E1D2CFB}">
      <dsp:nvSpPr>
        <dsp:cNvPr id="0" name=""/>
        <dsp:cNvSpPr/>
      </dsp:nvSpPr>
      <dsp:spPr>
        <a:xfrm>
          <a:off x="1338" y="1838068"/>
          <a:ext cx="1973203" cy="1965600"/>
        </a:xfrm>
        <a:prstGeom prst="upArrowCallout">
          <a:avLst>
            <a:gd name="adj1" fmla="val 50000"/>
            <a:gd name="adj2" fmla="val 20000"/>
            <a:gd name="adj3" fmla="val 20000"/>
            <a:gd name="adj4" fmla="val 100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649" tIns="165100" rIns="155649" bIns="165100" numCol="1" spcCol="1270" anchor="t"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Use scrutiny and scepticism</a:t>
          </a:r>
          <a:endParaRPr lang="en-US" sz="2000" kern="1200" dirty="0">
            <a:solidFill>
              <a:schemeClr val="bg1"/>
            </a:solidFill>
          </a:endParaRPr>
        </a:p>
      </dsp:txBody>
      <dsp:txXfrm>
        <a:off x="1338" y="2231188"/>
        <a:ext cx="1973203" cy="1572480"/>
      </dsp:txXfrm>
    </dsp:sp>
    <dsp:sp modelId="{AF37A27D-2825-2045-9937-34AAB6AC707E}">
      <dsp:nvSpPr>
        <dsp:cNvPr id="0" name=""/>
        <dsp:cNvSpPr/>
      </dsp:nvSpPr>
      <dsp:spPr>
        <a:xfrm>
          <a:off x="2193787" y="1229044"/>
          <a:ext cx="1973203"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F887B-0A76-5D4A-A49A-C19191251E38}">
      <dsp:nvSpPr>
        <dsp:cNvPr id="0" name=""/>
        <dsp:cNvSpPr/>
      </dsp:nvSpPr>
      <dsp:spPr>
        <a:xfrm>
          <a:off x="4219609" y="1155414"/>
          <a:ext cx="100852" cy="189427"/>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3FCE5-21DE-5041-9B7F-8B4133E871F7}">
      <dsp:nvSpPr>
        <dsp:cNvPr id="0" name=""/>
        <dsp:cNvSpPr/>
      </dsp:nvSpPr>
      <dsp:spPr>
        <a:xfrm>
          <a:off x="2737001" y="785692"/>
          <a:ext cx="886775" cy="8867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12" tIns="34412" rIns="34412" bIns="34412" numCol="1" spcCol="1270" anchor="ctr" anchorCtr="0">
          <a:noAutofit/>
        </a:bodyPr>
        <a:lstStyle/>
        <a:p>
          <a:pPr marL="0" lvl="0" indent="0" algn="ctr" defTabSz="1778000">
            <a:lnSpc>
              <a:spcPct val="90000"/>
            </a:lnSpc>
            <a:spcBef>
              <a:spcPct val="0"/>
            </a:spcBef>
            <a:spcAft>
              <a:spcPct val="35000"/>
            </a:spcAft>
            <a:buNone/>
          </a:pPr>
          <a:r>
            <a:rPr lang="en-US" sz="4000" kern="1200"/>
            <a:t>2</a:t>
          </a:r>
        </a:p>
      </dsp:txBody>
      <dsp:txXfrm>
        <a:off x="2866866" y="915557"/>
        <a:ext cx="627045" cy="627045"/>
      </dsp:txXfrm>
    </dsp:sp>
    <dsp:sp modelId="{8A151664-EB55-F242-B634-AA48A3DBA02D}">
      <dsp:nvSpPr>
        <dsp:cNvPr id="0" name=""/>
        <dsp:cNvSpPr/>
      </dsp:nvSpPr>
      <dsp:spPr>
        <a:xfrm>
          <a:off x="2193787" y="1838068"/>
          <a:ext cx="1973203" cy="1965600"/>
        </a:xfrm>
        <a:prstGeom prst="upArrowCallout">
          <a:avLst>
            <a:gd name="adj1" fmla="val 50000"/>
            <a:gd name="adj2" fmla="val 20000"/>
            <a:gd name="adj3" fmla="val 20000"/>
            <a:gd name="adj4" fmla="val 100000"/>
          </a:avLst>
        </a:prstGeom>
        <a:solidFill>
          <a:schemeClr val="accent3">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649" tIns="165100" rIns="155649" bIns="165100" numCol="1" spcCol="1270" anchor="t"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Eliminate the less useful and unreliable information</a:t>
          </a:r>
          <a:endParaRPr lang="en-US" sz="1800" kern="1200" dirty="0">
            <a:solidFill>
              <a:schemeClr val="bg1"/>
            </a:solidFill>
          </a:endParaRPr>
        </a:p>
      </dsp:txBody>
      <dsp:txXfrm>
        <a:off x="2193787" y="2231188"/>
        <a:ext cx="1973203" cy="1572480"/>
      </dsp:txXfrm>
    </dsp:sp>
    <dsp:sp modelId="{F78F4D81-01BE-B84B-9325-400172805CB2}">
      <dsp:nvSpPr>
        <dsp:cNvPr id="0" name=""/>
        <dsp:cNvSpPr/>
      </dsp:nvSpPr>
      <dsp:spPr>
        <a:xfrm>
          <a:off x="4386236" y="1229044"/>
          <a:ext cx="1973203"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6C53FD-7C32-C641-B141-48FC6A7F900C}">
      <dsp:nvSpPr>
        <dsp:cNvPr id="0" name=""/>
        <dsp:cNvSpPr/>
      </dsp:nvSpPr>
      <dsp:spPr>
        <a:xfrm>
          <a:off x="6412058" y="1155414"/>
          <a:ext cx="100852" cy="189427"/>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C56DFD-14FE-D144-8CF1-88B0329C3428}">
      <dsp:nvSpPr>
        <dsp:cNvPr id="0" name=""/>
        <dsp:cNvSpPr/>
      </dsp:nvSpPr>
      <dsp:spPr>
        <a:xfrm>
          <a:off x="4929450" y="785692"/>
          <a:ext cx="886775" cy="8867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12" tIns="34412" rIns="34412" bIns="34412" numCol="1" spcCol="1270" anchor="ctr" anchorCtr="0">
          <a:noAutofit/>
        </a:bodyPr>
        <a:lstStyle/>
        <a:p>
          <a:pPr marL="0" lvl="0" indent="0" algn="ctr" defTabSz="1778000">
            <a:lnSpc>
              <a:spcPct val="90000"/>
            </a:lnSpc>
            <a:spcBef>
              <a:spcPct val="0"/>
            </a:spcBef>
            <a:spcAft>
              <a:spcPct val="35000"/>
            </a:spcAft>
            <a:buNone/>
          </a:pPr>
          <a:r>
            <a:rPr lang="en-US" sz="4000" kern="1200"/>
            <a:t>3</a:t>
          </a:r>
        </a:p>
      </dsp:txBody>
      <dsp:txXfrm>
        <a:off x="5059315" y="915557"/>
        <a:ext cx="627045" cy="627045"/>
      </dsp:txXfrm>
    </dsp:sp>
    <dsp:sp modelId="{411F779B-6404-0F48-BF3C-D75B85EA4896}">
      <dsp:nvSpPr>
        <dsp:cNvPr id="0" name=""/>
        <dsp:cNvSpPr/>
      </dsp:nvSpPr>
      <dsp:spPr>
        <a:xfrm>
          <a:off x="4386236" y="1838068"/>
          <a:ext cx="1973203" cy="1965600"/>
        </a:xfrm>
        <a:prstGeom prst="upArrowCallout">
          <a:avLst>
            <a:gd name="adj1" fmla="val 50000"/>
            <a:gd name="adj2" fmla="val 20000"/>
            <a:gd name="adj3" fmla="val 20000"/>
            <a:gd name="adj4" fmla="val 100000"/>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649" tIns="165100" rIns="155649" bIns="165100" numCol="1" spcCol="1270" anchor="t"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Use reliable sources</a:t>
          </a:r>
          <a:endParaRPr lang="en-US" sz="1800" kern="1200" dirty="0">
            <a:solidFill>
              <a:schemeClr val="bg1"/>
            </a:solidFill>
          </a:endParaRPr>
        </a:p>
      </dsp:txBody>
      <dsp:txXfrm>
        <a:off x="4386236" y="2231188"/>
        <a:ext cx="1973203" cy="1572480"/>
      </dsp:txXfrm>
    </dsp:sp>
    <dsp:sp modelId="{8E95BFC5-AE39-E94F-B89F-7BF4DC69F3FB}">
      <dsp:nvSpPr>
        <dsp:cNvPr id="0" name=""/>
        <dsp:cNvSpPr/>
      </dsp:nvSpPr>
      <dsp:spPr>
        <a:xfrm>
          <a:off x="6578684" y="1229044"/>
          <a:ext cx="1973203"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4A089-2491-614F-8584-40119A9F68A5}">
      <dsp:nvSpPr>
        <dsp:cNvPr id="0" name=""/>
        <dsp:cNvSpPr/>
      </dsp:nvSpPr>
      <dsp:spPr>
        <a:xfrm>
          <a:off x="8604507" y="1155414"/>
          <a:ext cx="100852" cy="189427"/>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39A9AA-D3F4-0040-8EAB-14DF3A98650D}">
      <dsp:nvSpPr>
        <dsp:cNvPr id="0" name=""/>
        <dsp:cNvSpPr/>
      </dsp:nvSpPr>
      <dsp:spPr>
        <a:xfrm>
          <a:off x="7121899" y="785692"/>
          <a:ext cx="886775" cy="8867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12" tIns="34412" rIns="34412" bIns="34412" numCol="1" spcCol="1270" anchor="ctr" anchorCtr="0">
          <a:noAutofit/>
        </a:bodyPr>
        <a:lstStyle/>
        <a:p>
          <a:pPr marL="0" lvl="0" indent="0" algn="ctr" defTabSz="1778000">
            <a:lnSpc>
              <a:spcPct val="90000"/>
            </a:lnSpc>
            <a:spcBef>
              <a:spcPct val="0"/>
            </a:spcBef>
            <a:spcAft>
              <a:spcPct val="35000"/>
            </a:spcAft>
            <a:buNone/>
          </a:pPr>
          <a:r>
            <a:rPr lang="en-US" sz="4000" kern="1200"/>
            <a:t>4</a:t>
          </a:r>
        </a:p>
      </dsp:txBody>
      <dsp:txXfrm>
        <a:off x="7251764" y="915557"/>
        <a:ext cx="627045" cy="627045"/>
      </dsp:txXfrm>
    </dsp:sp>
    <dsp:sp modelId="{550F6FAD-46BF-BA4D-AF93-FB217DC3CB66}">
      <dsp:nvSpPr>
        <dsp:cNvPr id="0" name=""/>
        <dsp:cNvSpPr/>
      </dsp:nvSpPr>
      <dsp:spPr>
        <a:xfrm>
          <a:off x="6578684" y="1838068"/>
          <a:ext cx="1973203" cy="1965600"/>
        </a:xfrm>
        <a:prstGeom prst="upArrowCallout">
          <a:avLst>
            <a:gd name="adj1" fmla="val 50000"/>
            <a:gd name="adj2" fmla="val 20000"/>
            <a:gd name="adj3" fmla="val 20000"/>
            <a:gd name="adj4" fmla="val 100000"/>
          </a:avLst>
        </a:prstGeom>
        <a:solidFill>
          <a:schemeClr val="accent3">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649" tIns="165100" rIns="155649" bIns="165100" numCol="1" spcCol="1270" anchor="t"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Listen Actively</a:t>
          </a:r>
          <a:endParaRPr lang="en-US" sz="1800" kern="1200" dirty="0">
            <a:solidFill>
              <a:schemeClr val="bg1"/>
            </a:solidFill>
          </a:endParaRPr>
        </a:p>
      </dsp:txBody>
      <dsp:txXfrm>
        <a:off x="6578684" y="2231188"/>
        <a:ext cx="1973203" cy="1572480"/>
      </dsp:txXfrm>
    </dsp:sp>
    <dsp:sp modelId="{2FFDD245-C31C-FF4C-99E5-ABDB9B318240}">
      <dsp:nvSpPr>
        <dsp:cNvPr id="0" name=""/>
        <dsp:cNvSpPr/>
      </dsp:nvSpPr>
      <dsp:spPr>
        <a:xfrm>
          <a:off x="8771133" y="1229044"/>
          <a:ext cx="986601"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9BD14B-7BA0-B146-957D-2D4E5324616B}">
      <dsp:nvSpPr>
        <dsp:cNvPr id="0" name=""/>
        <dsp:cNvSpPr/>
      </dsp:nvSpPr>
      <dsp:spPr>
        <a:xfrm>
          <a:off x="9314347" y="785692"/>
          <a:ext cx="886775" cy="8867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12" tIns="34412" rIns="34412" bIns="34412" numCol="1" spcCol="1270" anchor="ctr" anchorCtr="0">
          <a:noAutofit/>
        </a:bodyPr>
        <a:lstStyle/>
        <a:p>
          <a:pPr marL="0" lvl="0" indent="0" algn="ctr" defTabSz="1778000">
            <a:lnSpc>
              <a:spcPct val="90000"/>
            </a:lnSpc>
            <a:spcBef>
              <a:spcPct val="0"/>
            </a:spcBef>
            <a:spcAft>
              <a:spcPct val="35000"/>
            </a:spcAft>
            <a:buNone/>
          </a:pPr>
          <a:r>
            <a:rPr lang="en-US" sz="4000" kern="1200"/>
            <a:t>5</a:t>
          </a:r>
        </a:p>
      </dsp:txBody>
      <dsp:txXfrm>
        <a:off x="9444212" y="915557"/>
        <a:ext cx="627045" cy="627045"/>
      </dsp:txXfrm>
    </dsp:sp>
    <dsp:sp modelId="{D5F737B8-9A2A-B442-9305-EEF0CBD76CEC}">
      <dsp:nvSpPr>
        <dsp:cNvPr id="0" name=""/>
        <dsp:cNvSpPr/>
      </dsp:nvSpPr>
      <dsp:spPr>
        <a:xfrm>
          <a:off x="8771133" y="1838068"/>
          <a:ext cx="1973203" cy="1965600"/>
        </a:xfrm>
        <a:prstGeom prst="upArrowCallout">
          <a:avLst>
            <a:gd name="adj1" fmla="val 50000"/>
            <a:gd name="adj2" fmla="val 20000"/>
            <a:gd name="adj3" fmla="val 20000"/>
            <a:gd name="adj4" fmla="val 100000"/>
          </a:avLst>
        </a:prstGeom>
        <a:solidFill>
          <a:srgbClr val="C00000">
            <a:alpha val="9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649" tIns="165100" rIns="155649" bIns="165100" numCol="1" spcCol="1270" anchor="t"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Use empathy</a:t>
          </a:r>
          <a:endParaRPr lang="en-US" sz="1800" kern="1200" dirty="0">
            <a:solidFill>
              <a:schemeClr val="bg1"/>
            </a:solidFill>
          </a:endParaRPr>
        </a:p>
      </dsp:txBody>
      <dsp:txXfrm>
        <a:off x="8771133" y="2231188"/>
        <a:ext cx="1973203"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F1C85-6D96-2945-BF19-B11FAD69942C}">
      <dsp:nvSpPr>
        <dsp:cNvPr id="0" name=""/>
        <dsp:cNvSpPr/>
      </dsp:nvSpPr>
      <dsp:spPr>
        <a:xfrm>
          <a:off x="0" y="46156"/>
          <a:ext cx="5410800" cy="5516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dirty="0"/>
            <a:t> Sincere</a:t>
          </a:r>
          <a:endParaRPr lang="en-GB" sz="2300" b="0" kern="1200" dirty="0"/>
        </a:p>
      </dsp:txBody>
      <dsp:txXfrm>
        <a:off x="26930" y="73086"/>
        <a:ext cx="5356940" cy="497795"/>
      </dsp:txXfrm>
    </dsp:sp>
    <dsp:sp modelId="{A5D737BF-03EB-D145-8E9C-621A6F6A457C}">
      <dsp:nvSpPr>
        <dsp:cNvPr id="0" name=""/>
        <dsp:cNvSpPr/>
      </dsp:nvSpPr>
      <dsp:spPr>
        <a:xfrm>
          <a:off x="0" y="664051"/>
          <a:ext cx="5410800" cy="551655"/>
        </a:xfrm>
        <a:prstGeom prst="roundRect">
          <a:avLst/>
        </a:prstGeom>
        <a:solidFill>
          <a:schemeClr val="accent1"/>
        </a:soli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dirty="0"/>
            <a:t>Genuine</a:t>
          </a:r>
          <a:endParaRPr lang="en-GB" sz="2300" b="0" kern="1200" dirty="0"/>
        </a:p>
      </dsp:txBody>
      <dsp:txXfrm>
        <a:off x="26930" y="690981"/>
        <a:ext cx="5356940" cy="497795"/>
      </dsp:txXfrm>
    </dsp:sp>
    <dsp:sp modelId="{48093B41-36B5-1E47-A630-20EDB45840C9}">
      <dsp:nvSpPr>
        <dsp:cNvPr id="0" name=""/>
        <dsp:cNvSpPr/>
      </dsp:nvSpPr>
      <dsp:spPr>
        <a:xfrm>
          <a:off x="0" y="1281946"/>
          <a:ext cx="5410800" cy="551655"/>
        </a:xfrm>
        <a:prstGeom prst="roundRect">
          <a:avLst/>
        </a:prstGeom>
        <a:solidFill>
          <a:schemeClr val="accent3"/>
        </a:soli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dirty="0"/>
            <a:t>Honest</a:t>
          </a:r>
          <a:endParaRPr lang="en-GB" sz="2300" b="0" kern="1200" dirty="0"/>
        </a:p>
      </dsp:txBody>
      <dsp:txXfrm>
        <a:off x="26930" y="1308876"/>
        <a:ext cx="5356940" cy="497795"/>
      </dsp:txXfrm>
    </dsp:sp>
    <dsp:sp modelId="{177EE623-9E4A-5840-9270-9CB2A8756D9C}">
      <dsp:nvSpPr>
        <dsp:cNvPr id="0" name=""/>
        <dsp:cNvSpPr/>
      </dsp:nvSpPr>
      <dsp:spPr>
        <a:xfrm>
          <a:off x="0" y="1899841"/>
          <a:ext cx="5410800" cy="5516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Knowing their subject</a:t>
          </a:r>
        </a:p>
      </dsp:txBody>
      <dsp:txXfrm>
        <a:off x="26930" y="1926771"/>
        <a:ext cx="5356940" cy="497795"/>
      </dsp:txXfrm>
    </dsp:sp>
    <dsp:sp modelId="{D92F637F-C3E3-A54B-BD22-D772F1604860}">
      <dsp:nvSpPr>
        <dsp:cNvPr id="0" name=""/>
        <dsp:cNvSpPr/>
      </dsp:nvSpPr>
      <dsp:spPr>
        <a:xfrm>
          <a:off x="0" y="2517736"/>
          <a:ext cx="5410800" cy="551655"/>
        </a:xfrm>
        <a:prstGeom prst="roundRect">
          <a:avLst/>
        </a:prstGeom>
        <a:solidFill>
          <a:schemeClr val="accent1"/>
        </a:soli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Building rapport</a:t>
          </a:r>
        </a:p>
      </dsp:txBody>
      <dsp:txXfrm>
        <a:off x="26930" y="2544666"/>
        <a:ext cx="5356940" cy="497795"/>
      </dsp:txXfrm>
    </dsp:sp>
    <dsp:sp modelId="{DB188A2E-51D9-A24C-AEDE-F82D13217BC4}">
      <dsp:nvSpPr>
        <dsp:cNvPr id="0" name=""/>
        <dsp:cNvSpPr/>
      </dsp:nvSpPr>
      <dsp:spPr>
        <a:xfrm>
          <a:off x="0" y="3135631"/>
          <a:ext cx="5410800" cy="551655"/>
        </a:xfrm>
        <a:prstGeom prst="roundRect">
          <a:avLst/>
        </a:prstGeom>
        <a:solidFill>
          <a:schemeClr val="accent3"/>
        </a:soli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Being entertaining </a:t>
          </a:r>
        </a:p>
      </dsp:txBody>
      <dsp:txXfrm>
        <a:off x="26930" y="3162561"/>
        <a:ext cx="5356940" cy="497795"/>
      </dsp:txXfrm>
    </dsp:sp>
    <dsp:sp modelId="{0838AAF4-A0B4-E54A-B5C1-D4DBB43818D2}">
      <dsp:nvSpPr>
        <dsp:cNvPr id="0" name=""/>
        <dsp:cNvSpPr/>
      </dsp:nvSpPr>
      <dsp:spPr>
        <a:xfrm>
          <a:off x="0" y="3753526"/>
          <a:ext cx="5410800" cy="55165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Not arguing</a:t>
          </a:r>
        </a:p>
      </dsp:txBody>
      <dsp:txXfrm>
        <a:off x="26930" y="3780456"/>
        <a:ext cx="535694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9E915-C7D2-A545-8E93-3F4FDA4D3BE5}">
      <dsp:nvSpPr>
        <dsp:cNvPr id="0" name=""/>
        <dsp:cNvSpPr/>
      </dsp:nvSpPr>
      <dsp:spPr>
        <a:xfrm>
          <a:off x="549983" y="568"/>
          <a:ext cx="2294162" cy="137649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The Framing Method</a:t>
          </a:r>
        </a:p>
      </dsp:txBody>
      <dsp:txXfrm>
        <a:off x="549983" y="568"/>
        <a:ext cx="2294162" cy="1376497"/>
      </dsp:txXfrm>
    </dsp:sp>
    <dsp:sp modelId="{D9DDC20E-78B1-0D43-B4E9-38CC4A99ED90}">
      <dsp:nvSpPr>
        <dsp:cNvPr id="0" name=""/>
        <dsp:cNvSpPr/>
      </dsp:nvSpPr>
      <dsp:spPr>
        <a:xfrm>
          <a:off x="3073561" y="568"/>
          <a:ext cx="2294162" cy="137649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Talk About We not You </a:t>
          </a:r>
        </a:p>
      </dsp:txBody>
      <dsp:txXfrm>
        <a:off x="3073561" y="568"/>
        <a:ext cx="2294162" cy="1376497"/>
      </dsp:txXfrm>
    </dsp:sp>
    <dsp:sp modelId="{9BC4AA1C-EE65-FC4E-BC3D-282316A672A8}">
      <dsp:nvSpPr>
        <dsp:cNvPr id="0" name=""/>
        <dsp:cNvSpPr/>
      </dsp:nvSpPr>
      <dsp:spPr>
        <a:xfrm>
          <a:off x="5597139" y="568"/>
          <a:ext cx="2294162" cy="137649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Be Specific and Confident </a:t>
          </a:r>
        </a:p>
      </dsp:txBody>
      <dsp:txXfrm>
        <a:off x="5597139" y="568"/>
        <a:ext cx="2294162" cy="1376497"/>
      </dsp:txXfrm>
    </dsp:sp>
    <dsp:sp modelId="{4ABD4D57-82DC-CA47-B89C-14CD99F53EAD}">
      <dsp:nvSpPr>
        <dsp:cNvPr id="0" name=""/>
        <dsp:cNvSpPr/>
      </dsp:nvSpPr>
      <dsp:spPr>
        <a:xfrm>
          <a:off x="8120717" y="568"/>
          <a:ext cx="2294162" cy="137649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Explain what's in it for them</a:t>
          </a:r>
        </a:p>
      </dsp:txBody>
      <dsp:txXfrm>
        <a:off x="8120717" y="568"/>
        <a:ext cx="2294162" cy="1376497"/>
      </dsp:txXfrm>
    </dsp:sp>
    <dsp:sp modelId="{9A05105D-2932-4248-8070-A94623370A55}">
      <dsp:nvSpPr>
        <dsp:cNvPr id="0" name=""/>
        <dsp:cNvSpPr/>
      </dsp:nvSpPr>
      <dsp:spPr>
        <a:xfrm>
          <a:off x="549983" y="1606482"/>
          <a:ext cx="2294162" cy="137649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Create scarcity and urgency</a:t>
          </a:r>
        </a:p>
      </dsp:txBody>
      <dsp:txXfrm>
        <a:off x="549983" y="1606482"/>
        <a:ext cx="2294162" cy="1376497"/>
      </dsp:txXfrm>
    </dsp:sp>
    <dsp:sp modelId="{49C2D4EF-1180-9A44-AF00-D5447A50FB92}">
      <dsp:nvSpPr>
        <dsp:cNvPr id="0" name=""/>
        <dsp:cNvSpPr/>
      </dsp:nvSpPr>
      <dsp:spPr>
        <a:xfrm>
          <a:off x="3073561" y="1606482"/>
          <a:ext cx="2294162" cy="137649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The but you are free technique</a:t>
          </a:r>
        </a:p>
      </dsp:txBody>
      <dsp:txXfrm>
        <a:off x="3073561" y="1606482"/>
        <a:ext cx="2294162" cy="1376497"/>
      </dsp:txXfrm>
    </dsp:sp>
    <dsp:sp modelId="{F02E44C8-332C-D244-8DE4-FE7F55BF7724}">
      <dsp:nvSpPr>
        <dsp:cNvPr id="0" name=""/>
        <dsp:cNvSpPr/>
      </dsp:nvSpPr>
      <dsp:spPr>
        <a:xfrm>
          <a:off x="5597139" y="1606482"/>
          <a:ext cx="2294162" cy="137649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It's working for others approach</a:t>
          </a:r>
        </a:p>
      </dsp:txBody>
      <dsp:txXfrm>
        <a:off x="5597139" y="1606482"/>
        <a:ext cx="2294162" cy="1376497"/>
      </dsp:txXfrm>
    </dsp:sp>
    <dsp:sp modelId="{485529E5-3630-5E4D-A5FE-1A36907B91DA}">
      <dsp:nvSpPr>
        <dsp:cNvPr id="0" name=""/>
        <dsp:cNvSpPr/>
      </dsp:nvSpPr>
      <dsp:spPr>
        <a:xfrm>
          <a:off x="8120717" y="1606482"/>
          <a:ext cx="2294162" cy="137649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The Yes ladder</a:t>
          </a:r>
        </a:p>
      </dsp:txBody>
      <dsp:txXfrm>
        <a:off x="8120717" y="1606482"/>
        <a:ext cx="2294162" cy="1376497"/>
      </dsp:txXfrm>
    </dsp:sp>
    <dsp:sp modelId="{8C10D747-00BF-6D4C-8EB4-EBA314AA3E9D}">
      <dsp:nvSpPr>
        <dsp:cNvPr id="0" name=""/>
        <dsp:cNvSpPr/>
      </dsp:nvSpPr>
      <dsp:spPr>
        <a:xfrm>
          <a:off x="4335350" y="3212395"/>
          <a:ext cx="2294162" cy="137649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Use evidence and data </a:t>
          </a:r>
        </a:p>
      </dsp:txBody>
      <dsp:txXfrm>
        <a:off x="4335350" y="3212395"/>
        <a:ext cx="2294162" cy="1376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2C184-B25C-3F4E-B9AE-C912E225B7C2}">
      <dsp:nvSpPr>
        <dsp:cNvPr id="0" name=""/>
        <dsp:cNvSpPr/>
      </dsp:nvSpPr>
      <dsp:spPr>
        <a:xfrm>
          <a:off x="0" y="3454654"/>
          <a:ext cx="10964921" cy="113389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a:t>When an educator shows they care they also show they are aware of the unique talents that each candidate can bring to the situation and support them in developing and demonstrating these key skills and behaviours..</a:t>
          </a:r>
          <a:endParaRPr lang="en-US" sz="2000" kern="1200"/>
        </a:p>
      </dsp:txBody>
      <dsp:txXfrm>
        <a:off x="0" y="3454654"/>
        <a:ext cx="10964921" cy="1133894"/>
      </dsp:txXfrm>
    </dsp:sp>
    <dsp:sp modelId="{DFC288F0-008B-DE4C-81E0-F5516A84E92A}">
      <dsp:nvSpPr>
        <dsp:cNvPr id="0" name=""/>
        <dsp:cNvSpPr/>
      </dsp:nvSpPr>
      <dsp:spPr>
        <a:xfrm rot="10800000">
          <a:off x="0" y="1727733"/>
          <a:ext cx="10964921" cy="1743930"/>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a:t>The </a:t>
          </a:r>
          <a:r>
            <a:rPr lang="en-GB" sz="2000" kern="1200"/>
            <a:t>educator </a:t>
          </a:r>
          <a:r>
            <a:rPr lang="en-GB" sz="2000" b="0" i="0" kern="1200"/>
            <a:t>listens to the concerns and needs and provides support and is empathic of each person’ situation and background.</a:t>
          </a:r>
          <a:endParaRPr lang="en-US" sz="2000" kern="1200"/>
        </a:p>
      </dsp:txBody>
      <dsp:txXfrm rot="10800000">
        <a:off x="0" y="1727733"/>
        <a:ext cx="10964921" cy="1133153"/>
      </dsp:txXfrm>
    </dsp:sp>
    <dsp:sp modelId="{00868B29-BDBF-9140-AC18-37FB9453D8DA}">
      <dsp:nvSpPr>
        <dsp:cNvPr id="0" name=""/>
        <dsp:cNvSpPr/>
      </dsp:nvSpPr>
      <dsp:spPr>
        <a:xfrm rot="10800000">
          <a:off x="0" y="811"/>
          <a:ext cx="10964921" cy="1743930"/>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a:t>Caring is the extent to which an educator attends to each candidates needs and is a guide to them. </a:t>
          </a:r>
          <a:endParaRPr lang="en-US" sz="2000" kern="1200"/>
        </a:p>
      </dsp:txBody>
      <dsp:txXfrm rot="10800000">
        <a:off x="0" y="811"/>
        <a:ext cx="10964921" cy="1133153"/>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563F8-AB43-492E-821A-1522993872F4}" type="datetimeFigureOut">
              <a:rPr lang="en-GB" smtClean="0"/>
              <a:t>19/01/2023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243AE-AD24-4F2D-A5D1-83D43D483D35}" type="slidenum">
              <a:rPr lang="en-GB" smtClean="0"/>
              <a:t>‹#›</a:t>
            </a:fld>
            <a:endParaRPr lang="en-GB"/>
          </a:p>
        </p:txBody>
      </p:sp>
    </p:spTree>
    <p:extLst>
      <p:ext uri="{BB962C8B-B14F-4D97-AF65-F5344CB8AC3E}">
        <p14:creationId xmlns:p14="http://schemas.microsoft.com/office/powerpoint/2010/main" val="300106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uturelearn.com/experttracks/business-strategy-and-decision-making-skill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usiness2community.com/strategy/message-framing-the-art-of-persuasion-0508443" TargetMode="External"/><Relationship Id="rId7" Type="http://schemas.openxmlformats.org/officeDocument/2006/relationships/hyperlink" Target="https://www.ciphr.com/hr-softwar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ciphr.com/features/the-rise-of-evidence-based-decision-making-hr/" TargetMode="External"/><Relationship Id="rId5" Type="http://schemas.openxmlformats.org/officeDocument/2006/relationships/hyperlink" Target="http://www.businessinsider.com/the-scientifically-proven-method-for-getting-people-to-say-yes-2011-7?IR=T" TargetMode="External"/><Relationship Id="rId4" Type="http://schemas.openxmlformats.org/officeDocument/2006/relationships/hyperlink" Target="https://www.spring.org.uk/2013/02/the-one-really-easy-persuasion-technique-everyone-should-know.ph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take each heading and have a look at how this effects your role as an educator </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3</a:t>
            </a:fld>
            <a:endParaRPr lang="en-GB"/>
          </a:p>
        </p:txBody>
      </p:sp>
    </p:spTree>
    <p:extLst>
      <p:ext uri="{BB962C8B-B14F-4D97-AF65-F5344CB8AC3E}">
        <p14:creationId xmlns:p14="http://schemas.microsoft.com/office/powerpoint/2010/main" val="3161792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2243AE-AD24-4F2D-A5D1-83D43D483D35}" type="slidenum">
              <a:rPr lang="en-GB" smtClean="0"/>
              <a:t>17</a:t>
            </a:fld>
            <a:endParaRPr lang="en-GB"/>
          </a:p>
        </p:txBody>
      </p:sp>
    </p:spTree>
    <p:extLst>
      <p:ext uri="{BB962C8B-B14F-4D97-AF65-F5344CB8AC3E}">
        <p14:creationId xmlns:p14="http://schemas.microsoft.com/office/powerpoint/2010/main" val="156250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18</a:t>
            </a:fld>
            <a:endParaRPr lang="en-GB"/>
          </a:p>
        </p:txBody>
      </p:sp>
    </p:spTree>
    <p:extLst>
      <p:ext uri="{BB962C8B-B14F-4D97-AF65-F5344CB8AC3E}">
        <p14:creationId xmlns:p14="http://schemas.microsoft.com/office/powerpoint/2010/main" val="1705095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19</a:t>
            </a:fld>
            <a:endParaRPr lang="en-GB"/>
          </a:p>
        </p:txBody>
      </p:sp>
    </p:spTree>
    <p:extLst>
      <p:ext uri="{BB962C8B-B14F-4D97-AF65-F5344CB8AC3E}">
        <p14:creationId xmlns:p14="http://schemas.microsoft.com/office/powerpoint/2010/main" val="316077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Y"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34248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21</a:t>
            </a:fld>
            <a:endParaRPr lang="en-GB"/>
          </a:p>
        </p:txBody>
      </p:sp>
    </p:spTree>
    <p:extLst>
      <p:ext uri="{BB962C8B-B14F-4D97-AF65-F5344CB8AC3E}">
        <p14:creationId xmlns:p14="http://schemas.microsoft.com/office/powerpoint/2010/main" val="92096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22</a:t>
            </a:fld>
            <a:endParaRPr lang="en-GB"/>
          </a:p>
        </p:txBody>
      </p:sp>
    </p:spTree>
    <p:extLst>
      <p:ext uri="{BB962C8B-B14F-4D97-AF65-F5344CB8AC3E}">
        <p14:creationId xmlns:p14="http://schemas.microsoft.com/office/powerpoint/2010/main" val="4372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group to shout out some answers and ask them </a:t>
            </a:r>
          </a:p>
        </p:txBody>
      </p:sp>
      <p:sp>
        <p:nvSpPr>
          <p:cNvPr id="4" name="Slide Number Placeholder 3"/>
          <p:cNvSpPr>
            <a:spLocks noGrp="1"/>
          </p:cNvSpPr>
          <p:nvPr>
            <p:ph type="sldNum" sz="quarter" idx="5"/>
          </p:nvPr>
        </p:nvSpPr>
        <p:spPr/>
        <p:txBody>
          <a:bodyPr/>
          <a:lstStyle/>
          <a:p>
            <a:fld id="{2A2243AE-AD24-4F2D-A5D1-83D43D483D35}" type="slidenum">
              <a:rPr lang="en-GB" smtClean="0"/>
              <a:t>5</a:t>
            </a:fld>
            <a:endParaRPr lang="en-GB"/>
          </a:p>
        </p:txBody>
      </p:sp>
    </p:spTree>
    <p:extLst>
      <p:ext uri="{BB962C8B-B14F-4D97-AF65-F5344CB8AC3E}">
        <p14:creationId xmlns:p14="http://schemas.microsoft.com/office/powerpoint/2010/main" val="216353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in the the Amazon sign that the arrow is representing A to Z </a:t>
            </a:r>
          </a:p>
        </p:txBody>
      </p:sp>
      <p:sp>
        <p:nvSpPr>
          <p:cNvPr id="4" name="Slide Number Placeholder 3"/>
          <p:cNvSpPr>
            <a:spLocks noGrp="1"/>
          </p:cNvSpPr>
          <p:nvPr>
            <p:ph type="sldNum" sz="quarter" idx="5"/>
          </p:nvPr>
        </p:nvSpPr>
        <p:spPr/>
        <p:txBody>
          <a:bodyPr/>
          <a:lstStyle/>
          <a:p>
            <a:fld id="{2A2243AE-AD24-4F2D-A5D1-83D43D483D35}" type="slidenum">
              <a:rPr lang="en-GB" smtClean="0"/>
              <a:t>6</a:t>
            </a:fld>
            <a:endParaRPr lang="en-GB"/>
          </a:p>
        </p:txBody>
      </p:sp>
    </p:spTree>
    <p:extLst>
      <p:ext uri="{BB962C8B-B14F-4D97-AF65-F5344CB8AC3E}">
        <p14:creationId xmlns:p14="http://schemas.microsoft.com/office/powerpoint/2010/main" val="106857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that the volume is up high to get maximum effect !!!</a:t>
            </a:r>
          </a:p>
        </p:txBody>
      </p:sp>
      <p:sp>
        <p:nvSpPr>
          <p:cNvPr id="4" name="Slide Number Placeholder 3"/>
          <p:cNvSpPr>
            <a:spLocks noGrp="1"/>
          </p:cNvSpPr>
          <p:nvPr>
            <p:ph type="sldNum" sz="quarter" idx="5"/>
          </p:nvPr>
        </p:nvSpPr>
        <p:spPr/>
        <p:txBody>
          <a:bodyPr/>
          <a:lstStyle/>
          <a:p>
            <a:fld id="{2A2243AE-AD24-4F2D-A5D1-83D43D483D35}" type="slidenum">
              <a:rPr lang="en-GB" smtClean="0"/>
              <a:t>7</a:t>
            </a:fld>
            <a:endParaRPr lang="en-GB"/>
          </a:p>
        </p:txBody>
      </p:sp>
    </p:spTree>
    <p:extLst>
      <p:ext uri="{BB962C8B-B14F-4D97-AF65-F5344CB8AC3E}">
        <p14:creationId xmlns:p14="http://schemas.microsoft.com/office/powerpoint/2010/main" val="381657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the answers </a:t>
            </a:r>
          </a:p>
        </p:txBody>
      </p:sp>
      <p:sp>
        <p:nvSpPr>
          <p:cNvPr id="4" name="Slide Number Placeholder 3"/>
          <p:cNvSpPr>
            <a:spLocks noGrp="1"/>
          </p:cNvSpPr>
          <p:nvPr>
            <p:ph type="sldNum" sz="quarter" idx="5"/>
          </p:nvPr>
        </p:nvSpPr>
        <p:spPr/>
        <p:txBody>
          <a:bodyPr/>
          <a:lstStyle/>
          <a:p>
            <a:fld id="{2A2243AE-AD24-4F2D-A5D1-83D43D483D35}" type="slidenum">
              <a:rPr lang="en-GB" smtClean="0"/>
              <a:t>10</a:t>
            </a:fld>
            <a:endParaRPr lang="en-GB"/>
          </a:p>
        </p:txBody>
      </p:sp>
    </p:spTree>
    <p:extLst>
      <p:ext uri="{BB962C8B-B14F-4D97-AF65-F5344CB8AC3E}">
        <p14:creationId xmlns:p14="http://schemas.microsoft.com/office/powerpoint/2010/main" val="350579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423B43"/>
                </a:solidFill>
                <a:effectLst/>
                <a:latin typeface="europa"/>
              </a:rPr>
              <a:t>How to improve critical thinking skills </a:t>
            </a:r>
          </a:p>
          <a:p>
            <a:pPr algn="l"/>
            <a:r>
              <a:rPr lang="en-GB" b="0" i="0" u="none" strike="noStrike" dirty="0">
                <a:solidFill>
                  <a:srgbClr val="423B43"/>
                </a:solidFill>
                <a:effectLst/>
                <a:latin typeface="europa"/>
              </a:rPr>
              <a:t>The steps above seem simple enough, yet with the various obstacles and emotions involved in decision making, it can sometimes be hard to let your head rule above your heart. So how can you improve your critical thinking skills? </a:t>
            </a:r>
          </a:p>
          <a:p>
            <a:pPr algn="l"/>
            <a:r>
              <a:rPr lang="en-GB" b="0" i="0" u="none" strike="noStrike" dirty="0">
                <a:solidFill>
                  <a:srgbClr val="423B43"/>
                </a:solidFill>
                <a:effectLst/>
                <a:latin typeface="europa"/>
              </a:rPr>
              <a:t>There are several ways that you can achieve the benefits of critical thinking, including: </a:t>
            </a:r>
          </a:p>
          <a:p>
            <a:pPr algn="l"/>
            <a:r>
              <a:rPr lang="en-GB" b="1" i="0" u="none" strike="noStrike" dirty="0">
                <a:solidFill>
                  <a:srgbClr val="423B43"/>
                </a:solidFill>
                <a:effectLst/>
                <a:latin typeface="europa"/>
              </a:rPr>
              <a:t>Use scrutiny and scepticism</a:t>
            </a:r>
          </a:p>
          <a:p>
            <a:pPr algn="l"/>
            <a:r>
              <a:rPr lang="en-GB" b="0" i="0" u="none" strike="noStrike" dirty="0">
                <a:solidFill>
                  <a:srgbClr val="423B43"/>
                </a:solidFill>
                <a:effectLst/>
                <a:latin typeface="europa"/>
              </a:rPr>
              <a:t>It requires little effort to accept things at face value and believe what you’re being told. However, doing so is not particularly helpful for critical thinking. Instead, you should question what’s in front of you, ask what the motivations are, and how accurate the information is. </a:t>
            </a:r>
          </a:p>
          <a:p>
            <a:pPr algn="l"/>
            <a:r>
              <a:rPr lang="en-GB" b="1" i="0" u="none" strike="noStrike" dirty="0">
                <a:solidFill>
                  <a:srgbClr val="423B43"/>
                </a:solidFill>
                <a:effectLst/>
                <a:latin typeface="europa"/>
              </a:rPr>
              <a:t>Eliminate the less useful and unreliable information</a:t>
            </a:r>
          </a:p>
          <a:p>
            <a:pPr algn="l"/>
            <a:r>
              <a:rPr lang="en-GB" b="0" i="0" u="none" strike="noStrike" dirty="0">
                <a:solidFill>
                  <a:srgbClr val="423B43"/>
                </a:solidFill>
                <a:effectLst/>
                <a:latin typeface="europa"/>
              </a:rPr>
              <a:t>It can be difficult to </a:t>
            </a:r>
            <a:r>
              <a:rPr lang="en-GB" b="0" i="0" u="none" strike="noStrike" dirty="0">
                <a:solidFill>
                  <a:srgbClr val="DE00A5"/>
                </a:solidFill>
                <a:effectLst/>
                <a:latin typeface="europa"/>
                <a:hlinkClick r:id="rId3"/>
              </a:rPr>
              <a:t>make effective decisions</a:t>
            </a:r>
            <a:r>
              <a:rPr lang="en-GB" b="0" i="0" u="none" strike="noStrike" dirty="0">
                <a:solidFill>
                  <a:srgbClr val="423B43"/>
                </a:solidFill>
                <a:effectLst/>
                <a:latin typeface="europa"/>
              </a:rPr>
              <a:t> or draw informed conclusions when you’re surrounded by inaccurate information. Using your critical eye and scepticism, you can start to discount the bad arguments and biased claims. </a:t>
            </a:r>
          </a:p>
          <a:p>
            <a:pPr algn="l"/>
            <a:r>
              <a:rPr lang="en-GB" b="1" i="0" u="none" strike="noStrike" dirty="0">
                <a:solidFill>
                  <a:srgbClr val="423B43"/>
                </a:solidFill>
                <a:effectLst/>
                <a:latin typeface="europa"/>
              </a:rPr>
              <a:t>Use reliable sources</a:t>
            </a:r>
          </a:p>
          <a:p>
            <a:pPr algn="l"/>
            <a:r>
              <a:rPr lang="en-GB" b="0" i="0" u="none" strike="noStrike" dirty="0">
                <a:solidFill>
                  <a:srgbClr val="423B43"/>
                </a:solidFill>
                <a:effectLst/>
                <a:latin typeface="europa"/>
              </a:rPr>
              <a:t>When you’re researching a topic to make an informed decision, always pay attention to the source. Look at evidence-based information from reliable outlets and be careful of how statistics are presented to you. Try and explore past the surface-level claims of studies to find out what they’re </a:t>
            </a:r>
            <a:r>
              <a:rPr lang="en-GB" b="0" i="1" u="none" strike="noStrike" dirty="0">
                <a:solidFill>
                  <a:srgbClr val="423B43"/>
                </a:solidFill>
                <a:effectLst/>
                <a:latin typeface="europa"/>
              </a:rPr>
              <a:t>actually</a:t>
            </a:r>
            <a:r>
              <a:rPr lang="en-GB" b="0" i="0" u="none" strike="noStrike" dirty="0">
                <a:solidFill>
                  <a:srgbClr val="423B43"/>
                </a:solidFill>
                <a:effectLst/>
                <a:latin typeface="europa"/>
              </a:rPr>
              <a:t> telling you, and whether there is enough of a sample size to make a conclusion. </a:t>
            </a:r>
          </a:p>
          <a:p>
            <a:pPr algn="l"/>
            <a:r>
              <a:rPr lang="en-GB" b="1" i="0" u="none" strike="noStrike" dirty="0">
                <a:solidFill>
                  <a:srgbClr val="423B43"/>
                </a:solidFill>
                <a:effectLst/>
                <a:latin typeface="europa"/>
              </a:rPr>
              <a:t>Listen actively</a:t>
            </a:r>
          </a:p>
          <a:p>
            <a:pPr algn="l"/>
            <a:r>
              <a:rPr lang="en-GB" b="0" i="0" u="none" strike="noStrike" dirty="0">
                <a:solidFill>
                  <a:srgbClr val="423B43"/>
                </a:solidFill>
                <a:effectLst/>
                <a:latin typeface="europa"/>
              </a:rPr>
              <a:t>Active listening is a technique that ensures the listener concentrates, understands, responds to, and remembers what’s being said. It’s also about observing behaviour and body language. This type of active listening can help you fully understand what’s being said and why, and what the pros and cons of the argument are. </a:t>
            </a:r>
          </a:p>
          <a:p>
            <a:pPr algn="l"/>
            <a:r>
              <a:rPr lang="en-GB" b="1" i="0" u="none" strike="noStrike" dirty="0">
                <a:solidFill>
                  <a:srgbClr val="423B43"/>
                </a:solidFill>
                <a:effectLst/>
                <a:latin typeface="europa"/>
              </a:rPr>
              <a:t>Use empathy</a:t>
            </a:r>
          </a:p>
          <a:p>
            <a:pPr algn="l"/>
            <a:r>
              <a:rPr lang="en-GB" b="0" i="0" u="none" strike="noStrike" dirty="0">
                <a:solidFill>
                  <a:srgbClr val="423B43"/>
                </a:solidFill>
                <a:effectLst/>
                <a:latin typeface="europa"/>
              </a:rPr>
              <a:t>Being able to put yourself in the shoes of another person allows you to understand their point of view, motivations, and aspirations. In doing so, you’re better able to appreciate why they hold a particular belief or think in a certain way. </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11</a:t>
            </a:fld>
            <a:endParaRPr lang="en-GB"/>
          </a:p>
        </p:txBody>
      </p:sp>
    </p:spTree>
    <p:extLst>
      <p:ext uri="{BB962C8B-B14F-4D97-AF65-F5344CB8AC3E}">
        <p14:creationId xmlns:p14="http://schemas.microsoft.com/office/powerpoint/2010/main" val="3088318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910fe588e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910fe588e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answers to help you guide your candidates </a:t>
            </a:r>
          </a:p>
        </p:txBody>
      </p:sp>
      <p:sp>
        <p:nvSpPr>
          <p:cNvPr id="4" name="Slide Number Placeholder 3"/>
          <p:cNvSpPr>
            <a:spLocks noGrp="1"/>
          </p:cNvSpPr>
          <p:nvPr>
            <p:ph type="sldNum" sz="quarter" idx="5"/>
          </p:nvPr>
        </p:nvSpPr>
        <p:spPr/>
        <p:txBody>
          <a:bodyPr/>
          <a:lstStyle/>
          <a:p>
            <a:fld id="{2A2243AE-AD24-4F2D-A5D1-83D43D483D35}" type="slidenum">
              <a:rPr lang="en-GB" smtClean="0"/>
              <a:t>14</a:t>
            </a:fld>
            <a:endParaRPr lang="en-GB"/>
          </a:p>
        </p:txBody>
      </p:sp>
    </p:spTree>
    <p:extLst>
      <p:ext uri="{BB962C8B-B14F-4D97-AF65-F5344CB8AC3E}">
        <p14:creationId xmlns:p14="http://schemas.microsoft.com/office/powerpoint/2010/main" val="147994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1. The ‘framing’ method </a:t>
            </a:r>
          </a:p>
          <a:p>
            <a:pPr algn="l"/>
            <a:r>
              <a:rPr lang="en-GB" b="0" i="0" u="none" strike="noStrike" dirty="0">
                <a:solidFill>
                  <a:srgbClr val="000000"/>
                </a:solidFill>
                <a:effectLst/>
                <a:latin typeface="ModernEra-Regular"/>
              </a:rPr>
              <a:t>Carefully describing or explaining something in such a way that influences how the recipient interprets the information being given is known as ‘framing’. Take the classic example of a glass that is ‘half full’ or ‘half empty’ – the first phrase sounds much more positive, even though the same object is being described in both instances.</a:t>
            </a:r>
          </a:p>
          <a:p>
            <a:pPr algn="l"/>
            <a:r>
              <a:rPr lang="en-GB" b="0" i="0" u="none" strike="noStrike" dirty="0">
                <a:solidFill>
                  <a:srgbClr val="000000"/>
                </a:solidFill>
                <a:effectLst/>
                <a:latin typeface="ModernEra-Regular"/>
              </a:rPr>
              <a:t>This technique is often used effectively by politicians when debating their opponents, to influence the audience to agree with their point of view.</a:t>
            </a:r>
          </a:p>
          <a:p>
            <a:pPr algn="l"/>
            <a:r>
              <a:rPr lang="en-GB" b="0" i="0" u="none" strike="noStrike" dirty="0">
                <a:solidFill>
                  <a:srgbClr val="000000"/>
                </a:solidFill>
                <a:effectLst/>
                <a:latin typeface="ModernEra-Regular"/>
              </a:rPr>
              <a:t>Framing has </a:t>
            </a:r>
            <a:r>
              <a:rPr lang="en-GB" b="0" i="0" u="none" strike="noStrike" dirty="0">
                <a:solidFill>
                  <a:srgbClr val="000000"/>
                </a:solidFill>
                <a:effectLst/>
                <a:latin typeface="ModernEra-Regular"/>
                <a:hlinkClick r:id="rId3"/>
              </a:rPr>
              <a:t>three core elements</a:t>
            </a:r>
            <a:r>
              <a:rPr lang="en-GB" b="0" i="0" u="none" strike="noStrike" dirty="0">
                <a:solidFill>
                  <a:srgbClr val="000000"/>
                </a:solidFill>
                <a:effectLst/>
                <a:latin typeface="ModernEra-Regular"/>
              </a:rPr>
              <a:t>:</a:t>
            </a:r>
          </a:p>
          <a:p>
            <a:pPr algn="l">
              <a:buFont typeface="+mj-lt"/>
              <a:buAutoNum type="arabicPeriod"/>
            </a:pPr>
            <a:r>
              <a:rPr lang="en-GB" b="0" i="0" u="none" strike="noStrike" dirty="0">
                <a:solidFill>
                  <a:srgbClr val="000000"/>
                </a:solidFill>
                <a:effectLst/>
                <a:latin typeface="ModernEra-Medium"/>
              </a:rPr>
              <a:t>Placement – choosing the right time, place and people to communicate with</a:t>
            </a:r>
          </a:p>
          <a:p>
            <a:pPr algn="l">
              <a:buFont typeface="+mj-lt"/>
              <a:buAutoNum type="arabicPeriod"/>
            </a:pPr>
            <a:r>
              <a:rPr lang="en-GB" b="0" i="0" u="none" strike="noStrike" dirty="0">
                <a:solidFill>
                  <a:srgbClr val="000000"/>
                </a:solidFill>
                <a:effectLst/>
                <a:latin typeface="ModernEra-Medium"/>
              </a:rPr>
              <a:t>Approach – carefully constructing how your argument is presented. People are more likely to respond better if you explain the positives of your viewpoint, rather than any potential downsides</a:t>
            </a:r>
          </a:p>
          <a:p>
            <a:pPr algn="l">
              <a:buFont typeface="+mj-lt"/>
              <a:buAutoNum type="arabicPeriod"/>
            </a:pPr>
            <a:r>
              <a:rPr lang="en-GB" b="0" i="0" u="none" strike="noStrike" dirty="0">
                <a:solidFill>
                  <a:srgbClr val="000000"/>
                </a:solidFill>
                <a:effectLst/>
                <a:latin typeface="ModernEra-Medium"/>
              </a:rPr>
              <a:t>Words – selecting the most appropriate words to explain your viewpoint</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2. Talk about ‘we’, not ‘you’</a:t>
            </a:r>
          </a:p>
          <a:p>
            <a:pPr algn="l"/>
            <a:r>
              <a:rPr lang="en-GB" b="0" i="0" u="none" strike="noStrike" dirty="0">
                <a:solidFill>
                  <a:srgbClr val="000000"/>
                </a:solidFill>
                <a:effectLst/>
                <a:latin typeface="ModernEra-Regular"/>
              </a:rPr>
              <a:t>By using the word ‘we’ instead of ‘you’, you’re saying that your opinion or strategy is relevant to the whole team, rather than just to your vested interests. Being part of a team decision or project is far more appealing than being left out.</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3. Be specific and confident</a:t>
            </a:r>
          </a:p>
          <a:p>
            <a:pPr algn="l"/>
            <a:r>
              <a:rPr lang="en-GB" b="0" i="0" u="none" strike="noStrike" dirty="0">
                <a:solidFill>
                  <a:srgbClr val="000000"/>
                </a:solidFill>
                <a:effectLst/>
                <a:latin typeface="ModernEra-Regular"/>
              </a:rPr>
              <a:t>If you speak confidently, clearly and concisely, people are more likely to listen to you, to take what you have to say seriously, and to agree with you. Prepare what you want to say; make sure you have everything clear in your own mind before tackling a tricky conversation. When speaking, avoid filler words – such as ‘umm’, ‘err’ or ‘like’ – because these suggest that you’re struggling to express your message or are uncertain about its validity.</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4. Explain what’s in it for them</a:t>
            </a:r>
          </a:p>
          <a:p>
            <a:pPr algn="l"/>
            <a:r>
              <a:rPr lang="en-GB" b="0" i="0" u="none" strike="noStrike" dirty="0">
                <a:solidFill>
                  <a:srgbClr val="000000"/>
                </a:solidFill>
                <a:effectLst/>
                <a:latin typeface="ModernEra-Regular"/>
              </a:rPr>
              <a:t>One great way of persuading people is to explain the benefits that will affect them specifically. If someone can see and appreciate that agreeing with you will offer advantages to them personally, they’ll be much more inclined to agree with you.</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5. Create scarcity and urgency</a:t>
            </a:r>
          </a:p>
          <a:p>
            <a:pPr algn="l"/>
            <a:r>
              <a:rPr lang="en-GB" b="0" i="0" u="none" strike="noStrike" dirty="0">
                <a:solidFill>
                  <a:srgbClr val="000000"/>
                </a:solidFill>
                <a:effectLst/>
                <a:latin typeface="ModernEra-Regular"/>
              </a:rPr>
              <a:t>Creating a real need for something, or a time constraint, makes people want something more than if it were abundantly available. Think about the limited-edition products that brands launch – the fact that consumers believe they may miss the opportunity to own something new makes them rush out to buy them.</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6. The ‘but you are free’ technique</a:t>
            </a:r>
          </a:p>
          <a:p>
            <a:pPr algn="l"/>
            <a:r>
              <a:rPr lang="en-GB" b="0" i="0" u="none" strike="noStrike" dirty="0">
                <a:solidFill>
                  <a:srgbClr val="000000"/>
                </a:solidFill>
                <a:effectLst/>
                <a:latin typeface="ModernEra-Regular"/>
              </a:rPr>
              <a:t>A </a:t>
            </a:r>
            <a:r>
              <a:rPr lang="en-GB" b="0" i="0" u="none" strike="noStrike" dirty="0">
                <a:solidFill>
                  <a:srgbClr val="000000"/>
                </a:solidFill>
                <a:effectLst/>
                <a:latin typeface="ModernEra-Regular"/>
                <a:hlinkClick r:id="rId4"/>
              </a:rPr>
              <a:t>2013 review</a:t>
            </a:r>
            <a:r>
              <a:rPr lang="en-GB" b="0" i="0" u="none" strike="noStrike" dirty="0">
                <a:solidFill>
                  <a:srgbClr val="000000"/>
                </a:solidFill>
                <a:effectLst/>
                <a:latin typeface="ModernEra-Regular"/>
              </a:rPr>
              <a:t> of 43 research studies, which involved 22,000 participants, found the ‘but you are free’ (BYAF) technique to double the chances that someone would say ‘yes’ to a request. And it’s a devastatingly easy strategy to put into action: simply remind the people you’re talking to that they are free to make a decision on the subject you’re discussing, and they will be more disposed to agree with you.</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7. The ‘it’s working for others’ approach</a:t>
            </a:r>
          </a:p>
          <a:p>
            <a:pPr algn="l"/>
            <a:r>
              <a:rPr lang="en-GB" b="0" i="0" u="none" strike="noStrike" dirty="0">
                <a:solidFill>
                  <a:srgbClr val="000000"/>
                </a:solidFill>
                <a:effectLst/>
                <a:latin typeface="ModernEra-Regular"/>
              </a:rPr>
              <a:t>People naturally look to others to make their decisions and influence their behaviour. For example, if a crowd of people are looking up at something then we’ll automatically do the same, and continue to look even if there’s nothing there, because we believe there must be something if others are looking. This ‘herd effect’ can be used to persuade, too: pointing out that a particular service or strategy is being used by a lot of people in your industry or profession can seal the deal.</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8. Get agreement on a more minor point first</a:t>
            </a:r>
          </a:p>
          <a:p>
            <a:pPr algn="l"/>
            <a:r>
              <a:rPr lang="en-GB" b="0" i="0" u="none" strike="noStrike" dirty="0">
                <a:solidFill>
                  <a:srgbClr val="000000"/>
                </a:solidFill>
                <a:effectLst/>
                <a:latin typeface="ModernEra-Regular"/>
              </a:rPr>
              <a:t>In a sales environment, this is known as the ‘</a:t>
            </a:r>
            <a:r>
              <a:rPr lang="en-GB" b="0" i="0" u="none" strike="noStrike" dirty="0">
                <a:solidFill>
                  <a:srgbClr val="000000"/>
                </a:solidFill>
                <a:effectLst/>
                <a:latin typeface="ModernEra-Regular"/>
                <a:hlinkClick r:id="rId5"/>
              </a:rPr>
              <a:t>yes ladder</a:t>
            </a:r>
            <a:r>
              <a:rPr lang="en-GB" b="0" i="0" u="none" strike="noStrike" dirty="0">
                <a:solidFill>
                  <a:srgbClr val="000000"/>
                </a:solidFill>
                <a:effectLst/>
                <a:latin typeface="ModernEra-Regular"/>
              </a:rPr>
              <a:t>’ – by getting someone to agree with a minor point, or to carry out a smaller task, you will be more likely to get them to agree with a bigger project.</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9. Use data and evidence to support your cause</a:t>
            </a:r>
          </a:p>
          <a:p>
            <a:pPr algn="l"/>
            <a:r>
              <a:rPr lang="en-GB" b="0" i="0" u="none" strike="noStrike" dirty="0">
                <a:solidFill>
                  <a:srgbClr val="000000"/>
                </a:solidFill>
                <a:effectLst/>
                <a:latin typeface="ModernEra-Regular"/>
              </a:rPr>
              <a:t>If you have </a:t>
            </a:r>
            <a:r>
              <a:rPr lang="en-GB" b="0" i="0" u="none" strike="noStrike" dirty="0">
                <a:solidFill>
                  <a:srgbClr val="000000"/>
                </a:solidFill>
                <a:effectLst/>
                <a:latin typeface="ModernEra-Regular"/>
                <a:hlinkClick r:id="rId6"/>
              </a:rPr>
              <a:t>evidence and data</a:t>
            </a:r>
            <a:r>
              <a:rPr lang="en-GB" b="0" i="0" u="none" strike="noStrike" dirty="0">
                <a:solidFill>
                  <a:srgbClr val="000000"/>
                </a:solidFill>
                <a:effectLst/>
                <a:latin typeface="ModernEra-Regular"/>
              </a:rPr>
              <a:t> that supports your idea – whether that’s from academic studies, surveys you’ve spotted in the press, examples of good industry practice, or research that you’ve undertaken within your organisation – your proposal will carry more weight. If you’re hoping to introduce a new initiative, running a pilot scheme to generate real-world results is a useful first step; your </a:t>
            </a:r>
            <a:r>
              <a:rPr lang="en-GB" b="0" i="0" u="none" strike="noStrike" dirty="0">
                <a:solidFill>
                  <a:srgbClr val="000000"/>
                </a:solidFill>
                <a:effectLst/>
                <a:latin typeface="ModernEra-Regular"/>
                <a:hlinkClick r:id="rId7"/>
              </a:rPr>
              <a:t>HR software</a:t>
            </a:r>
            <a:r>
              <a:rPr lang="en-GB" b="0" i="0" u="none" strike="noStrike" dirty="0">
                <a:solidFill>
                  <a:srgbClr val="000000"/>
                </a:solidFill>
                <a:effectLst/>
                <a:latin typeface="ModernEra-Regular"/>
              </a:rPr>
              <a:t>‘s reporting functionality should help you analyse the impact of projects such as a new training course, or changes to employee benefits, on key HR metrics such as retention, engagement and job performance.</a:t>
            </a:r>
          </a:p>
          <a:p>
            <a:pPr algn="l"/>
            <a:r>
              <a:rPr lang="en-GB" b="1" i="0" u="none" strike="noStrike" dirty="0">
                <a:solidFill>
                  <a:srgbClr val="000000"/>
                </a:solidFill>
                <a:effectLst/>
                <a:latin typeface="ModernEra-Bold"/>
              </a:rPr>
              <a:t> </a:t>
            </a:r>
          </a:p>
          <a:p>
            <a:pPr algn="l"/>
            <a:r>
              <a:rPr lang="en-GB" b="1" i="0" u="none" strike="noStrike" dirty="0">
                <a:solidFill>
                  <a:srgbClr val="000000"/>
                </a:solidFill>
                <a:effectLst/>
                <a:latin typeface="ModernEra-Bold"/>
              </a:rPr>
              <a:t>10. Pay attention to your body language</a:t>
            </a:r>
          </a:p>
          <a:p>
            <a:pPr algn="l"/>
            <a:r>
              <a:rPr lang="en-GB" b="0" i="0" u="none" strike="noStrike" dirty="0">
                <a:solidFill>
                  <a:srgbClr val="000000"/>
                </a:solidFill>
                <a:effectLst/>
                <a:latin typeface="ModernEra-Regular"/>
              </a:rPr>
              <a:t>Your body language also has a significant impact on your ability to persuade:</a:t>
            </a:r>
          </a:p>
          <a:p>
            <a:pPr algn="l">
              <a:buFont typeface="Arial" panose="020B0604020202020204" pitchFamily="34" charset="0"/>
              <a:buChar char="•"/>
            </a:pPr>
            <a:r>
              <a:rPr lang="en-GB" b="0" i="0" u="none" strike="noStrike" dirty="0">
                <a:solidFill>
                  <a:srgbClr val="000000"/>
                </a:solidFill>
                <a:effectLst/>
                <a:latin typeface="ModernEra-Medium"/>
              </a:rPr>
              <a:t>Smiling naturally – makes you seem approachable and likeable</a:t>
            </a:r>
          </a:p>
          <a:p>
            <a:pPr algn="l">
              <a:buFont typeface="Arial" panose="020B0604020202020204" pitchFamily="34" charset="0"/>
              <a:buChar char="•"/>
            </a:pPr>
            <a:r>
              <a:rPr lang="en-GB" b="0" i="0" u="none" strike="noStrike" dirty="0">
                <a:solidFill>
                  <a:srgbClr val="000000"/>
                </a:solidFill>
                <a:effectLst/>
                <a:latin typeface="ModernEra-Medium"/>
              </a:rPr>
              <a:t>Raising your eyebrows – signals you are not a threat, and are friendly and approachable</a:t>
            </a:r>
          </a:p>
          <a:p>
            <a:pPr algn="l">
              <a:buFont typeface="Arial" panose="020B0604020202020204" pitchFamily="34" charset="0"/>
              <a:buChar char="•"/>
            </a:pPr>
            <a:r>
              <a:rPr lang="en-GB" b="0" i="0" u="none" strike="noStrike" dirty="0">
                <a:solidFill>
                  <a:srgbClr val="000000"/>
                </a:solidFill>
                <a:effectLst/>
                <a:latin typeface="ModernEra-Medium"/>
              </a:rPr>
              <a:t>Avoid crossing your arms and putting your hands in your pockets – signals that you don’t feel comfortable and makes you appear less approachable</a:t>
            </a:r>
          </a:p>
          <a:p>
            <a:pPr algn="l">
              <a:buFont typeface="Arial" panose="020B0604020202020204" pitchFamily="34" charset="0"/>
              <a:buChar char="•"/>
            </a:pPr>
            <a:r>
              <a:rPr lang="en-GB" b="0" i="0" u="none" strike="noStrike" dirty="0">
                <a:solidFill>
                  <a:srgbClr val="000000"/>
                </a:solidFill>
                <a:effectLst/>
                <a:latin typeface="ModernEra-Medium"/>
              </a:rPr>
              <a:t>A visible neck – shows that you are unthreatening and easy to approach</a:t>
            </a:r>
          </a:p>
          <a:p>
            <a:pPr algn="l">
              <a:buFont typeface="Arial" panose="020B0604020202020204" pitchFamily="34" charset="0"/>
              <a:buChar char="•"/>
            </a:pPr>
            <a:r>
              <a:rPr lang="en-GB" b="0" i="0" u="none" strike="noStrike" dirty="0">
                <a:solidFill>
                  <a:srgbClr val="000000"/>
                </a:solidFill>
                <a:effectLst/>
                <a:latin typeface="ModernEra-Medium"/>
              </a:rPr>
              <a:t>Eye contact – shows interest in the conversation and trustworthiness</a:t>
            </a:r>
          </a:p>
          <a:p>
            <a:pPr algn="l">
              <a:buFont typeface="Arial" panose="020B0604020202020204" pitchFamily="34" charset="0"/>
              <a:buChar char="•"/>
            </a:pPr>
            <a:r>
              <a:rPr lang="en-GB" b="0" i="0" u="none" strike="noStrike" dirty="0">
                <a:solidFill>
                  <a:srgbClr val="000000"/>
                </a:solidFill>
                <a:effectLst/>
                <a:latin typeface="ModernEra-Medium"/>
              </a:rPr>
              <a:t>Wear colour – complimentary colours make people stand out and seem more attractive</a:t>
            </a:r>
          </a:p>
          <a:p>
            <a:pPr algn="l">
              <a:buFont typeface="Arial" panose="020B0604020202020204" pitchFamily="34" charset="0"/>
              <a:buChar char="•"/>
            </a:pPr>
            <a:r>
              <a:rPr lang="en-GB" b="0" i="0" u="none" strike="noStrike" dirty="0">
                <a:solidFill>
                  <a:srgbClr val="000000"/>
                </a:solidFill>
                <a:effectLst/>
                <a:latin typeface="ModernEra-Medium"/>
              </a:rPr>
              <a:t>Show your palms – indicates you are telling the full story</a:t>
            </a:r>
          </a:p>
          <a:p>
            <a:endParaRPr lang="en-US" dirty="0"/>
          </a:p>
        </p:txBody>
      </p:sp>
      <p:sp>
        <p:nvSpPr>
          <p:cNvPr id="4" name="Slide Number Placeholder 3"/>
          <p:cNvSpPr>
            <a:spLocks noGrp="1"/>
          </p:cNvSpPr>
          <p:nvPr>
            <p:ph type="sldNum" sz="quarter" idx="5"/>
          </p:nvPr>
        </p:nvSpPr>
        <p:spPr/>
        <p:txBody>
          <a:bodyPr/>
          <a:lstStyle/>
          <a:p>
            <a:fld id="{2A2243AE-AD24-4F2D-A5D1-83D43D483D35}" type="slidenum">
              <a:rPr lang="en-GB" smtClean="0"/>
              <a:t>16</a:t>
            </a:fld>
            <a:endParaRPr lang="en-GB"/>
          </a:p>
        </p:txBody>
      </p:sp>
    </p:spTree>
    <p:extLst>
      <p:ext uri="{BB962C8B-B14F-4D97-AF65-F5344CB8AC3E}">
        <p14:creationId xmlns:p14="http://schemas.microsoft.com/office/powerpoint/2010/main" val="2382013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6D-940E-4662-9985-BDA34EDFA704}"/>
              </a:ext>
            </a:extLst>
          </p:cNvPr>
          <p:cNvSpPr>
            <a:spLocks noGrp="1"/>
          </p:cNvSpPr>
          <p:nvPr>
            <p:ph type="ctrTitle"/>
          </p:nvPr>
        </p:nvSpPr>
        <p:spPr>
          <a:xfrm>
            <a:off x="3275215" y="3491345"/>
            <a:ext cx="5641570" cy="1239054"/>
          </a:xfrm>
        </p:spPr>
        <p:txBody>
          <a:bodyPr anchor="ctr"/>
          <a:lstStyle>
            <a:lvl1pPr algn="ctr">
              <a:lnSpc>
                <a:spcPct val="80000"/>
              </a:lnSpc>
              <a:defRPr sz="4000"/>
            </a:lvl1pPr>
          </a:lstStyle>
          <a:p>
            <a:r>
              <a:rPr lang="en-GB"/>
              <a:t>Click to edit Master title style</a:t>
            </a:r>
            <a:endParaRPr lang="en-GB" dirty="0"/>
          </a:p>
        </p:txBody>
      </p:sp>
      <p:cxnSp>
        <p:nvCxnSpPr>
          <p:cNvPr id="8" name="Straight Connector 7">
            <a:extLst>
              <a:ext uri="{FF2B5EF4-FFF2-40B4-BE49-F238E27FC236}">
                <a16:creationId xmlns:a16="http://schemas.microsoft.com/office/drawing/2014/main" id="{D2FDE0A4-AE19-4211-A8A8-95F595755762}"/>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C6F2-FFF3-461B-87F0-15BE999D4370}"/>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68BA6-98BD-4DF4-8176-2C706C013E69}"/>
              </a:ext>
            </a:extLst>
          </p:cNvPr>
          <p:cNvCxnSpPr/>
          <p:nvPr userDrawn="1"/>
        </p:nvCxnSpPr>
        <p:spPr>
          <a:xfrm>
            <a:off x="4508400" y="33876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157FAF-DABF-4232-9530-3EC27D178C2E}"/>
              </a:ext>
            </a:extLst>
          </p:cNvPr>
          <p:cNvCxnSpPr/>
          <p:nvPr userDrawn="1"/>
        </p:nvCxnSpPr>
        <p:spPr>
          <a:xfrm>
            <a:off x="4508400" y="47304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502684-23B0-494C-8229-D6F721646F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64707" y="2019600"/>
            <a:ext cx="862586" cy="1143002"/>
          </a:xfrm>
          <a:prstGeom prst="rect">
            <a:avLst/>
          </a:prstGeom>
        </p:spPr>
      </p:pic>
    </p:spTree>
    <p:extLst>
      <p:ext uri="{BB962C8B-B14F-4D97-AF65-F5344CB8AC3E}">
        <p14:creationId xmlns:p14="http://schemas.microsoft.com/office/powerpoint/2010/main" val="350472014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9F3D-FCE8-40E0-8E2F-15971AAB18E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E4C6D19-18C2-4057-9B00-D16D634FDD61}"/>
              </a:ext>
            </a:extLst>
          </p:cNvPr>
          <p:cNvSpPr>
            <a:spLocks noGrp="1"/>
          </p:cNvSpPr>
          <p:nvPr>
            <p:ph sz="half" idx="1"/>
          </p:nvPr>
        </p:nvSpPr>
        <p:spPr>
          <a:xfrm>
            <a:off x="612775" y="1807200"/>
            <a:ext cx="5410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871B845-735F-42D6-B9BF-067EB31AC7DA}"/>
              </a:ext>
            </a:extLst>
          </p:cNvPr>
          <p:cNvSpPr>
            <a:spLocks noGrp="1"/>
          </p:cNvSpPr>
          <p:nvPr>
            <p:ph sz="half" idx="2"/>
          </p:nvPr>
        </p:nvSpPr>
        <p:spPr>
          <a:xfrm>
            <a:off x="6163200" y="1807200"/>
            <a:ext cx="54108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3F673D-9AA1-4EA4-B96F-001CA1F24BF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C21C1DB2-E08C-4840-8FEC-D2D77C6E32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9FC31F-F2F4-4807-B814-C9F60636FB06}"/>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4186081637"/>
      </p:ext>
    </p:extLst>
  </p:cSld>
  <p:clrMapOvr>
    <a:masterClrMapping/>
  </p:clrMapOvr>
  <p:transition>
    <p:fade/>
  </p:transition>
  <p:extLst>
    <p:ext uri="{DCECCB84-F9BA-43D5-87BE-67443E8EF086}">
      <p15:sldGuideLst xmlns:p15="http://schemas.microsoft.com/office/powerpoint/2012/main">
        <p15:guide id="1" pos="3795" userDrawn="1">
          <p15:clr>
            <a:srgbClr val="FBAE40"/>
          </p15:clr>
        </p15:guide>
        <p15:guide id="2" pos="388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9F3D-FCE8-40E0-8E2F-15971AAB18E8}"/>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EE4C6D19-18C2-4057-9B00-D16D634FDD61}"/>
              </a:ext>
            </a:extLst>
          </p:cNvPr>
          <p:cNvSpPr>
            <a:spLocks noGrp="1"/>
          </p:cNvSpPr>
          <p:nvPr>
            <p:ph sz="half" idx="1"/>
          </p:nvPr>
        </p:nvSpPr>
        <p:spPr>
          <a:xfrm>
            <a:off x="612775" y="1807200"/>
            <a:ext cx="54108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871B845-735F-42D6-B9BF-067EB31AC7DA}"/>
              </a:ext>
            </a:extLst>
          </p:cNvPr>
          <p:cNvSpPr>
            <a:spLocks noGrp="1"/>
          </p:cNvSpPr>
          <p:nvPr>
            <p:ph sz="half" idx="2"/>
          </p:nvPr>
        </p:nvSpPr>
        <p:spPr>
          <a:xfrm>
            <a:off x="6163200" y="1807200"/>
            <a:ext cx="54108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3F673D-9AA1-4EA4-B96F-001CA1F24BF4}"/>
              </a:ext>
            </a:extLst>
          </p:cNvPr>
          <p:cNvSpPr>
            <a:spLocks noGrp="1"/>
          </p:cNvSpPr>
          <p:nvPr>
            <p:ph type="dt" sz="half" idx="10"/>
          </p:nvPr>
        </p:nvSpPr>
        <p:spPr/>
        <p:txBody>
          <a:bodyPr/>
          <a:lstStyle>
            <a:lvl1pPr>
              <a:defRPr>
                <a:solidFill>
                  <a:schemeClr val="accent1"/>
                </a:solidFill>
              </a:defRPr>
            </a:lvl1pPr>
          </a:lstStyle>
          <a:p>
            <a:endParaRPr lang="en-GB"/>
          </a:p>
        </p:txBody>
      </p:sp>
      <p:sp>
        <p:nvSpPr>
          <p:cNvPr id="6" name="Footer Placeholder 5">
            <a:extLst>
              <a:ext uri="{FF2B5EF4-FFF2-40B4-BE49-F238E27FC236}">
                <a16:creationId xmlns:a16="http://schemas.microsoft.com/office/drawing/2014/main" id="{C21C1DB2-E08C-4840-8FEC-D2D77C6E3299}"/>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7" name="Slide Number Placeholder 6">
            <a:extLst>
              <a:ext uri="{FF2B5EF4-FFF2-40B4-BE49-F238E27FC236}">
                <a16:creationId xmlns:a16="http://schemas.microsoft.com/office/drawing/2014/main" id="{1D9FC31F-F2F4-4807-B814-C9F60636FB06}"/>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8" name="Picture 7">
            <a:extLst>
              <a:ext uri="{FF2B5EF4-FFF2-40B4-BE49-F238E27FC236}">
                <a16:creationId xmlns:a16="http://schemas.microsoft.com/office/drawing/2014/main" id="{4B820FA1-ABAE-4982-B655-5EA1CBFFBD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2520354965"/>
      </p:ext>
    </p:extLst>
  </p:cSld>
  <p:clrMapOvr>
    <a:masterClrMapping/>
  </p:clrMapOvr>
  <p:transition>
    <p:fade/>
  </p:transition>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Righ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12775" y="460375"/>
            <a:ext cx="5122800" cy="79206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12775" y="1808162"/>
            <a:ext cx="5122800" cy="458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12775"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1BA8FB0-BDB7-4D4E-ADAB-54AFC2E69B0A}"/>
              </a:ext>
            </a:extLst>
          </p:cNvPr>
          <p:cNvSpPr>
            <a:spLocks noGrp="1"/>
          </p:cNvSpPr>
          <p:nvPr>
            <p:ph type="body" sz="quarter" idx="14" hasCustomPrompt="1"/>
          </p:nvPr>
        </p:nvSpPr>
        <p:spPr>
          <a:xfrm>
            <a:off x="10980000" y="460375"/>
            <a:ext cx="597600" cy="792163"/>
          </a:xfrm>
          <a:blipFill>
            <a:blip r:embed="rId2"/>
            <a:stretch>
              <a:fillRect/>
            </a:stretch>
          </a:blipFill>
        </p:spPr>
        <p:txBody>
          <a:bodyPr/>
          <a:lstStyle>
            <a:lvl1pPr>
              <a:defRPr sz="100"/>
            </a:lvl1pPr>
          </a:lstStyle>
          <a:p>
            <a:pPr lvl="0"/>
            <a:r>
              <a:rPr lang="en-US" dirty="0"/>
              <a:t> </a:t>
            </a:r>
            <a:endParaRPr lang="en-GB" dirty="0"/>
          </a:p>
        </p:txBody>
      </p:sp>
    </p:spTree>
    <p:extLst>
      <p:ext uri="{BB962C8B-B14F-4D97-AF65-F5344CB8AC3E}">
        <p14:creationId xmlns:p14="http://schemas.microsoft.com/office/powerpoint/2010/main" val="31946009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Right Whit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12775" y="460375"/>
            <a:ext cx="5122800" cy="792069"/>
          </a:xfrm>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12775" y="1808162"/>
            <a:ext cx="5122800" cy="458936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12775"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1BA8FB0-BDB7-4D4E-ADAB-54AFC2E69B0A}"/>
              </a:ext>
            </a:extLst>
          </p:cNvPr>
          <p:cNvSpPr>
            <a:spLocks noGrp="1"/>
          </p:cNvSpPr>
          <p:nvPr>
            <p:ph type="body" sz="quarter" idx="14" hasCustomPrompt="1"/>
          </p:nvPr>
        </p:nvSpPr>
        <p:spPr>
          <a:xfrm>
            <a:off x="10980000" y="460375"/>
            <a:ext cx="597600" cy="792163"/>
          </a:xfrm>
          <a:blipFill>
            <a:blip r:embed="rId2"/>
            <a:stretch>
              <a:fillRect/>
            </a:stretch>
          </a:blipFill>
        </p:spPr>
        <p:txBody>
          <a:bodyPr/>
          <a:lstStyle>
            <a:lvl1pPr>
              <a:defRPr sz="100"/>
            </a:lvl1pPr>
          </a:lstStyle>
          <a:p>
            <a:pPr lvl="0"/>
            <a:r>
              <a:rPr lang="en-US" dirty="0"/>
              <a:t> </a:t>
            </a:r>
            <a:endParaRPr lang="en-GB" dirty="0"/>
          </a:p>
        </p:txBody>
      </p:sp>
    </p:spTree>
    <p:extLst>
      <p:ext uri="{BB962C8B-B14F-4D97-AF65-F5344CB8AC3E}">
        <p14:creationId xmlns:p14="http://schemas.microsoft.com/office/powerpoint/2010/main" val="10470422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458013" y="460375"/>
            <a:ext cx="4348532" cy="792069"/>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458013" y="1808162"/>
            <a:ext cx="5122800" cy="458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458013"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2BDE92C-9865-4553-AEAE-4607DBED7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18873721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Left Whit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DBBB9C9-66A6-465D-A6D9-D3BFA29FCAE6}"/>
              </a:ext>
            </a:extLst>
          </p:cNvPr>
          <p:cNvSpPr>
            <a:spLocks noGrp="1"/>
          </p:cNvSpPr>
          <p:nvPr>
            <p:ph type="pic" sz="quarter" idx="13"/>
          </p:nvPr>
        </p:nvSpPr>
        <p:spPr>
          <a:xfrm>
            <a:off x="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a:xfrm>
            <a:off x="6458013" y="460375"/>
            <a:ext cx="4348532" cy="792069"/>
          </a:xfrm>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a:xfrm>
            <a:off x="6458013" y="1808162"/>
            <a:ext cx="5122800" cy="458936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C9664553-7BAF-4AE2-A64E-6D377E2DF25C}"/>
              </a:ext>
            </a:extLst>
          </p:cNvPr>
          <p:cNvCxnSpPr>
            <a:cxnSpLocks/>
          </p:cNvCxnSpPr>
          <p:nvPr userDrawn="1"/>
        </p:nvCxnSpPr>
        <p:spPr>
          <a:xfrm>
            <a:off x="6458013" y="1378800"/>
            <a:ext cx="5122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84E5BD9-411B-491B-BE50-1DC42D8540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37539028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ix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1735-BB58-4314-8D6C-881CA1B344F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D98BE02-6278-451B-9FC4-F7FE13061F12}"/>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2158382-AAF5-4615-AE9D-27C305C27EE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4E6B4A-A945-4C3C-A06E-AC67D538C410}"/>
              </a:ext>
            </a:extLst>
          </p:cNvPr>
          <p:cNvSpPr>
            <a:spLocks noGrp="1"/>
          </p:cNvSpPr>
          <p:nvPr>
            <p:ph type="sldNum" sz="quarter" idx="12"/>
          </p:nvPr>
        </p:nvSpPr>
        <p:spPr/>
        <p:txBody>
          <a:bodyPr/>
          <a:lstStyle/>
          <a:p>
            <a:fld id="{BAA6B2A5-E06A-4B92-96F1-71D38C62F6A6}" type="slidenum">
              <a:rPr lang="en-GB" smtClean="0"/>
              <a:pPr/>
              <a:t>‹#›</a:t>
            </a:fld>
            <a:endParaRPr lang="en-GB"/>
          </a:p>
        </p:txBody>
      </p:sp>
      <p:sp>
        <p:nvSpPr>
          <p:cNvPr id="7" name="Content Placeholder 2">
            <a:extLst>
              <a:ext uri="{FF2B5EF4-FFF2-40B4-BE49-F238E27FC236}">
                <a16:creationId xmlns:a16="http://schemas.microsoft.com/office/drawing/2014/main" id="{357D8C76-8E84-477E-958B-543219424BF9}"/>
              </a:ext>
            </a:extLst>
          </p:cNvPr>
          <p:cNvSpPr>
            <a:spLocks noGrp="1"/>
          </p:cNvSpPr>
          <p:nvPr>
            <p:ph idx="1"/>
          </p:nvPr>
        </p:nvSpPr>
        <p:spPr>
          <a:xfrm>
            <a:off x="612775" y="1808163"/>
            <a:ext cx="10964921" cy="563735"/>
          </a:xfrm>
        </p:spPr>
        <p:txBody>
          <a:bodyPr/>
          <a:lstStyle/>
          <a:p>
            <a:pPr lvl="0"/>
            <a:r>
              <a:rPr lang="en-GB"/>
              <a:t>Click to edit Master text styles</a:t>
            </a:r>
          </a:p>
        </p:txBody>
      </p:sp>
      <p:sp>
        <p:nvSpPr>
          <p:cNvPr id="9" name="Text Placeholder 8">
            <a:extLst>
              <a:ext uri="{FF2B5EF4-FFF2-40B4-BE49-F238E27FC236}">
                <a16:creationId xmlns:a16="http://schemas.microsoft.com/office/drawing/2014/main" id="{12331256-8AB7-4C63-8565-53FA7C50A2CF}"/>
              </a:ext>
            </a:extLst>
          </p:cNvPr>
          <p:cNvSpPr>
            <a:spLocks noGrp="1"/>
          </p:cNvSpPr>
          <p:nvPr>
            <p:ph type="body" sz="quarter" idx="13"/>
          </p:nvPr>
        </p:nvSpPr>
        <p:spPr>
          <a:xfrm>
            <a:off x="1724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0" name="Text Placeholder 8">
            <a:extLst>
              <a:ext uri="{FF2B5EF4-FFF2-40B4-BE49-F238E27FC236}">
                <a16:creationId xmlns:a16="http://schemas.microsoft.com/office/drawing/2014/main" id="{B4C33F06-6278-40BF-88A0-812AC2A04C3D}"/>
              </a:ext>
            </a:extLst>
          </p:cNvPr>
          <p:cNvSpPr>
            <a:spLocks noGrp="1"/>
          </p:cNvSpPr>
          <p:nvPr>
            <p:ph type="body" sz="quarter" idx="14"/>
          </p:nvPr>
        </p:nvSpPr>
        <p:spPr>
          <a:xfrm>
            <a:off x="5057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5DB898EE-5E2F-4CB3-BFA5-B274E5170446}"/>
              </a:ext>
            </a:extLst>
          </p:cNvPr>
          <p:cNvSpPr>
            <a:spLocks noGrp="1"/>
          </p:cNvSpPr>
          <p:nvPr>
            <p:ph type="body" sz="quarter" idx="15"/>
          </p:nvPr>
        </p:nvSpPr>
        <p:spPr>
          <a:xfrm>
            <a:off x="8390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5" name="Text Placeholder 8">
            <a:extLst>
              <a:ext uri="{FF2B5EF4-FFF2-40B4-BE49-F238E27FC236}">
                <a16:creationId xmlns:a16="http://schemas.microsoft.com/office/drawing/2014/main" id="{314B1C28-4D3F-4E74-AA3B-C2D02CD58DE1}"/>
              </a:ext>
            </a:extLst>
          </p:cNvPr>
          <p:cNvSpPr>
            <a:spLocks noGrp="1"/>
          </p:cNvSpPr>
          <p:nvPr>
            <p:ph type="body" sz="quarter" idx="16"/>
          </p:nvPr>
        </p:nvSpPr>
        <p:spPr>
          <a:xfrm>
            <a:off x="1724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6" name="Text Placeholder 8">
            <a:extLst>
              <a:ext uri="{FF2B5EF4-FFF2-40B4-BE49-F238E27FC236}">
                <a16:creationId xmlns:a16="http://schemas.microsoft.com/office/drawing/2014/main" id="{1A322CF4-AD65-4014-89A7-34635BDCE865}"/>
              </a:ext>
            </a:extLst>
          </p:cNvPr>
          <p:cNvSpPr>
            <a:spLocks noGrp="1"/>
          </p:cNvSpPr>
          <p:nvPr>
            <p:ph type="body" sz="quarter" idx="17"/>
          </p:nvPr>
        </p:nvSpPr>
        <p:spPr>
          <a:xfrm>
            <a:off x="5057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
        <p:nvSpPr>
          <p:cNvPr id="17" name="Text Placeholder 8">
            <a:extLst>
              <a:ext uri="{FF2B5EF4-FFF2-40B4-BE49-F238E27FC236}">
                <a16:creationId xmlns:a16="http://schemas.microsoft.com/office/drawing/2014/main" id="{A2FE364A-A096-4AF4-A7D4-0A71A95F420F}"/>
              </a:ext>
            </a:extLst>
          </p:cNvPr>
          <p:cNvSpPr>
            <a:spLocks noGrp="1"/>
          </p:cNvSpPr>
          <p:nvPr>
            <p:ph type="body" sz="quarter" idx="18"/>
          </p:nvPr>
        </p:nvSpPr>
        <p:spPr>
          <a:xfrm>
            <a:off x="8390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4991967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ix Caption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1735-BB58-4314-8D6C-881CA1B344FF}"/>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8D98BE02-6278-451B-9FC4-F7FE13061F12}"/>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72158382-AAF5-4615-AE9D-27C305C27EED}"/>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A54E6B4A-A945-4C3C-A06E-AC67D538C410}"/>
              </a:ext>
            </a:extLst>
          </p:cNvPr>
          <p:cNvSpPr>
            <a:spLocks noGrp="1"/>
          </p:cNvSpPr>
          <p:nvPr>
            <p:ph type="sldNum" sz="quarter" idx="12"/>
          </p:nvPr>
        </p:nvSpPr>
        <p:spPr/>
        <p:txBody>
          <a:bodyPr/>
          <a:lstStyle/>
          <a:p>
            <a:fld id="{BAA6B2A5-E06A-4B92-96F1-71D38C62F6A6}" type="slidenum">
              <a:rPr lang="en-GB" smtClean="0"/>
              <a:pPr/>
              <a:t>‹#›</a:t>
            </a:fld>
            <a:endParaRPr lang="en-GB"/>
          </a:p>
        </p:txBody>
      </p:sp>
      <p:sp>
        <p:nvSpPr>
          <p:cNvPr id="7" name="Content Placeholder 2">
            <a:extLst>
              <a:ext uri="{FF2B5EF4-FFF2-40B4-BE49-F238E27FC236}">
                <a16:creationId xmlns:a16="http://schemas.microsoft.com/office/drawing/2014/main" id="{357D8C76-8E84-477E-958B-543219424BF9}"/>
              </a:ext>
            </a:extLst>
          </p:cNvPr>
          <p:cNvSpPr>
            <a:spLocks noGrp="1"/>
          </p:cNvSpPr>
          <p:nvPr>
            <p:ph idx="1"/>
          </p:nvPr>
        </p:nvSpPr>
        <p:spPr>
          <a:xfrm>
            <a:off x="612775" y="1808163"/>
            <a:ext cx="10964921" cy="563735"/>
          </a:xfrm>
        </p:spPr>
        <p:txBody>
          <a:bodyPr/>
          <a:lstStyle>
            <a:lvl1pPr>
              <a:defRPr>
                <a:solidFill>
                  <a:schemeClr val="accent1"/>
                </a:solidFill>
              </a:defRPr>
            </a:lvl1pPr>
            <a:lvl2pPr>
              <a:defRPr>
                <a:solidFill>
                  <a:schemeClr val="accent1"/>
                </a:solidFill>
              </a:defRPr>
            </a:lvl2pPr>
          </a:lstStyle>
          <a:p>
            <a:pPr lvl="0"/>
            <a:r>
              <a:rPr lang="en-GB"/>
              <a:t>Click to edit Master text styles</a:t>
            </a:r>
          </a:p>
        </p:txBody>
      </p:sp>
      <p:sp>
        <p:nvSpPr>
          <p:cNvPr id="9" name="Text Placeholder 8">
            <a:extLst>
              <a:ext uri="{FF2B5EF4-FFF2-40B4-BE49-F238E27FC236}">
                <a16:creationId xmlns:a16="http://schemas.microsoft.com/office/drawing/2014/main" id="{12331256-8AB7-4C63-8565-53FA7C50A2CF}"/>
              </a:ext>
            </a:extLst>
          </p:cNvPr>
          <p:cNvSpPr>
            <a:spLocks noGrp="1"/>
          </p:cNvSpPr>
          <p:nvPr>
            <p:ph type="body" sz="quarter" idx="13"/>
          </p:nvPr>
        </p:nvSpPr>
        <p:spPr>
          <a:xfrm>
            <a:off x="1724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0" name="Text Placeholder 8">
            <a:extLst>
              <a:ext uri="{FF2B5EF4-FFF2-40B4-BE49-F238E27FC236}">
                <a16:creationId xmlns:a16="http://schemas.microsoft.com/office/drawing/2014/main" id="{B4C33F06-6278-40BF-88A0-812AC2A04C3D}"/>
              </a:ext>
            </a:extLst>
          </p:cNvPr>
          <p:cNvSpPr>
            <a:spLocks noGrp="1"/>
          </p:cNvSpPr>
          <p:nvPr>
            <p:ph type="body" sz="quarter" idx="14"/>
          </p:nvPr>
        </p:nvSpPr>
        <p:spPr>
          <a:xfrm>
            <a:off x="5057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1" name="Text Placeholder 8">
            <a:extLst>
              <a:ext uri="{FF2B5EF4-FFF2-40B4-BE49-F238E27FC236}">
                <a16:creationId xmlns:a16="http://schemas.microsoft.com/office/drawing/2014/main" id="{5DB898EE-5E2F-4CB3-BFA5-B274E5170446}"/>
              </a:ext>
            </a:extLst>
          </p:cNvPr>
          <p:cNvSpPr>
            <a:spLocks noGrp="1"/>
          </p:cNvSpPr>
          <p:nvPr>
            <p:ph type="body" sz="quarter" idx="15"/>
          </p:nvPr>
        </p:nvSpPr>
        <p:spPr>
          <a:xfrm>
            <a:off x="8390400" y="2465999"/>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5" name="Text Placeholder 8">
            <a:extLst>
              <a:ext uri="{FF2B5EF4-FFF2-40B4-BE49-F238E27FC236}">
                <a16:creationId xmlns:a16="http://schemas.microsoft.com/office/drawing/2014/main" id="{314B1C28-4D3F-4E74-AA3B-C2D02CD58DE1}"/>
              </a:ext>
            </a:extLst>
          </p:cNvPr>
          <p:cNvSpPr>
            <a:spLocks noGrp="1"/>
          </p:cNvSpPr>
          <p:nvPr>
            <p:ph type="body" sz="quarter" idx="16"/>
          </p:nvPr>
        </p:nvSpPr>
        <p:spPr>
          <a:xfrm>
            <a:off x="1724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6" name="Text Placeholder 8">
            <a:extLst>
              <a:ext uri="{FF2B5EF4-FFF2-40B4-BE49-F238E27FC236}">
                <a16:creationId xmlns:a16="http://schemas.microsoft.com/office/drawing/2014/main" id="{1A322CF4-AD65-4014-89A7-34635BDCE865}"/>
              </a:ext>
            </a:extLst>
          </p:cNvPr>
          <p:cNvSpPr>
            <a:spLocks noGrp="1"/>
          </p:cNvSpPr>
          <p:nvPr>
            <p:ph type="body" sz="quarter" idx="17"/>
          </p:nvPr>
        </p:nvSpPr>
        <p:spPr>
          <a:xfrm>
            <a:off x="5057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sp>
        <p:nvSpPr>
          <p:cNvPr id="17" name="Text Placeholder 8">
            <a:extLst>
              <a:ext uri="{FF2B5EF4-FFF2-40B4-BE49-F238E27FC236}">
                <a16:creationId xmlns:a16="http://schemas.microsoft.com/office/drawing/2014/main" id="{A2FE364A-A096-4AF4-A7D4-0A71A95F420F}"/>
              </a:ext>
            </a:extLst>
          </p:cNvPr>
          <p:cNvSpPr>
            <a:spLocks noGrp="1"/>
          </p:cNvSpPr>
          <p:nvPr>
            <p:ph type="body" sz="quarter" idx="18"/>
          </p:nvPr>
        </p:nvSpPr>
        <p:spPr>
          <a:xfrm>
            <a:off x="8390400" y="4370400"/>
            <a:ext cx="2077200" cy="1206863"/>
          </a:xfrm>
        </p:spPr>
        <p:txBody>
          <a:bodyPr/>
          <a:lstStyle>
            <a:lvl1pPr algn="ctr">
              <a:spcAft>
                <a:spcPts val="283"/>
              </a:spcAft>
              <a:defRPr sz="3000" cap="all" baseline="0">
                <a:solidFill>
                  <a:schemeClr val="accent2"/>
                </a:solidFill>
                <a:latin typeface="+mn-lt"/>
              </a:defRPr>
            </a:lvl1pPr>
            <a:lvl2pPr algn="ctr">
              <a:spcAft>
                <a:spcPts val="0"/>
              </a:spcAft>
              <a:defRPr sz="2100" cap="none" baseline="0">
                <a:solidFill>
                  <a:schemeClr val="accent1"/>
                </a:solidFill>
                <a:latin typeface="+mj-lt"/>
              </a:defRPr>
            </a:lvl2pPr>
          </a:lstStyle>
          <a:p>
            <a:pPr lvl="0"/>
            <a:r>
              <a:rPr lang="en-GB"/>
              <a:t>Click to edit Master text styles</a:t>
            </a:r>
          </a:p>
          <a:p>
            <a:pPr lvl="1"/>
            <a:r>
              <a:rPr lang="en-GB"/>
              <a:t>Second level</a:t>
            </a:r>
          </a:p>
        </p:txBody>
      </p:sp>
      <p:pic>
        <p:nvPicPr>
          <p:cNvPr id="13" name="Picture 12">
            <a:extLst>
              <a:ext uri="{FF2B5EF4-FFF2-40B4-BE49-F238E27FC236}">
                <a16:creationId xmlns:a16="http://schemas.microsoft.com/office/drawing/2014/main" id="{9E7FC285-E5CF-4643-BA55-9615C3B30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8344631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184422612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White/Re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solidFill>
                  <a:schemeClr val="accent1"/>
                </a:solidFill>
              </a:defRPr>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23169309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FDE0A4-AE19-4211-A8A8-95F595755762}"/>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4C6F2-FFF3-461B-87F0-15BE999D4370}"/>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268BA6-98BD-4DF4-8176-2C706C013E69}"/>
              </a:ext>
            </a:extLst>
          </p:cNvPr>
          <p:cNvCxnSpPr/>
          <p:nvPr userDrawn="1"/>
        </p:nvCxnSpPr>
        <p:spPr>
          <a:xfrm>
            <a:off x="4508400" y="33876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157FAF-DABF-4232-9530-3EC27D178C2E}"/>
              </a:ext>
            </a:extLst>
          </p:cNvPr>
          <p:cNvCxnSpPr/>
          <p:nvPr userDrawn="1"/>
        </p:nvCxnSpPr>
        <p:spPr>
          <a:xfrm>
            <a:off x="4508400" y="4730400"/>
            <a:ext cx="3175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502684-23B0-494C-8229-D6F721646F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64707" y="2019600"/>
            <a:ext cx="862586" cy="1143002"/>
          </a:xfrm>
          <a:prstGeom prst="rect">
            <a:avLst/>
          </a:prstGeom>
        </p:spPr>
      </p:pic>
      <p:sp>
        <p:nvSpPr>
          <p:cNvPr id="12" name="Title 1">
            <a:extLst>
              <a:ext uri="{FF2B5EF4-FFF2-40B4-BE49-F238E27FC236}">
                <a16:creationId xmlns:a16="http://schemas.microsoft.com/office/drawing/2014/main" id="{8357B511-0536-44B6-BE50-9EFFE2B48845}"/>
              </a:ext>
            </a:extLst>
          </p:cNvPr>
          <p:cNvSpPr>
            <a:spLocks noGrp="1"/>
          </p:cNvSpPr>
          <p:nvPr>
            <p:ph type="ctrTitle"/>
          </p:nvPr>
        </p:nvSpPr>
        <p:spPr>
          <a:xfrm>
            <a:off x="3275215" y="3491345"/>
            <a:ext cx="5641570" cy="1239054"/>
          </a:xfrm>
        </p:spPr>
        <p:txBody>
          <a:bodyPr anchor="ctr"/>
          <a:lstStyle>
            <a:lvl1pPr algn="ctr">
              <a:lnSpc>
                <a:spcPct val="80000"/>
              </a:lnSpc>
              <a:defRPr sz="4000">
                <a:solidFill>
                  <a:schemeClr val="accent1"/>
                </a:solidFill>
              </a:defRPr>
            </a:lvl1pPr>
          </a:lstStyle>
          <a:p>
            <a:r>
              <a:rPr lang="en-GB"/>
              <a:t>Click to edit Master title style</a:t>
            </a:r>
            <a:endParaRPr lang="en-GB" dirty="0"/>
          </a:p>
        </p:txBody>
      </p:sp>
    </p:spTree>
    <p:extLst>
      <p:ext uri="{BB962C8B-B14F-4D97-AF65-F5344CB8AC3E}">
        <p14:creationId xmlns:p14="http://schemas.microsoft.com/office/powerpoint/2010/main" val="86107372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White/Green">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47CFA7-4CD5-4F26-BE55-DC1791109197}"/>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C1E3A1CE-4341-4B4B-98FC-EEDACE31BB8F}"/>
              </a:ext>
            </a:extLst>
          </p:cNvPr>
          <p:cNvCxnSpPr/>
          <p:nvPr userDrawn="1"/>
        </p:nvCxnSpPr>
        <p:spPr>
          <a:xfrm>
            <a:off x="612775" y="273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8F7BDC-E046-4B2B-AA8B-B2A6704E60DB}"/>
              </a:ext>
            </a:extLst>
          </p:cNvPr>
          <p:cNvCxnSpPr/>
          <p:nvPr userDrawn="1"/>
        </p:nvCxnSpPr>
        <p:spPr>
          <a:xfrm>
            <a:off x="612775" y="65700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4C3C62C-78E4-4626-80E2-E66043A8BB6A}"/>
              </a:ext>
            </a:extLst>
          </p:cNvPr>
          <p:cNvSpPr>
            <a:spLocks noGrp="1"/>
          </p:cNvSpPr>
          <p:nvPr>
            <p:ph type="body" sz="quarter" idx="13"/>
          </p:nvPr>
        </p:nvSpPr>
        <p:spPr>
          <a:xfrm>
            <a:off x="612776" y="576350"/>
            <a:ext cx="10968038" cy="5824450"/>
          </a:xfrm>
        </p:spPr>
        <p:txBody>
          <a:bodyPr anchor="ctr"/>
          <a:lstStyle>
            <a:lvl1pPr algn="ctr">
              <a:spcAft>
                <a:spcPts val="0"/>
              </a:spcAft>
              <a:defRPr sz="5600" cap="all" baseline="0">
                <a:solidFill>
                  <a:schemeClr val="accent3"/>
                </a:solidFill>
              </a:defRPr>
            </a:lvl1pPr>
            <a:lvl2pPr>
              <a:spcAft>
                <a:spcPts val="0"/>
              </a:spcAft>
              <a:defRPr sz="5600"/>
            </a:lvl2pPr>
            <a:lvl3pPr>
              <a:spcAft>
                <a:spcPts val="0"/>
              </a:spcAft>
              <a:defRPr sz="5600"/>
            </a:lvl3pPr>
            <a:lvl4pPr>
              <a:spcAft>
                <a:spcPts val="0"/>
              </a:spcAft>
              <a:defRPr sz="5600"/>
            </a:lvl4pPr>
            <a:lvl5pPr>
              <a:spcAft>
                <a:spcPts val="0"/>
              </a:spcAft>
              <a:defRPr sz="5600"/>
            </a:lvl5pPr>
          </a:lstStyle>
          <a:p>
            <a:pPr lvl="0"/>
            <a:r>
              <a:rPr lang="en-GB"/>
              <a:t>Click to edit Master text styles</a:t>
            </a:r>
          </a:p>
        </p:txBody>
      </p:sp>
    </p:spTree>
    <p:extLst>
      <p:ext uri="{BB962C8B-B14F-4D97-AF65-F5344CB8AC3E}">
        <p14:creationId xmlns:p14="http://schemas.microsoft.com/office/powerpoint/2010/main" val="39360715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with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A020-6AE2-4AE2-833E-2FEB23FB9ECC}"/>
              </a:ext>
            </a:extLst>
          </p:cNvPr>
          <p:cNvSpPr>
            <a:spLocks noGrp="1"/>
          </p:cNvSpPr>
          <p:nvPr>
            <p:ph type="title"/>
          </p:nvPr>
        </p:nvSpPr>
        <p:spPr>
          <a:xfrm>
            <a:off x="612775" y="1808165"/>
            <a:ext cx="7146000" cy="798235"/>
          </a:xfrm>
        </p:spPr>
        <p:txBody>
          <a:bodyPr/>
          <a:lstStyle>
            <a:lvl1pPr>
              <a:defRPr sz="1700"/>
            </a:lvl1pPr>
          </a:lstStyle>
          <a:p>
            <a:r>
              <a:rPr lang="en-GB"/>
              <a:t>Click to edit Master title style</a:t>
            </a:r>
          </a:p>
        </p:txBody>
      </p:sp>
      <p:sp>
        <p:nvSpPr>
          <p:cNvPr id="3" name="Date Placeholder 2">
            <a:extLst>
              <a:ext uri="{FF2B5EF4-FFF2-40B4-BE49-F238E27FC236}">
                <a16:creationId xmlns:a16="http://schemas.microsoft.com/office/drawing/2014/main" id="{740CCDE9-8EC3-441C-AFD5-A074A65991B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5F4A0DA-F6B2-4562-8A73-EBCE510E22F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ECD223F-2BA6-45DA-B664-EF4714AB4166}"/>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01910787-E73A-4079-85E6-5FC66E76A020}"/>
              </a:ext>
            </a:extLst>
          </p:cNvPr>
          <p:cNvCxnSpPr/>
          <p:nvPr userDrawn="1"/>
        </p:nvCxnSpPr>
        <p:spPr>
          <a:xfrm>
            <a:off x="612775" y="2790000"/>
            <a:ext cx="7146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DB64AAA-8889-4678-831F-969E0634171E}"/>
              </a:ext>
            </a:extLst>
          </p:cNvPr>
          <p:cNvSpPr>
            <a:spLocks noGrp="1"/>
          </p:cNvSpPr>
          <p:nvPr>
            <p:ph type="body" sz="quarter" idx="13"/>
          </p:nvPr>
        </p:nvSpPr>
        <p:spPr>
          <a:xfrm>
            <a:off x="612775" y="3024000"/>
            <a:ext cx="7145338" cy="2260600"/>
          </a:xfrm>
        </p:spPr>
        <p:txBody>
          <a:bodyPr/>
          <a:lstStyle>
            <a:lvl1pPr>
              <a:defRPr sz="3400" cap="all" baseline="0">
                <a:solidFill>
                  <a:schemeClr val="accent2"/>
                </a:solidFill>
              </a:defRPr>
            </a:lvl1pPr>
          </a:lstStyle>
          <a:p>
            <a:pPr lvl="0"/>
            <a:r>
              <a:rPr lang="en-GB"/>
              <a:t>Click to edit Master text styles</a:t>
            </a:r>
          </a:p>
        </p:txBody>
      </p:sp>
      <p:pic>
        <p:nvPicPr>
          <p:cNvPr id="10" name="Picture 9">
            <a:extLst>
              <a:ext uri="{FF2B5EF4-FFF2-40B4-BE49-F238E27FC236}">
                <a16:creationId xmlns:a16="http://schemas.microsoft.com/office/drawing/2014/main" id="{1C337B44-F484-47D2-AE92-BACF8691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78800" y="1568192"/>
            <a:ext cx="2819406" cy="3721615"/>
          </a:xfrm>
          <a:prstGeom prst="rect">
            <a:avLst/>
          </a:prstGeom>
        </p:spPr>
      </p:pic>
    </p:spTree>
    <p:extLst>
      <p:ext uri="{BB962C8B-B14F-4D97-AF65-F5344CB8AC3E}">
        <p14:creationId xmlns:p14="http://schemas.microsoft.com/office/powerpoint/2010/main" val="12210140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with Sourc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A020-6AE2-4AE2-833E-2FEB23FB9ECC}"/>
              </a:ext>
            </a:extLst>
          </p:cNvPr>
          <p:cNvSpPr>
            <a:spLocks noGrp="1"/>
          </p:cNvSpPr>
          <p:nvPr>
            <p:ph type="title"/>
          </p:nvPr>
        </p:nvSpPr>
        <p:spPr>
          <a:xfrm>
            <a:off x="612775" y="1808165"/>
            <a:ext cx="7146000" cy="798235"/>
          </a:xfrm>
        </p:spPr>
        <p:txBody>
          <a:bodyPr/>
          <a:lstStyle>
            <a:lvl1pPr>
              <a:defRPr sz="1700">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40CCDE9-8EC3-441C-AFD5-A074A65991BE}"/>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C5F4A0DA-F6B2-4562-8A73-EBCE510E22FE}"/>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0ECD223F-2BA6-45DA-B664-EF4714AB4166}"/>
              </a:ext>
            </a:extLst>
          </p:cNvPr>
          <p:cNvSpPr>
            <a:spLocks noGrp="1"/>
          </p:cNvSpPr>
          <p:nvPr>
            <p:ph type="sldNum" sz="quarter" idx="12"/>
          </p:nvPr>
        </p:nvSpPr>
        <p:spPr/>
        <p:txBody>
          <a:bodyPr/>
          <a:lstStyle/>
          <a:p>
            <a:fld id="{BAA6B2A5-E06A-4B92-96F1-71D38C62F6A6}" type="slidenum">
              <a:rPr lang="en-GB" smtClean="0"/>
              <a:pPr/>
              <a:t>‹#›</a:t>
            </a:fld>
            <a:endParaRPr lang="en-GB"/>
          </a:p>
        </p:txBody>
      </p:sp>
      <p:cxnSp>
        <p:nvCxnSpPr>
          <p:cNvPr id="6" name="Straight Connector 5">
            <a:extLst>
              <a:ext uri="{FF2B5EF4-FFF2-40B4-BE49-F238E27FC236}">
                <a16:creationId xmlns:a16="http://schemas.microsoft.com/office/drawing/2014/main" id="{01910787-E73A-4079-85E6-5FC66E76A020}"/>
              </a:ext>
            </a:extLst>
          </p:cNvPr>
          <p:cNvCxnSpPr/>
          <p:nvPr userDrawn="1"/>
        </p:nvCxnSpPr>
        <p:spPr>
          <a:xfrm>
            <a:off x="612775" y="2790000"/>
            <a:ext cx="7146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CDB64AAA-8889-4678-831F-969E0634171E}"/>
              </a:ext>
            </a:extLst>
          </p:cNvPr>
          <p:cNvSpPr>
            <a:spLocks noGrp="1"/>
          </p:cNvSpPr>
          <p:nvPr>
            <p:ph type="body" sz="quarter" idx="13"/>
          </p:nvPr>
        </p:nvSpPr>
        <p:spPr>
          <a:xfrm>
            <a:off x="612775" y="3024000"/>
            <a:ext cx="7145338" cy="2260600"/>
          </a:xfrm>
        </p:spPr>
        <p:txBody>
          <a:bodyPr/>
          <a:lstStyle>
            <a:lvl1pPr>
              <a:defRPr sz="3400" cap="all" baseline="0">
                <a:solidFill>
                  <a:schemeClr val="accent2"/>
                </a:solidFill>
              </a:defRPr>
            </a:lvl1pPr>
          </a:lstStyle>
          <a:p>
            <a:pPr lvl="0"/>
            <a:r>
              <a:rPr lang="en-GB"/>
              <a:t>Click to edit Master text styles</a:t>
            </a:r>
          </a:p>
        </p:txBody>
      </p:sp>
      <p:pic>
        <p:nvPicPr>
          <p:cNvPr id="10" name="Picture 9">
            <a:extLst>
              <a:ext uri="{FF2B5EF4-FFF2-40B4-BE49-F238E27FC236}">
                <a16:creationId xmlns:a16="http://schemas.microsoft.com/office/drawing/2014/main" id="{1C337B44-F484-47D2-AE92-BACF869145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78800" y="1568192"/>
            <a:ext cx="2819405" cy="3721615"/>
          </a:xfrm>
          <a:prstGeom prst="rect">
            <a:avLst/>
          </a:prstGeom>
        </p:spPr>
      </p:pic>
    </p:spTree>
    <p:extLst>
      <p:ext uri="{BB962C8B-B14F-4D97-AF65-F5344CB8AC3E}">
        <p14:creationId xmlns:p14="http://schemas.microsoft.com/office/powerpoint/2010/main" val="817135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7634-4623-4AEC-9D6A-7D636F0241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4DD7326-8E47-45CA-B8A7-D14D7421CA3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A1E24B8-466E-4295-B50D-D689F7E9A5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D0B4B9-C154-419D-AB84-3B30C1406037}"/>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35534431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7634-4623-4AEC-9D6A-7D636F0241C3}"/>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44DD7326-8E47-45CA-B8A7-D14D7421CA3A}"/>
              </a:ext>
            </a:extLst>
          </p:cNvPr>
          <p:cNvSpPr>
            <a:spLocks noGrp="1"/>
          </p:cNvSpPr>
          <p:nvPr>
            <p:ph type="dt" sz="half" idx="10"/>
          </p:nvPr>
        </p:nvSpPr>
        <p:spPr/>
        <p:txBody>
          <a:bodyPr/>
          <a:lstStyle>
            <a:lvl1pPr>
              <a:defRPr>
                <a:solidFill>
                  <a:schemeClr val="accent1"/>
                </a:solidFill>
              </a:defRPr>
            </a:lvl1pPr>
          </a:lstStyle>
          <a:p>
            <a:endParaRPr lang="en-GB"/>
          </a:p>
        </p:txBody>
      </p:sp>
      <p:sp>
        <p:nvSpPr>
          <p:cNvPr id="4" name="Footer Placeholder 3">
            <a:extLst>
              <a:ext uri="{FF2B5EF4-FFF2-40B4-BE49-F238E27FC236}">
                <a16:creationId xmlns:a16="http://schemas.microsoft.com/office/drawing/2014/main" id="{3A1E24B8-466E-4295-B50D-D689F7E9A57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5" name="Slide Number Placeholder 4">
            <a:extLst>
              <a:ext uri="{FF2B5EF4-FFF2-40B4-BE49-F238E27FC236}">
                <a16:creationId xmlns:a16="http://schemas.microsoft.com/office/drawing/2014/main" id="{FFD0B4B9-C154-419D-AB84-3B30C1406037}"/>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6" name="Picture 5">
            <a:extLst>
              <a:ext uri="{FF2B5EF4-FFF2-40B4-BE49-F238E27FC236}">
                <a16:creationId xmlns:a16="http://schemas.microsoft.com/office/drawing/2014/main" id="{1FE6ED07-3304-4D38-A2ED-2121B95A7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31753620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A7274-B670-4171-A7FB-DFBB24AD458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60402956-1882-426B-ACD9-9A7D3C8293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1E465C-C2FB-42BF-8211-F1E61B768D10}"/>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5" name="Picture 4">
            <a:extLst>
              <a:ext uri="{FF2B5EF4-FFF2-40B4-BE49-F238E27FC236}">
                <a16:creationId xmlns:a16="http://schemas.microsoft.com/office/drawing/2014/main" id="{D5D7FB3A-E0C5-4F7C-829E-3510C7D71F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921705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A7274-B670-4171-A7FB-DFBB24AD458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3" name="Footer Placeholder 2">
            <a:extLst>
              <a:ext uri="{FF2B5EF4-FFF2-40B4-BE49-F238E27FC236}">
                <a16:creationId xmlns:a16="http://schemas.microsoft.com/office/drawing/2014/main" id="{60402956-1882-426B-ACD9-9A7D3C8293E2}"/>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4" name="Slide Number Placeholder 3">
            <a:extLst>
              <a:ext uri="{FF2B5EF4-FFF2-40B4-BE49-F238E27FC236}">
                <a16:creationId xmlns:a16="http://schemas.microsoft.com/office/drawing/2014/main" id="{971E465C-C2FB-42BF-8211-F1E61B768D10}"/>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6" name="Picture 5">
            <a:extLst>
              <a:ext uri="{FF2B5EF4-FFF2-40B4-BE49-F238E27FC236}">
                <a16:creationId xmlns:a16="http://schemas.microsoft.com/office/drawing/2014/main" id="{65D11001-B980-4098-81BD-AE8A4955B7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2695419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199"/>
            <a:ext cx="5488190" cy="957595"/>
          </a:xfrm>
        </p:spPr>
        <p:txBody>
          <a:bodyPr anchor="b"/>
          <a:lstStyle>
            <a:lvl1pPr>
              <a:lnSpc>
                <a:spcPct val="80000"/>
              </a:lnSpc>
              <a:defRPr sz="4000"/>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F0470FBF-6E8F-4815-9AAB-E80F2452F804}"/>
              </a:ext>
            </a:extLst>
          </p:cNvPr>
          <p:cNvSpPr>
            <a:spLocks noGrp="1"/>
          </p:cNvSpPr>
          <p:nvPr>
            <p:ph type="body" idx="1"/>
          </p:nvPr>
        </p:nvSpPr>
        <p:spPr>
          <a:xfrm>
            <a:off x="607810" y="3607200"/>
            <a:ext cx="5488190" cy="1500187"/>
          </a:xfrm>
        </p:spPr>
        <p:txBody>
          <a:bodyPr/>
          <a:lstStyle>
            <a:lvl1pPr marL="0" indent="0">
              <a:buNone/>
              <a:defRPr sz="2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663C8E-CA98-4CE5-8E28-77FCD280B4B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CB5FF0B-84E2-4514-B6C5-E7C030B65D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pic>
        <p:nvPicPr>
          <p:cNvPr id="11" name="Picture 10">
            <a:extLst>
              <a:ext uri="{FF2B5EF4-FFF2-40B4-BE49-F238E27FC236}">
                <a16:creationId xmlns:a16="http://schemas.microsoft.com/office/drawing/2014/main" id="{B17B86D3-FC59-4BC2-8241-EB262F92DF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8800" y="2126702"/>
            <a:ext cx="4967829" cy="3139180"/>
          </a:xfrm>
          <a:prstGeom prst="rect">
            <a:avLst/>
          </a:prstGeom>
        </p:spPr>
      </p:pic>
    </p:spTree>
    <p:extLst>
      <p:ext uri="{BB962C8B-B14F-4D97-AF65-F5344CB8AC3E}">
        <p14:creationId xmlns:p14="http://schemas.microsoft.com/office/powerpoint/2010/main" val="606004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199"/>
            <a:ext cx="5488190" cy="957591"/>
          </a:xfrm>
        </p:spPr>
        <p:txBody>
          <a:bodyPr anchor="b"/>
          <a:lstStyle>
            <a:lvl1pPr>
              <a:lnSpc>
                <a:spcPct val="80000"/>
              </a:lnSpc>
              <a:defRPr sz="4000">
                <a:solidFill>
                  <a:schemeClr val="accent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F0470FBF-6E8F-4815-9AAB-E80F2452F804}"/>
              </a:ext>
            </a:extLst>
          </p:cNvPr>
          <p:cNvSpPr>
            <a:spLocks noGrp="1"/>
          </p:cNvSpPr>
          <p:nvPr>
            <p:ph type="body" idx="1"/>
          </p:nvPr>
        </p:nvSpPr>
        <p:spPr>
          <a:xfrm>
            <a:off x="607810" y="3607200"/>
            <a:ext cx="5488190" cy="1500187"/>
          </a:xfrm>
        </p:spPr>
        <p:txBody>
          <a:bodyPr/>
          <a:lstStyle>
            <a:lvl1pPr marL="0" indent="0">
              <a:buNone/>
              <a:defRPr sz="21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663C8E-CA98-4CE5-8E28-77FCD280B4BA}"/>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8CB5FF0B-84E2-4514-B6C5-E7C030B65DE9}"/>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pic>
        <p:nvPicPr>
          <p:cNvPr id="11" name="Picture 10">
            <a:extLst>
              <a:ext uri="{FF2B5EF4-FFF2-40B4-BE49-F238E27FC236}">
                <a16:creationId xmlns:a16="http://schemas.microsoft.com/office/drawing/2014/main" id="{B17B86D3-FC59-4BC2-8241-EB262F92DF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38800" y="2126702"/>
            <a:ext cx="4967829" cy="3139179"/>
          </a:xfrm>
          <a:prstGeom prst="rect">
            <a:avLst/>
          </a:prstGeom>
        </p:spPr>
      </p:pic>
    </p:spTree>
    <p:extLst>
      <p:ext uri="{BB962C8B-B14F-4D97-AF65-F5344CB8AC3E}">
        <p14:creationId xmlns:p14="http://schemas.microsoft.com/office/powerpoint/2010/main" val="4296555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A81-E2FD-4AEA-B5A1-2887716180BF}"/>
              </a:ext>
            </a:extLst>
          </p:cNvPr>
          <p:cNvSpPr>
            <a:spLocks noGrp="1"/>
          </p:cNvSpPr>
          <p:nvPr>
            <p:ph type="title"/>
          </p:nvPr>
        </p:nvSpPr>
        <p:spPr>
          <a:xfrm>
            <a:off x="607810" y="2293200"/>
            <a:ext cx="5488190" cy="892800"/>
          </a:xfrm>
        </p:spPr>
        <p:txBody>
          <a:bodyPr anchor="b"/>
          <a:lstStyle>
            <a:lvl1pPr>
              <a:lnSpc>
                <a:spcPct val="80000"/>
              </a:lnSpc>
              <a:defRPr sz="4000">
                <a:solidFill>
                  <a:schemeClr val="accent1"/>
                </a:solidFill>
              </a:defRPr>
            </a:lvl1pPr>
          </a:lstStyle>
          <a:p>
            <a:r>
              <a:rPr lang="en-GB"/>
              <a:t>Click to edit Master title style</a:t>
            </a:r>
          </a:p>
        </p:txBody>
      </p:sp>
      <p:sp>
        <p:nvSpPr>
          <p:cNvPr id="6" name="Slide Number Placeholder 5">
            <a:extLst>
              <a:ext uri="{FF2B5EF4-FFF2-40B4-BE49-F238E27FC236}">
                <a16:creationId xmlns:a16="http://schemas.microsoft.com/office/drawing/2014/main" id="{0A187B17-41DC-4310-91C1-4AB7CD2C87F8}"/>
              </a:ext>
            </a:extLst>
          </p:cNvPr>
          <p:cNvSpPr>
            <a:spLocks noGrp="1"/>
          </p:cNvSpPr>
          <p:nvPr>
            <p:ph type="sldNum" sz="quarter" idx="12"/>
          </p:nvPr>
        </p:nvSpPr>
        <p:spPr/>
        <p:txBody>
          <a:bodyPr/>
          <a:lstStyle/>
          <a:p>
            <a:fld id="{BAA6B2A5-E06A-4B92-96F1-71D38C62F6A6}" type="slidenum">
              <a:rPr lang="en-GB" smtClean="0"/>
              <a:t>‹#›</a:t>
            </a:fld>
            <a:endParaRPr lang="en-GB"/>
          </a:p>
        </p:txBody>
      </p:sp>
      <p:cxnSp>
        <p:nvCxnSpPr>
          <p:cNvPr id="7" name="Straight Connector 6">
            <a:extLst>
              <a:ext uri="{FF2B5EF4-FFF2-40B4-BE49-F238E27FC236}">
                <a16:creationId xmlns:a16="http://schemas.microsoft.com/office/drawing/2014/main" id="{7774EF32-0809-4FCF-B633-B0A17E05F85C}"/>
              </a:ext>
            </a:extLst>
          </p:cNvPr>
          <p:cNvCxnSpPr/>
          <p:nvPr userDrawn="1"/>
        </p:nvCxnSpPr>
        <p:spPr>
          <a:xfrm>
            <a:off x="612775" y="33876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F5B222-2DAE-44D7-BCA1-0E816E6695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
        <p:nvSpPr>
          <p:cNvPr id="10" name="Text Placeholder 9">
            <a:extLst>
              <a:ext uri="{FF2B5EF4-FFF2-40B4-BE49-F238E27FC236}">
                <a16:creationId xmlns:a16="http://schemas.microsoft.com/office/drawing/2014/main" id="{32543501-4126-4B2D-A295-DFE433C84567}"/>
              </a:ext>
            </a:extLst>
          </p:cNvPr>
          <p:cNvSpPr>
            <a:spLocks noGrp="1"/>
          </p:cNvSpPr>
          <p:nvPr>
            <p:ph type="body" sz="quarter" idx="13" hasCustomPrompt="1"/>
          </p:nvPr>
        </p:nvSpPr>
        <p:spPr>
          <a:xfrm>
            <a:off x="607809" y="6443392"/>
            <a:ext cx="5488191" cy="205200"/>
          </a:xfrm>
        </p:spPr>
        <p:txBody>
          <a:bodyPr anchor="ctr"/>
          <a:lstStyle>
            <a:lvl1pPr>
              <a:defRPr sz="1100"/>
            </a:lvl1pPr>
            <a:lvl2pPr>
              <a:defRPr sz="1100"/>
            </a:lvl2pPr>
            <a:lvl3pPr>
              <a:defRPr sz="1100"/>
            </a:lvl3pPr>
            <a:lvl4pPr>
              <a:defRPr sz="1100"/>
            </a:lvl4pPr>
            <a:lvl5pPr>
              <a:defRPr sz="1100"/>
            </a:lvl5pPr>
          </a:lstStyle>
          <a:p>
            <a:pPr lvl="0"/>
            <a:r>
              <a:rPr lang="en-US" dirty="0"/>
              <a:t>Image source here</a:t>
            </a:r>
            <a:endParaRPr lang="en-GB" dirty="0"/>
          </a:p>
        </p:txBody>
      </p:sp>
    </p:spTree>
    <p:extLst>
      <p:ext uri="{BB962C8B-B14F-4D97-AF65-F5344CB8AC3E}">
        <p14:creationId xmlns:p14="http://schemas.microsoft.com/office/powerpoint/2010/main" val="37747338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is Is Our Game">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EF87BF-6EC4-4D27-B6EE-28FCCE68B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905" y="799200"/>
            <a:ext cx="2996190" cy="1801372"/>
          </a:xfrm>
          <a:prstGeom prst="rect">
            <a:avLst/>
          </a:prstGeom>
        </p:spPr>
      </p:pic>
    </p:spTree>
    <p:extLst>
      <p:ext uri="{BB962C8B-B14F-4D97-AF65-F5344CB8AC3E}">
        <p14:creationId xmlns:p14="http://schemas.microsoft.com/office/powerpoint/2010/main" val="24877489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is Is Our Game alternative">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EF87BF-6EC4-4D27-B6EE-28FCCE68B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4623" y="4599428"/>
            <a:ext cx="2996190" cy="1801372"/>
          </a:xfrm>
          <a:prstGeom prst="rect">
            <a:avLst/>
          </a:prstGeom>
        </p:spPr>
      </p:pic>
    </p:spTree>
    <p:extLst>
      <p:ext uri="{BB962C8B-B14F-4D97-AF65-F5344CB8AC3E}">
        <p14:creationId xmlns:p14="http://schemas.microsoft.com/office/powerpoint/2010/main" val="39484661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spTree>
    <p:extLst>
      <p:ext uri="{BB962C8B-B14F-4D97-AF65-F5344CB8AC3E}">
        <p14:creationId xmlns:p14="http://schemas.microsoft.com/office/powerpoint/2010/main" val="17764862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44-8F51-4B79-B8DC-9B3ABBAD2D85}"/>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21333088-111D-48B0-80BD-08CFBD96E6D1}"/>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9FB218-40ED-4088-B167-23459A4929E1}"/>
              </a:ext>
            </a:extLst>
          </p:cNvPr>
          <p:cNvSpPr>
            <a:spLocks noGrp="1"/>
          </p:cNvSpPr>
          <p:nvPr>
            <p:ph type="dt" sz="half" idx="10"/>
          </p:nvPr>
        </p:nvSpPr>
        <p:spPr/>
        <p:txBody>
          <a:bodyPr/>
          <a:lstStyle>
            <a:lvl1pPr>
              <a:defRPr>
                <a:solidFill>
                  <a:schemeClr val="accent1"/>
                </a:solidFill>
              </a:defRPr>
            </a:lvl1pPr>
          </a:lstStyle>
          <a:p>
            <a:endParaRPr lang="en-GB"/>
          </a:p>
        </p:txBody>
      </p:sp>
      <p:sp>
        <p:nvSpPr>
          <p:cNvPr id="5" name="Footer Placeholder 4">
            <a:extLst>
              <a:ext uri="{FF2B5EF4-FFF2-40B4-BE49-F238E27FC236}">
                <a16:creationId xmlns:a16="http://schemas.microsoft.com/office/drawing/2014/main" id="{37BEE86E-3190-4B16-955D-E939ADDFA98D}"/>
              </a:ext>
            </a:extLst>
          </p:cNvPr>
          <p:cNvSpPr>
            <a:spLocks noGrp="1"/>
          </p:cNvSpPr>
          <p:nvPr>
            <p:ph type="ftr" sz="quarter" idx="11"/>
          </p:nvPr>
        </p:nvSpPr>
        <p:spPr/>
        <p:txBody>
          <a:bodyPr/>
          <a:lstStyle>
            <a:lvl1pPr>
              <a:defRPr>
                <a:solidFill>
                  <a:schemeClr val="accent1"/>
                </a:solidFill>
              </a:defRPr>
            </a:lvl1pPr>
          </a:lstStyle>
          <a:p>
            <a:endParaRPr lang="en-GB"/>
          </a:p>
        </p:txBody>
      </p:sp>
      <p:sp>
        <p:nvSpPr>
          <p:cNvPr id="6" name="Slide Number Placeholder 5">
            <a:extLst>
              <a:ext uri="{FF2B5EF4-FFF2-40B4-BE49-F238E27FC236}">
                <a16:creationId xmlns:a16="http://schemas.microsoft.com/office/drawing/2014/main" id="{4C15D76F-F138-4AB1-AB15-8BDD3572B78C}"/>
              </a:ext>
            </a:extLst>
          </p:cNvPr>
          <p:cNvSpPr>
            <a:spLocks noGrp="1"/>
          </p:cNvSpPr>
          <p:nvPr>
            <p:ph type="sldNum" sz="quarter" idx="12"/>
          </p:nvPr>
        </p:nvSpPr>
        <p:spPr/>
        <p:txBody>
          <a:bodyPr/>
          <a:lstStyle/>
          <a:p>
            <a:fld id="{BAA6B2A5-E06A-4B92-96F1-71D38C62F6A6}" type="slidenum">
              <a:rPr lang="en-GB" smtClean="0"/>
              <a:t>‹#›</a:t>
            </a:fld>
            <a:endParaRPr lang="en-GB"/>
          </a:p>
        </p:txBody>
      </p:sp>
      <p:pic>
        <p:nvPicPr>
          <p:cNvPr id="7" name="Picture 6">
            <a:extLst>
              <a:ext uri="{FF2B5EF4-FFF2-40B4-BE49-F238E27FC236}">
                <a16:creationId xmlns:a16="http://schemas.microsoft.com/office/drawing/2014/main" id="{43234B4E-C349-411B-9F24-C50EC17B2A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80000" y="460444"/>
            <a:ext cx="597696" cy="791999"/>
          </a:xfrm>
          <a:prstGeom prst="rect">
            <a:avLst/>
          </a:prstGeom>
        </p:spPr>
      </p:pic>
    </p:spTree>
    <p:extLst>
      <p:ext uri="{BB962C8B-B14F-4D97-AF65-F5344CB8AC3E}">
        <p14:creationId xmlns:p14="http://schemas.microsoft.com/office/powerpoint/2010/main" val="19952460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307D6-B53D-44AC-BD15-1C16BB1FC570}"/>
              </a:ext>
            </a:extLst>
          </p:cNvPr>
          <p:cNvSpPr>
            <a:spLocks noGrp="1"/>
          </p:cNvSpPr>
          <p:nvPr>
            <p:ph type="title"/>
          </p:nvPr>
        </p:nvSpPr>
        <p:spPr>
          <a:xfrm>
            <a:off x="612775" y="460375"/>
            <a:ext cx="9733800" cy="792069"/>
          </a:xfrm>
          <a:prstGeom prst="rect">
            <a:avLst/>
          </a:prstGeom>
        </p:spPr>
        <p:txBody>
          <a:bodyPr vert="horz" lIns="0" tIns="0" rIns="0" bIns="0" rtlCol="0" anchor="b">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B61A15A6-254A-4C84-A5F0-28E6B06C007D}"/>
              </a:ext>
            </a:extLst>
          </p:cNvPr>
          <p:cNvSpPr>
            <a:spLocks noGrp="1"/>
          </p:cNvSpPr>
          <p:nvPr>
            <p:ph type="body" idx="1"/>
          </p:nvPr>
        </p:nvSpPr>
        <p:spPr>
          <a:xfrm>
            <a:off x="612775" y="1808162"/>
            <a:ext cx="10964921" cy="4589361"/>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E7E5533B-40A9-4ED2-8B7A-D8079EB1F0E2}"/>
              </a:ext>
            </a:extLst>
          </p:cNvPr>
          <p:cNvSpPr>
            <a:spLocks noGrp="1"/>
          </p:cNvSpPr>
          <p:nvPr>
            <p:ph type="dt" sz="half" idx="2"/>
          </p:nvPr>
        </p:nvSpPr>
        <p:spPr>
          <a:xfrm>
            <a:off x="8197735" y="6444001"/>
            <a:ext cx="2743200" cy="205200"/>
          </a:xfrm>
          <a:prstGeom prst="rect">
            <a:avLst/>
          </a:prstGeom>
        </p:spPr>
        <p:txBody>
          <a:bodyPr vert="horz" lIns="0" tIns="0" rIns="0" bIns="0" rtlCol="0" anchor="t">
            <a:noAutofit/>
          </a:bodyPr>
          <a:lstStyle>
            <a:lvl1pPr algn="l">
              <a:defRPr sz="1200">
                <a:solidFill>
                  <a:schemeClr val="bg1"/>
                </a:solidFill>
                <a:latin typeface="+mj-lt"/>
              </a:defRPr>
            </a:lvl1pPr>
          </a:lstStyle>
          <a:p>
            <a:endParaRPr lang="en-GB"/>
          </a:p>
        </p:txBody>
      </p:sp>
      <p:sp>
        <p:nvSpPr>
          <p:cNvPr id="5" name="Footer Placeholder 4">
            <a:extLst>
              <a:ext uri="{FF2B5EF4-FFF2-40B4-BE49-F238E27FC236}">
                <a16:creationId xmlns:a16="http://schemas.microsoft.com/office/drawing/2014/main" id="{6570D012-DF5A-46CA-92C8-D2888C5CBEA8}"/>
              </a:ext>
            </a:extLst>
          </p:cNvPr>
          <p:cNvSpPr>
            <a:spLocks noGrp="1"/>
          </p:cNvSpPr>
          <p:nvPr>
            <p:ph type="ftr" sz="quarter" idx="3"/>
          </p:nvPr>
        </p:nvSpPr>
        <p:spPr>
          <a:xfrm>
            <a:off x="612775" y="6444001"/>
            <a:ext cx="4114800" cy="205200"/>
          </a:xfrm>
          <a:prstGeom prst="rect">
            <a:avLst/>
          </a:prstGeom>
        </p:spPr>
        <p:txBody>
          <a:bodyPr vert="horz" lIns="0" tIns="0" rIns="0" bIns="0" rtlCol="0" anchor="t">
            <a:noAutofit/>
          </a:bodyPr>
          <a:lstStyle>
            <a:lvl1pPr algn="l">
              <a:defRPr sz="1200">
                <a:solidFill>
                  <a:schemeClr val="bg1"/>
                </a:solidFill>
                <a:latin typeface="+mj-lt"/>
              </a:defRPr>
            </a:lvl1pPr>
          </a:lstStyle>
          <a:p>
            <a:endParaRPr lang="en-GB" dirty="0"/>
          </a:p>
        </p:txBody>
      </p:sp>
      <p:sp>
        <p:nvSpPr>
          <p:cNvPr id="6" name="Slide Number Placeholder 5">
            <a:extLst>
              <a:ext uri="{FF2B5EF4-FFF2-40B4-BE49-F238E27FC236}">
                <a16:creationId xmlns:a16="http://schemas.microsoft.com/office/drawing/2014/main" id="{F828FCB7-9571-45AE-B7E1-2EAEE6E63C7E}"/>
              </a:ext>
            </a:extLst>
          </p:cNvPr>
          <p:cNvSpPr>
            <a:spLocks noGrp="1"/>
          </p:cNvSpPr>
          <p:nvPr>
            <p:ph type="sldNum" sz="quarter" idx="4"/>
          </p:nvPr>
        </p:nvSpPr>
        <p:spPr>
          <a:xfrm>
            <a:off x="11590800" y="6444000"/>
            <a:ext cx="601200" cy="205200"/>
          </a:xfrm>
          <a:custGeom>
            <a:avLst/>
            <a:gdLst>
              <a:gd name="connsiteX0" fmla="*/ 0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0 w 601200"/>
              <a:gd name="connsiteY4" fmla="*/ 0 h 205200"/>
              <a:gd name="connsiteX0" fmla="*/ 173220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173220 w 601200"/>
              <a:gd name="connsiteY4" fmla="*/ 0 h 205200"/>
              <a:gd name="connsiteX0" fmla="*/ 193207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193207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 name="connsiteX0" fmla="*/ 203511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3511 w 601200"/>
              <a:gd name="connsiteY4" fmla="*/ 0 h 205200"/>
              <a:gd name="connsiteX0" fmla="*/ 208662 w 601200"/>
              <a:gd name="connsiteY0" fmla="*/ 0 h 205200"/>
              <a:gd name="connsiteX1" fmla="*/ 601200 w 601200"/>
              <a:gd name="connsiteY1" fmla="*/ 0 h 205200"/>
              <a:gd name="connsiteX2" fmla="*/ 601200 w 601200"/>
              <a:gd name="connsiteY2" fmla="*/ 205200 h 205200"/>
              <a:gd name="connsiteX3" fmla="*/ 0 w 601200"/>
              <a:gd name="connsiteY3" fmla="*/ 205200 h 205200"/>
              <a:gd name="connsiteX4" fmla="*/ 208662 w 601200"/>
              <a:gd name="connsiteY4" fmla="*/ 0 h 20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00" h="205200">
                <a:moveTo>
                  <a:pt x="208662" y="0"/>
                </a:moveTo>
                <a:lnTo>
                  <a:pt x="601200" y="0"/>
                </a:lnTo>
                <a:lnTo>
                  <a:pt x="601200" y="205200"/>
                </a:lnTo>
                <a:lnTo>
                  <a:pt x="0" y="205200"/>
                </a:lnTo>
                <a:lnTo>
                  <a:pt x="208662" y="0"/>
                </a:lnTo>
                <a:close/>
              </a:path>
            </a:pathLst>
          </a:custGeom>
          <a:solidFill>
            <a:schemeClr val="accent2"/>
          </a:solidFill>
        </p:spPr>
        <p:txBody>
          <a:bodyPr vert="horz" lIns="216000" tIns="0" rIns="0" bIns="0" rtlCol="0" anchor="ctr">
            <a:noAutofit/>
          </a:bodyPr>
          <a:lstStyle>
            <a:lvl1pPr algn="l">
              <a:defRPr sz="1200">
                <a:solidFill>
                  <a:schemeClr val="bg1"/>
                </a:solidFill>
                <a:latin typeface="+mj-lt"/>
              </a:defRPr>
            </a:lvl1pPr>
          </a:lstStyle>
          <a:p>
            <a:fld id="{BAA6B2A5-E06A-4B92-96F1-71D38C62F6A6}" type="slidenum">
              <a:rPr lang="en-GB" smtClean="0"/>
              <a:pPr/>
              <a:t>‹#›</a:t>
            </a:fld>
            <a:endParaRPr lang="en-GB"/>
          </a:p>
        </p:txBody>
      </p:sp>
      <p:cxnSp>
        <p:nvCxnSpPr>
          <p:cNvPr id="9" name="Straight Connector 8">
            <a:extLst>
              <a:ext uri="{FF2B5EF4-FFF2-40B4-BE49-F238E27FC236}">
                <a16:creationId xmlns:a16="http://schemas.microsoft.com/office/drawing/2014/main" id="{88B09345-C3D7-4B34-AC56-756ACA19516D}"/>
              </a:ext>
            </a:extLst>
          </p:cNvPr>
          <p:cNvCxnSpPr/>
          <p:nvPr userDrawn="1"/>
        </p:nvCxnSpPr>
        <p:spPr>
          <a:xfrm>
            <a:off x="612775" y="1378800"/>
            <a:ext cx="109780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03A88D-7159-403E-A47D-600B27A6BD3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980000" y="460444"/>
            <a:ext cx="597696" cy="792000"/>
          </a:xfrm>
          <a:prstGeom prst="rect">
            <a:avLst/>
          </a:prstGeom>
        </p:spPr>
      </p:pic>
    </p:spTree>
    <p:extLst>
      <p:ext uri="{BB962C8B-B14F-4D97-AF65-F5344CB8AC3E}">
        <p14:creationId xmlns:p14="http://schemas.microsoft.com/office/powerpoint/2010/main" val="421739520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63" r:id="rId4"/>
    <p:sldLayoutId id="2147483661" r:id="rId5"/>
    <p:sldLayoutId id="2147483674" r:id="rId6"/>
    <p:sldLayoutId id="2147483675" r:id="rId7"/>
    <p:sldLayoutId id="2147483650" r:id="rId8"/>
    <p:sldLayoutId id="2147483664" r:id="rId9"/>
    <p:sldLayoutId id="2147483652" r:id="rId10"/>
    <p:sldLayoutId id="2147483665" r:id="rId11"/>
    <p:sldLayoutId id="2147483656" r:id="rId12"/>
    <p:sldLayoutId id="2147483666" r:id="rId13"/>
    <p:sldLayoutId id="2147483657" r:id="rId14"/>
    <p:sldLayoutId id="2147483667" r:id="rId15"/>
    <p:sldLayoutId id="2147483658" r:id="rId16"/>
    <p:sldLayoutId id="2147483668" r:id="rId17"/>
    <p:sldLayoutId id="2147483659" r:id="rId18"/>
    <p:sldLayoutId id="2147483669" r:id="rId19"/>
    <p:sldLayoutId id="2147483670" r:id="rId20"/>
    <p:sldLayoutId id="2147483660" r:id="rId21"/>
    <p:sldLayoutId id="2147483671" r:id="rId22"/>
    <p:sldLayoutId id="2147483654" r:id="rId23"/>
    <p:sldLayoutId id="2147483672" r:id="rId24"/>
    <p:sldLayoutId id="2147483655" r:id="rId25"/>
    <p:sldLayoutId id="2147483673" r:id="rId26"/>
  </p:sldLayoutIdLst>
  <p:transition>
    <p:fade/>
  </p:transition>
  <p:hf hdr="0" ftr="0" dt="0"/>
  <p:txStyles>
    <p:titleStyle>
      <a:lvl1pPr algn="l" defTabSz="914400" rtl="0" eaLnBrk="1" latinLnBrk="0" hangingPunct="1">
        <a:lnSpc>
          <a:spcPct val="80000"/>
        </a:lnSpc>
        <a:spcBef>
          <a:spcPct val="0"/>
        </a:spcBef>
        <a:buNone/>
        <a:defRPr sz="3000" kern="1200" cap="all" baseline="0">
          <a:solidFill>
            <a:schemeClr val="bg1"/>
          </a:solidFill>
          <a:latin typeface="+mj-lt"/>
          <a:ea typeface="+mj-ea"/>
          <a:cs typeface="+mj-cs"/>
        </a:defRPr>
      </a:lvl1pPr>
    </p:titleStyle>
    <p:bodyStyle>
      <a:lvl1pPr marL="0" indent="0" algn="l" defTabSz="914400" rtl="0" eaLnBrk="1" latinLnBrk="0" hangingPunct="1">
        <a:lnSpc>
          <a:spcPct val="90000"/>
        </a:lnSpc>
        <a:spcBef>
          <a:spcPts val="0"/>
        </a:spcBef>
        <a:spcAft>
          <a:spcPts val="2040"/>
        </a:spcAft>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90000"/>
        </a:lnSpc>
        <a:spcBef>
          <a:spcPts val="0"/>
        </a:spcBef>
        <a:spcAft>
          <a:spcPts val="2040"/>
        </a:spcAft>
        <a:buFont typeface="Arial" panose="020B0604020202020204" pitchFamily="34" charset="0"/>
        <a:buNone/>
        <a:defRPr sz="1800" kern="1200" cap="all" baseline="0">
          <a:solidFill>
            <a:schemeClr val="bg1"/>
          </a:solidFill>
          <a:latin typeface="+mn-lt"/>
          <a:ea typeface="+mn-ea"/>
          <a:cs typeface="+mn-cs"/>
        </a:defRPr>
      </a:lvl2pPr>
      <a:lvl3pPr marL="162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3pPr>
      <a:lvl4pPr marL="324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4pPr>
      <a:lvl5pPr marL="486000" indent="-162000" algn="l" defTabSz="914400" rtl="0" eaLnBrk="1" latinLnBrk="0" hangingPunct="1">
        <a:lnSpc>
          <a:spcPct val="90000"/>
        </a:lnSpc>
        <a:spcBef>
          <a:spcPts val="0"/>
        </a:spcBef>
        <a:spcAft>
          <a:spcPts val="2040"/>
        </a:spcAft>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386" userDrawn="1">
          <p15:clr>
            <a:srgbClr val="5ACBF0"/>
          </p15:clr>
        </p15:guide>
        <p15:guide id="4" pos="7295" userDrawn="1">
          <p15:clr>
            <a:srgbClr val="5ACBF0"/>
          </p15:clr>
        </p15:guide>
        <p15:guide id="5" orient="horz" pos="290" userDrawn="1">
          <p15:clr>
            <a:srgbClr val="5ACBF0"/>
          </p15:clr>
        </p15:guide>
        <p15:guide id="6" orient="horz" pos="1139" userDrawn="1">
          <p15:clr>
            <a:srgbClr val="5ACBF0"/>
          </p15:clr>
        </p15:guide>
        <p15:guide id="7" orient="horz" pos="403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hyperlink" Target="https://www.youtube.com/watch?v=HnJ1bqXUnIM" TargetMode="Externa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ctrTitle"/>
          </p:nvPr>
        </p:nvSpPr>
        <p:spPr>
          <a:xfrm>
            <a:off x="3275215" y="3491345"/>
            <a:ext cx="4201350" cy="1239054"/>
          </a:xfrm>
        </p:spPr>
        <p:txBody>
          <a:bodyPr/>
          <a:lstStyle/>
          <a:p>
            <a:r>
              <a:rPr lang="en-GB" dirty="0"/>
              <a:t>Leadership </a:t>
            </a:r>
          </a:p>
        </p:txBody>
      </p:sp>
      <p:pic>
        <p:nvPicPr>
          <p:cNvPr id="2" name="Google Shape;104;g14407f4cec7_0_156">
            <a:extLst>
              <a:ext uri="{FF2B5EF4-FFF2-40B4-BE49-F238E27FC236}">
                <a16:creationId xmlns:a16="http://schemas.microsoft.com/office/drawing/2014/main" id="{5E9F942F-506B-3BC9-9EC3-A9B57E002AB1}"/>
              </a:ext>
            </a:extLst>
          </p:cNvPr>
          <p:cNvPicPr preferRelativeResize="0"/>
          <p:nvPr/>
        </p:nvPicPr>
        <p:blipFill rotWithShape="1">
          <a:blip r:embed="rId2">
            <a:alphaModFix/>
          </a:blip>
          <a:srcRect/>
          <a:stretch/>
        </p:blipFill>
        <p:spPr>
          <a:xfrm>
            <a:off x="7476565" y="3777399"/>
            <a:ext cx="666945" cy="666945"/>
          </a:xfrm>
          <a:prstGeom prst="rect">
            <a:avLst/>
          </a:prstGeom>
          <a:noFill/>
          <a:ln>
            <a:noFill/>
          </a:ln>
        </p:spPr>
      </p:pic>
    </p:spTree>
    <p:extLst>
      <p:ext uri="{BB962C8B-B14F-4D97-AF65-F5344CB8AC3E}">
        <p14:creationId xmlns:p14="http://schemas.microsoft.com/office/powerpoint/2010/main" val="213611285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72947F-7C68-C2F9-11C6-19405B4B650B}"/>
              </a:ext>
            </a:extLst>
          </p:cNvPr>
          <p:cNvSpPr>
            <a:spLocks noGrp="1"/>
          </p:cNvSpPr>
          <p:nvPr>
            <p:ph type="title"/>
          </p:nvPr>
        </p:nvSpPr>
        <p:spPr>
          <a:xfrm>
            <a:off x="915899" y="323809"/>
            <a:ext cx="9733800" cy="792069"/>
          </a:xfrm>
        </p:spPr>
        <p:txBody>
          <a:bodyPr/>
          <a:lstStyle/>
          <a:p>
            <a:pPr algn="ctr"/>
            <a:r>
              <a:rPr lang="en-US" dirty="0"/>
              <a:t>What is Critical thinking?</a:t>
            </a:r>
          </a:p>
        </p:txBody>
      </p:sp>
      <p:sp>
        <p:nvSpPr>
          <p:cNvPr id="6" name="Content Placeholder 5">
            <a:extLst>
              <a:ext uri="{FF2B5EF4-FFF2-40B4-BE49-F238E27FC236}">
                <a16:creationId xmlns:a16="http://schemas.microsoft.com/office/drawing/2014/main" id="{4189D4EA-60AD-9888-BEA5-11518DB76727}"/>
              </a:ext>
            </a:extLst>
          </p:cNvPr>
          <p:cNvSpPr>
            <a:spLocks noGrp="1"/>
          </p:cNvSpPr>
          <p:nvPr>
            <p:ph sz="half" idx="1"/>
          </p:nvPr>
        </p:nvSpPr>
        <p:spPr>
          <a:xfrm>
            <a:off x="371999" y="1742505"/>
            <a:ext cx="5410800" cy="4351338"/>
          </a:xfrm>
        </p:spPr>
        <p:txBody>
          <a:bodyPr/>
          <a:lstStyle/>
          <a:p>
            <a:pPr>
              <a:lnSpc>
                <a:spcPct val="150000"/>
              </a:lnSpc>
            </a:pPr>
            <a:r>
              <a:rPr lang="en-US" dirty="0"/>
              <a:t>Watch the video, on completion discuss with the person next to you the components of critical thinking.</a:t>
            </a:r>
          </a:p>
          <a:p>
            <a:pPr>
              <a:lnSpc>
                <a:spcPct val="150000"/>
              </a:lnSpc>
            </a:pPr>
            <a:r>
              <a:rPr lang="en-US" dirty="0"/>
              <a:t>In your role as an educator why is it important for you to be a critical thinker?</a:t>
            </a:r>
          </a:p>
          <a:p>
            <a:pPr>
              <a:lnSpc>
                <a:spcPct val="150000"/>
              </a:lnSpc>
            </a:pPr>
            <a:r>
              <a:rPr lang="en-US" dirty="0"/>
              <a:t>How do you get those that you're educating to become critical thinkers? </a:t>
            </a:r>
          </a:p>
        </p:txBody>
      </p:sp>
      <p:sp>
        <p:nvSpPr>
          <p:cNvPr id="7" name="Content Placeholder 6">
            <a:extLst>
              <a:ext uri="{FF2B5EF4-FFF2-40B4-BE49-F238E27FC236}">
                <a16:creationId xmlns:a16="http://schemas.microsoft.com/office/drawing/2014/main" id="{CC6997C9-037F-0CD2-4E82-5BC29A067220}"/>
              </a:ext>
            </a:extLst>
          </p:cNvPr>
          <p:cNvSpPr>
            <a:spLocks noGrp="1"/>
          </p:cNvSpPr>
          <p:nvPr>
            <p:ph sz="half" idx="2"/>
          </p:nvPr>
        </p:nvSpPr>
        <p:spPr/>
        <p:txBody>
          <a:bodyPr/>
          <a:lstStyle/>
          <a:p>
            <a:r>
              <a:rPr lang="en-US" dirty="0">
                <a:hlinkClick r:id="rId5"/>
              </a:rPr>
              <a:t>https://www.youtube.com/watch?v=HnJ1bqXUnIM</a:t>
            </a:r>
            <a:endParaRPr lang="en-US" dirty="0"/>
          </a:p>
          <a:p>
            <a:endParaRPr lang="en-US" dirty="0"/>
          </a:p>
        </p:txBody>
      </p:sp>
      <p:sp>
        <p:nvSpPr>
          <p:cNvPr id="4" name="Slide Number Placeholder 3">
            <a:extLst>
              <a:ext uri="{FF2B5EF4-FFF2-40B4-BE49-F238E27FC236}">
                <a16:creationId xmlns:a16="http://schemas.microsoft.com/office/drawing/2014/main" id="{B581611C-0828-CEEE-6A74-33C16BEC655F}"/>
              </a:ext>
            </a:extLst>
          </p:cNvPr>
          <p:cNvSpPr>
            <a:spLocks noGrp="1"/>
          </p:cNvSpPr>
          <p:nvPr>
            <p:ph type="sldNum" sz="quarter" idx="12"/>
          </p:nvPr>
        </p:nvSpPr>
        <p:spPr/>
        <p:txBody>
          <a:bodyPr/>
          <a:lstStyle/>
          <a:p>
            <a:fld id="{BAA6B2A5-E06A-4B92-96F1-71D38C62F6A6}" type="slidenum">
              <a:rPr lang="en-GB" smtClean="0"/>
              <a:t>10</a:t>
            </a:fld>
            <a:endParaRPr lang="en-GB"/>
          </a:p>
        </p:txBody>
      </p:sp>
      <p:pic>
        <p:nvPicPr>
          <p:cNvPr id="2" name="What is Critical Thinking [TubeRipper.com]">
            <a:hlinkClick r:id="" action="ppaction://media"/>
            <a:extLst>
              <a:ext uri="{FF2B5EF4-FFF2-40B4-BE49-F238E27FC236}">
                <a16:creationId xmlns:a16="http://schemas.microsoft.com/office/drawing/2014/main" id="{E2F3A125-95BF-7182-C0E8-F44083BF12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5999" y="1677810"/>
            <a:ext cx="5791201" cy="4480728"/>
          </a:xfrm>
          <a:prstGeom prst="rect">
            <a:avLst/>
          </a:prstGeom>
        </p:spPr>
      </p:pic>
      <p:pic>
        <p:nvPicPr>
          <p:cNvPr id="3" name="Picture 2" descr="Icon&#10;&#10;Description automatically generated">
            <a:extLst>
              <a:ext uri="{FF2B5EF4-FFF2-40B4-BE49-F238E27FC236}">
                <a16:creationId xmlns:a16="http://schemas.microsoft.com/office/drawing/2014/main" id="{C90FD297-1497-F801-E37E-A8556658E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251" y="520277"/>
            <a:ext cx="666945" cy="669651"/>
          </a:xfrm>
          <a:prstGeom prst="rect">
            <a:avLst/>
          </a:prstGeom>
        </p:spPr>
      </p:pic>
    </p:spTree>
    <p:extLst>
      <p:ext uri="{BB962C8B-B14F-4D97-AF65-F5344CB8AC3E}">
        <p14:creationId xmlns:p14="http://schemas.microsoft.com/office/powerpoint/2010/main" val="4793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9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FF27F6-0BC2-C1BD-46FF-73D36EB29532}"/>
              </a:ext>
            </a:extLst>
          </p:cNvPr>
          <p:cNvSpPr>
            <a:spLocks noGrp="1"/>
          </p:cNvSpPr>
          <p:nvPr>
            <p:ph type="title"/>
          </p:nvPr>
        </p:nvSpPr>
        <p:spPr>
          <a:xfrm>
            <a:off x="612775" y="460375"/>
            <a:ext cx="9733800" cy="792069"/>
          </a:xfrm>
        </p:spPr>
        <p:txBody>
          <a:bodyPr vert="horz" lIns="0" tIns="0" rIns="0" bIns="0" rtlCol="0" anchor="b">
            <a:normAutofit/>
          </a:bodyPr>
          <a:lstStyle/>
          <a:p>
            <a:pPr algn="ctr"/>
            <a:r>
              <a:rPr lang="en-GB" kern="1200" cap="all" baseline="0" dirty="0">
                <a:latin typeface="+mj-lt"/>
                <a:ea typeface="+mj-ea"/>
                <a:cs typeface="+mj-cs"/>
              </a:rPr>
              <a:t>How to improve your critical thinking skills </a:t>
            </a:r>
          </a:p>
        </p:txBody>
      </p:sp>
      <p:sp>
        <p:nvSpPr>
          <p:cNvPr id="5" name="Slide Number Placeholder 4">
            <a:extLst>
              <a:ext uri="{FF2B5EF4-FFF2-40B4-BE49-F238E27FC236}">
                <a16:creationId xmlns:a16="http://schemas.microsoft.com/office/drawing/2014/main" id="{6A36620B-CF81-943B-3D8A-6ECE0DB632B3}"/>
              </a:ext>
            </a:extLst>
          </p:cNvPr>
          <p:cNvSpPr>
            <a:spLocks noGrp="1"/>
          </p:cNvSpPr>
          <p:nvPr>
            <p:ph type="sldNum" sz="quarter" idx="12"/>
          </p:nvPr>
        </p:nvSpPr>
        <p:spPr>
          <a:xfrm>
            <a:off x="11590800" y="6444000"/>
            <a:ext cx="601200" cy="205200"/>
          </a:xfrm>
        </p:spPr>
        <p:txBody>
          <a:bodyPr vert="horz" lIns="216000" tIns="0" rIns="0" bIns="0" rtlCol="0" anchor="ctr">
            <a:normAutofit/>
          </a:bodyPr>
          <a:lstStyle/>
          <a:p>
            <a:pPr>
              <a:spcAft>
                <a:spcPts val="600"/>
              </a:spcAft>
            </a:pPr>
            <a:fld id="{BAA6B2A5-E06A-4B92-96F1-71D38C62F6A6}" type="slidenum">
              <a:rPr lang="en-GB" smtClean="0"/>
              <a:pPr>
                <a:spcAft>
                  <a:spcPts val="600"/>
                </a:spcAft>
              </a:pPr>
              <a:t>11</a:t>
            </a:fld>
            <a:endParaRPr lang="en-GB"/>
          </a:p>
        </p:txBody>
      </p:sp>
      <p:graphicFrame>
        <p:nvGraphicFramePr>
          <p:cNvPr id="8" name="Text Placeholder 6">
            <a:extLst>
              <a:ext uri="{FF2B5EF4-FFF2-40B4-BE49-F238E27FC236}">
                <a16:creationId xmlns:a16="http://schemas.microsoft.com/office/drawing/2014/main" id="{770476CF-75CC-651C-D477-EC48191EBEB9}"/>
              </a:ext>
            </a:extLst>
          </p:cNvPr>
          <p:cNvGraphicFramePr/>
          <p:nvPr>
            <p:extLst>
              <p:ext uri="{D42A27DB-BD31-4B8C-83A1-F6EECF244321}">
                <p14:modId xmlns:p14="http://schemas.microsoft.com/office/powerpoint/2010/main" val="4209224150"/>
              </p:ext>
            </p:extLst>
          </p:nvPr>
        </p:nvGraphicFramePr>
        <p:xfrm>
          <a:off x="612775" y="1808162"/>
          <a:ext cx="10964921" cy="4589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71023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3" name="Google Shape;643;p26"/>
          <p:cNvSpPr txBox="1">
            <a:spLocks noGrp="1"/>
          </p:cNvSpPr>
          <p:nvPr>
            <p:ph type="title"/>
          </p:nvPr>
        </p:nvSpPr>
        <p:spPr>
          <a:xfrm>
            <a:off x="1192571" y="544872"/>
            <a:ext cx="9733800" cy="792069"/>
          </a:xfrm>
          <a:prstGeom prst="rect">
            <a:avLst/>
          </a:prstGeom>
        </p:spPr>
        <p:txBody>
          <a:bodyPr spcFirstLastPara="1" vert="horz" wrap="square" lIns="121900" tIns="121900" rIns="121900" bIns="121900" rtlCol="0" anchor="t" anchorCtr="0">
            <a:noAutofit/>
          </a:bodyPr>
          <a:lstStyle/>
          <a:p>
            <a:pPr algn="ctr">
              <a:spcBef>
                <a:spcPts val="0"/>
              </a:spcBef>
            </a:pPr>
            <a:r>
              <a:rPr lang="en-GB" dirty="0"/>
              <a:t>Our Goal! </a:t>
            </a:r>
            <a:endParaRPr dirty="0"/>
          </a:p>
          <a:p>
            <a:pPr algn="ctr">
              <a:spcBef>
                <a:spcPts val="0"/>
              </a:spcBef>
            </a:pPr>
            <a:endParaRPr dirty="0"/>
          </a:p>
        </p:txBody>
      </p:sp>
      <p:grpSp>
        <p:nvGrpSpPr>
          <p:cNvPr id="644" name="Google Shape;644;p26"/>
          <p:cNvGrpSpPr/>
          <p:nvPr/>
        </p:nvGrpSpPr>
        <p:grpSpPr>
          <a:xfrm>
            <a:off x="3917659" y="2391275"/>
            <a:ext cx="4283624" cy="3301941"/>
            <a:chOff x="2853418" y="1706558"/>
            <a:chExt cx="3437165" cy="2649466"/>
          </a:xfrm>
        </p:grpSpPr>
        <p:sp>
          <p:nvSpPr>
            <p:cNvPr id="645" name="Google Shape;645;p26"/>
            <p:cNvSpPr/>
            <p:nvPr/>
          </p:nvSpPr>
          <p:spPr>
            <a:xfrm>
              <a:off x="4823921" y="3272985"/>
              <a:ext cx="1112825" cy="1083039"/>
            </a:xfrm>
            <a:custGeom>
              <a:avLst/>
              <a:gdLst/>
              <a:ahLst/>
              <a:cxnLst/>
              <a:rect l="l" t="t" r="r" b="b"/>
              <a:pathLst>
                <a:path w="6202" h="6036" extrusionOk="0">
                  <a:moveTo>
                    <a:pt x="0" y="0"/>
                  </a:moveTo>
                  <a:lnTo>
                    <a:pt x="0" y="1689"/>
                  </a:lnTo>
                  <a:cubicBezTo>
                    <a:pt x="20" y="1686"/>
                    <a:pt x="39" y="1685"/>
                    <a:pt x="59" y="1685"/>
                  </a:cubicBezTo>
                  <a:cubicBezTo>
                    <a:pt x="191" y="1685"/>
                    <a:pt x="319" y="1745"/>
                    <a:pt x="416" y="1841"/>
                  </a:cubicBezTo>
                  <a:lnTo>
                    <a:pt x="1226" y="2651"/>
                  </a:lnTo>
                  <a:cubicBezTo>
                    <a:pt x="1531" y="2961"/>
                    <a:pt x="1688" y="3356"/>
                    <a:pt x="1662" y="3792"/>
                  </a:cubicBezTo>
                  <a:cubicBezTo>
                    <a:pt x="1641" y="4387"/>
                    <a:pt x="1862" y="4997"/>
                    <a:pt x="2367" y="5460"/>
                  </a:cubicBezTo>
                  <a:cubicBezTo>
                    <a:pt x="2772" y="5844"/>
                    <a:pt x="3298" y="6036"/>
                    <a:pt x="3824" y="6036"/>
                  </a:cubicBezTo>
                  <a:cubicBezTo>
                    <a:pt x="4350" y="6036"/>
                    <a:pt x="4876" y="5844"/>
                    <a:pt x="5281" y="5460"/>
                  </a:cubicBezTo>
                  <a:cubicBezTo>
                    <a:pt x="6180" y="4623"/>
                    <a:pt x="6201" y="3203"/>
                    <a:pt x="5344" y="2346"/>
                  </a:cubicBezTo>
                  <a:cubicBezTo>
                    <a:pt x="4919" y="1940"/>
                    <a:pt x="4386" y="1720"/>
                    <a:pt x="3841" y="1720"/>
                  </a:cubicBezTo>
                  <a:cubicBezTo>
                    <a:pt x="3772" y="1720"/>
                    <a:pt x="3703" y="1724"/>
                    <a:pt x="3634" y="1731"/>
                  </a:cubicBezTo>
                  <a:cubicBezTo>
                    <a:pt x="3603" y="1733"/>
                    <a:pt x="3572" y="1734"/>
                    <a:pt x="3541" y="1734"/>
                  </a:cubicBezTo>
                  <a:cubicBezTo>
                    <a:pt x="3136" y="1734"/>
                    <a:pt x="2739" y="1576"/>
                    <a:pt x="2451" y="1273"/>
                  </a:cubicBezTo>
                  <a:lnTo>
                    <a:pt x="1752" y="574"/>
                  </a:lnTo>
                  <a:cubicBezTo>
                    <a:pt x="1599" y="442"/>
                    <a:pt x="1557" y="200"/>
                    <a:pt x="16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46" name="Google Shape;646;p26"/>
            <p:cNvSpPr/>
            <p:nvPr/>
          </p:nvSpPr>
          <p:spPr>
            <a:xfrm>
              <a:off x="4823921" y="1706558"/>
              <a:ext cx="1105109" cy="1074965"/>
            </a:xfrm>
            <a:custGeom>
              <a:avLst/>
              <a:gdLst/>
              <a:ahLst/>
              <a:cxnLst/>
              <a:rect l="l" t="t" r="r" b="b"/>
              <a:pathLst>
                <a:path w="6159" h="5991" extrusionOk="0">
                  <a:moveTo>
                    <a:pt x="3823" y="1"/>
                  </a:moveTo>
                  <a:cubicBezTo>
                    <a:pt x="3271" y="1"/>
                    <a:pt x="2720" y="215"/>
                    <a:pt x="2299" y="647"/>
                  </a:cubicBezTo>
                  <a:cubicBezTo>
                    <a:pt x="1841" y="1104"/>
                    <a:pt x="1620" y="1720"/>
                    <a:pt x="1662" y="2335"/>
                  </a:cubicBezTo>
                  <a:cubicBezTo>
                    <a:pt x="1709" y="2772"/>
                    <a:pt x="1531" y="3208"/>
                    <a:pt x="1226" y="3518"/>
                  </a:cubicBezTo>
                  <a:lnTo>
                    <a:pt x="526" y="4218"/>
                  </a:lnTo>
                  <a:cubicBezTo>
                    <a:pt x="435" y="4309"/>
                    <a:pt x="311" y="4357"/>
                    <a:pt x="179" y="4357"/>
                  </a:cubicBezTo>
                  <a:cubicBezTo>
                    <a:pt x="120" y="4357"/>
                    <a:pt x="60" y="4348"/>
                    <a:pt x="0" y="4328"/>
                  </a:cubicBezTo>
                  <a:lnTo>
                    <a:pt x="0" y="5990"/>
                  </a:lnTo>
                  <a:lnTo>
                    <a:pt x="1641" y="5990"/>
                  </a:lnTo>
                  <a:cubicBezTo>
                    <a:pt x="1620" y="5817"/>
                    <a:pt x="1688" y="5664"/>
                    <a:pt x="1794" y="5533"/>
                  </a:cubicBezTo>
                  <a:lnTo>
                    <a:pt x="2583" y="4744"/>
                  </a:lnTo>
                  <a:cubicBezTo>
                    <a:pt x="2873" y="4478"/>
                    <a:pt x="3236" y="4305"/>
                    <a:pt x="3639" y="4305"/>
                  </a:cubicBezTo>
                  <a:cubicBezTo>
                    <a:pt x="3667" y="4305"/>
                    <a:pt x="3695" y="4306"/>
                    <a:pt x="3724" y="4307"/>
                  </a:cubicBezTo>
                  <a:cubicBezTo>
                    <a:pt x="3770" y="4310"/>
                    <a:pt x="3815" y="4312"/>
                    <a:pt x="3861" y="4312"/>
                  </a:cubicBezTo>
                  <a:cubicBezTo>
                    <a:pt x="4429" y="4312"/>
                    <a:pt x="4982" y="4071"/>
                    <a:pt x="5391" y="3624"/>
                  </a:cubicBezTo>
                  <a:cubicBezTo>
                    <a:pt x="6159" y="2814"/>
                    <a:pt x="6159" y="1520"/>
                    <a:pt x="5391" y="689"/>
                  </a:cubicBezTo>
                  <a:cubicBezTo>
                    <a:pt x="4966" y="231"/>
                    <a:pt x="4394" y="1"/>
                    <a:pt x="3823" y="1"/>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647" name="Google Shape;647;p26"/>
            <p:cNvSpPr/>
            <p:nvPr/>
          </p:nvSpPr>
          <p:spPr>
            <a:xfrm>
              <a:off x="5154073" y="2644261"/>
              <a:ext cx="1136510" cy="774240"/>
            </a:xfrm>
            <a:custGeom>
              <a:avLst/>
              <a:gdLst/>
              <a:ahLst/>
              <a:cxnLst/>
              <a:rect l="l" t="t" r="r" b="b"/>
              <a:pathLst>
                <a:path w="6334" h="4315" extrusionOk="0">
                  <a:moveTo>
                    <a:pt x="4147" y="0"/>
                  </a:moveTo>
                  <a:cubicBezTo>
                    <a:pt x="3482" y="0"/>
                    <a:pt x="2898" y="305"/>
                    <a:pt x="2499" y="764"/>
                  </a:cubicBezTo>
                  <a:cubicBezTo>
                    <a:pt x="2189" y="1117"/>
                    <a:pt x="1773" y="1317"/>
                    <a:pt x="1337" y="1317"/>
                  </a:cubicBezTo>
                  <a:lnTo>
                    <a:pt x="374" y="1317"/>
                  </a:lnTo>
                  <a:cubicBezTo>
                    <a:pt x="217" y="1317"/>
                    <a:pt x="85" y="1269"/>
                    <a:pt x="1" y="1159"/>
                  </a:cubicBezTo>
                  <a:lnTo>
                    <a:pt x="1" y="3241"/>
                  </a:lnTo>
                  <a:cubicBezTo>
                    <a:pt x="85" y="3178"/>
                    <a:pt x="175" y="3157"/>
                    <a:pt x="285" y="3157"/>
                  </a:cubicBezTo>
                  <a:lnTo>
                    <a:pt x="1447" y="3157"/>
                  </a:lnTo>
                  <a:cubicBezTo>
                    <a:pt x="1863" y="3157"/>
                    <a:pt x="2278" y="3310"/>
                    <a:pt x="2562" y="3615"/>
                  </a:cubicBezTo>
                  <a:cubicBezTo>
                    <a:pt x="2957" y="4051"/>
                    <a:pt x="3530" y="4314"/>
                    <a:pt x="4140" y="4314"/>
                  </a:cubicBezTo>
                  <a:cubicBezTo>
                    <a:pt x="5371" y="4314"/>
                    <a:pt x="6333" y="3310"/>
                    <a:pt x="6291" y="2058"/>
                  </a:cubicBezTo>
                  <a:cubicBezTo>
                    <a:pt x="6244" y="964"/>
                    <a:pt x="5345" y="44"/>
                    <a:pt x="4230" y="2"/>
                  </a:cubicBezTo>
                  <a:cubicBezTo>
                    <a:pt x="4202" y="1"/>
                    <a:pt x="4174" y="0"/>
                    <a:pt x="41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8" name="Google Shape;648;p26"/>
            <p:cNvSpPr/>
            <p:nvPr/>
          </p:nvSpPr>
          <p:spPr>
            <a:xfrm>
              <a:off x="2853418" y="2644261"/>
              <a:ext cx="1128794" cy="774240"/>
            </a:xfrm>
            <a:custGeom>
              <a:avLst/>
              <a:gdLst/>
              <a:ahLst/>
              <a:cxnLst/>
              <a:rect l="l" t="t" r="r" b="b"/>
              <a:pathLst>
                <a:path w="6291" h="4315" extrusionOk="0">
                  <a:moveTo>
                    <a:pt x="2187" y="0"/>
                  </a:moveTo>
                  <a:cubicBezTo>
                    <a:pt x="2160" y="0"/>
                    <a:pt x="2132" y="1"/>
                    <a:pt x="2104" y="2"/>
                  </a:cubicBezTo>
                  <a:cubicBezTo>
                    <a:pt x="989" y="44"/>
                    <a:pt x="90" y="964"/>
                    <a:pt x="48" y="2058"/>
                  </a:cubicBezTo>
                  <a:cubicBezTo>
                    <a:pt x="0" y="3310"/>
                    <a:pt x="968" y="4314"/>
                    <a:pt x="2194" y="4314"/>
                  </a:cubicBezTo>
                  <a:cubicBezTo>
                    <a:pt x="2809" y="4314"/>
                    <a:pt x="3377" y="4051"/>
                    <a:pt x="3771" y="3615"/>
                  </a:cubicBezTo>
                  <a:cubicBezTo>
                    <a:pt x="4055" y="3310"/>
                    <a:pt x="4450" y="3157"/>
                    <a:pt x="4886" y="3157"/>
                  </a:cubicBezTo>
                  <a:lnTo>
                    <a:pt x="6049" y="3157"/>
                  </a:lnTo>
                  <a:cubicBezTo>
                    <a:pt x="6138" y="3157"/>
                    <a:pt x="6228" y="3178"/>
                    <a:pt x="6291" y="3220"/>
                  </a:cubicBezTo>
                  <a:lnTo>
                    <a:pt x="6291" y="1206"/>
                  </a:lnTo>
                  <a:cubicBezTo>
                    <a:pt x="6201" y="1269"/>
                    <a:pt x="6096" y="1317"/>
                    <a:pt x="5965" y="1317"/>
                  </a:cubicBezTo>
                  <a:lnTo>
                    <a:pt x="4997" y="1317"/>
                  </a:lnTo>
                  <a:cubicBezTo>
                    <a:pt x="4560" y="1317"/>
                    <a:pt x="4124" y="1117"/>
                    <a:pt x="3835" y="764"/>
                  </a:cubicBezTo>
                  <a:cubicBezTo>
                    <a:pt x="3435" y="305"/>
                    <a:pt x="2857" y="0"/>
                    <a:pt x="2187" y="0"/>
                  </a:cubicBez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649" name="Google Shape;649;p26"/>
            <p:cNvSpPr/>
            <p:nvPr/>
          </p:nvSpPr>
          <p:spPr>
            <a:xfrm>
              <a:off x="3207255" y="1706917"/>
              <a:ext cx="1097753" cy="1074606"/>
            </a:xfrm>
            <a:custGeom>
              <a:avLst/>
              <a:gdLst/>
              <a:ahLst/>
              <a:cxnLst/>
              <a:rect l="l" t="t" r="r" b="b"/>
              <a:pathLst>
                <a:path w="6118" h="5989" extrusionOk="0">
                  <a:moveTo>
                    <a:pt x="2378" y="0"/>
                  </a:moveTo>
                  <a:cubicBezTo>
                    <a:pt x="1852" y="0"/>
                    <a:pt x="1326" y="192"/>
                    <a:pt x="921" y="576"/>
                  </a:cubicBezTo>
                  <a:cubicBezTo>
                    <a:pt x="22" y="1413"/>
                    <a:pt x="1" y="2812"/>
                    <a:pt x="858" y="3690"/>
                  </a:cubicBezTo>
                  <a:cubicBezTo>
                    <a:pt x="1274" y="4106"/>
                    <a:pt x="1833" y="4307"/>
                    <a:pt x="2376" y="4307"/>
                  </a:cubicBezTo>
                  <a:cubicBezTo>
                    <a:pt x="2403" y="4307"/>
                    <a:pt x="2430" y="4306"/>
                    <a:pt x="2457" y="4305"/>
                  </a:cubicBezTo>
                  <a:cubicBezTo>
                    <a:pt x="2872" y="4305"/>
                    <a:pt x="3288" y="4458"/>
                    <a:pt x="3598" y="4763"/>
                  </a:cubicBezTo>
                  <a:lnTo>
                    <a:pt x="4387" y="5573"/>
                  </a:lnTo>
                  <a:cubicBezTo>
                    <a:pt x="4519" y="5683"/>
                    <a:pt x="4561" y="5836"/>
                    <a:pt x="4540" y="5988"/>
                  </a:cubicBezTo>
                  <a:lnTo>
                    <a:pt x="6117" y="5988"/>
                  </a:lnTo>
                  <a:lnTo>
                    <a:pt x="6117" y="4368"/>
                  </a:lnTo>
                  <a:cubicBezTo>
                    <a:pt x="6093" y="4372"/>
                    <a:pt x="6067" y="4374"/>
                    <a:pt x="6040" y="4374"/>
                  </a:cubicBezTo>
                  <a:cubicBezTo>
                    <a:pt x="5902" y="4374"/>
                    <a:pt x="5744" y="4326"/>
                    <a:pt x="5634" y="4216"/>
                  </a:cubicBezTo>
                  <a:lnTo>
                    <a:pt x="4955" y="3558"/>
                  </a:lnTo>
                  <a:cubicBezTo>
                    <a:pt x="4650" y="3227"/>
                    <a:pt x="4492" y="2791"/>
                    <a:pt x="4540" y="2333"/>
                  </a:cubicBezTo>
                  <a:cubicBezTo>
                    <a:pt x="4582" y="1697"/>
                    <a:pt x="4361" y="1039"/>
                    <a:pt x="3835" y="576"/>
                  </a:cubicBezTo>
                  <a:cubicBezTo>
                    <a:pt x="3430" y="192"/>
                    <a:pt x="2904" y="0"/>
                    <a:pt x="2378" y="0"/>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650" name="Google Shape;650;p26"/>
            <p:cNvSpPr/>
            <p:nvPr/>
          </p:nvSpPr>
          <p:spPr>
            <a:xfrm>
              <a:off x="3215867" y="3272985"/>
              <a:ext cx="1089140" cy="1082860"/>
            </a:xfrm>
            <a:custGeom>
              <a:avLst/>
              <a:gdLst/>
              <a:ahLst/>
              <a:cxnLst/>
              <a:rect l="l" t="t" r="r" b="b"/>
              <a:pathLst>
                <a:path w="6070" h="6035" extrusionOk="0">
                  <a:moveTo>
                    <a:pt x="4513" y="0"/>
                  </a:moveTo>
                  <a:lnTo>
                    <a:pt x="4513" y="21"/>
                  </a:lnTo>
                  <a:cubicBezTo>
                    <a:pt x="4602" y="200"/>
                    <a:pt x="4555" y="442"/>
                    <a:pt x="4423" y="595"/>
                  </a:cubicBezTo>
                  <a:lnTo>
                    <a:pt x="3703" y="1294"/>
                  </a:lnTo>
                  <a:cubicBezTo>
                    <a:pt x="3415" y="1577"/>
                    <a:pt x="3018" y="1734"/>
                    <a:pt x="2597" y="1734"/>
                  </a:cubicBezTo>
                  <a:cubicBezTo>
                    <a:pt x="2564" y="1734"/>
                    <a:pt x="2531" y="1733"/>
                    <a:pt x="2498" y="1731"/>
                  </a:cubicBezTo>
                  <a:cubicBezTo>
                    <a:pt x="2432" y="1724"/>
                    <a:pt x="2366" y="1721"/>
                    <a:pt x="2300" y="1721"/>
                  </a:cubicBezTo>
                  <a:cubicBezTo>
                    <a:pt x="1731" y="1721"/>
                    <a:pt x="1175" y="1962"/>
                    <a:pt x="742" y="2415"/>
                  </a:cubicBezTo>
                  <a:cubicBezTo>
                    <a:pt x="0" y="3246"/>
                    <a:pt x="0" y="4518"/>
                    <a:pt x="742" y="5328"/>
                  </a:cubicBezTo>
                  <a:cubicBezTo>
                    <a:pt x="1180" y="5799"/>
                    <a:pt x="1761" y="6035"/>
                    <a:pt x="2338" y="6035"/>
                  </a:cubicBezTo>
                  <a:cubicBezTo>
                    <a:pt x="2889" y="6035"/>
                    <a:pt x="3437" y="5820"/>
                    <a:pt x="3855" y="5391"/>
                  </a:cubicBezTo>
                  <a:cubicBezTo>
                    <a:pt x="4292" y="4955"/>
                    <a:pt x="4513" y="4361"/>
                    <a:pt x="4492" y="3792"/>
                  </a:cubicBezTo>
                  <a:cubicBezTo>
                    <a:pt x="4471" y="3356"/>
                    <a:pt x="4644" y="2961"/>
                    <a:pt x="4949" y="2651"/>
                  </a:cubicBezTo>
                  <a:lnTo>
                    <a:pt x="5759" y="1841"/>
                  </a:lnTo>
                  <a:cubicBezTo>
                    <a:pt x="5849" y="1757"/>
                    <a:pt x="5959" y="1710"/>
                    <a:pt x="6069" y="1689"/>
                  </a:cubicBezTo>
                  <a:lnTo>
                    <a:pt x="6069"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51" name="Google Shape;651;p26"/>
            <p:cNvSpPr/>
            <p:nvPr/>
          </p:nvSpPr>
          <p:spPr>
            <a:xfrm>
              <a:off x="5027754" y="2314109"/>
              <a:ext cx="36065" cy="38936"/>
            </a:xfrm>
            <a:custGeom>
              <a:avLst/>
              <a:gdLst/>
              <a:ahLst/>
              <a:cxnLst/>
              <a:rect l="l" t="t" r="r" b="b"/>
              <a:pathLst>
                <a:path w="201" h="217" extrusionOk="0">
                  <a:moveTo>
                    <a:pt x="200" y="1"/>
                  </a:moveTo>
                  <a:lnTo>
                    <a:pt x="200" y="1"/>
                  </a:lnTo>
                  <a:cubicBezTo>
                    <a:pt x="179" y="22"/>
                    <a:pt x="158" y="64"/>
                    <a:pt x="132" y="85"/>
                  </a:cubicBezTo>
                  <a:lnTo>
                    <a:pt x="0" y="216"/>
                  </a:lnTo>
                  <a:lnTo>
                    <a:pt x="90" y="132"/>
                  </a:lnTo>
                  <a:cubicBezTo>
                    <a:pt x="132" y="85"/>
                    <a:pt x="179" y="43"/>
                    <a:pt x="200" y="1"/>
                  </a:cubicBezTo>
                  <a:close/>
                </a:path>
              </a:pathLst>
            </a:custGeom>
            <a:solidFill>
              <a:srgbClr val="53BBB1"/>
            </a:solidFill>
            <a:ln>
              <a:noFill/>
            </a:ln>
          </p:spPr>
          <p:txBody>
            <a:bodyPr spcFirstLastPara="1" wrap="square" lIns="121900" tIns="121900" rIns="121900" bIns="121900" anchor="ctr" anchorCtr="0">
              <a:noAutofit/>
            </a:bodyPr>
            <a:lstStyle/>
            <a:p>
              <a:endParaRPr sz="2400"/>
            </a:p>
          </p:txBody>
        </p:sp>
        <p:sp>
          <p:nvSpPr>
            <p:cNvPr id="652" name="Google Shape;652;p26"/>
            <p:cNvSpPr/>
            <p:nvPr/>
          </p:nvSpPr>
          <p:spPr>
            <a:xfrm>
              <a:off x="3824495" y="2541627"/>
              <a:ext cx="70875" cy="67107"/>
            </a:xfrm>
            <a:custGeom>
              <a:avLst/>
              <a:gdLst/>
              <a:ahLst/>
              <a:cxnLst/>
              <a:rect l="l" t="t" r="r" b="b"/>
              <a:pathLst>
                <a:path w="395" h="374" extrusionOk="0">
                  <a:moveTo>
                    <a:pt x="0" y="0"/>
                  </a:moveTo>
                  <a:lnTo>
                    <a:pt x="0" y="0"/>
                  </a:lnTo>
                  <a:cubicBezTo>
                    <a:pt x="48" y="21"/>
                    <a:pt x="90" y="69"/>
                    <a:pt x="132" y="111"/>
                  </a:cubicBezTo>
                  <a:lnTo>
                    <a:pt x="395" y="374"/>
                  </a:lnTo>
                  <a:lnTo>
                    <a:pt x="395" y="374"/>
                  </a:lnTo>
                  <a:lnTo>
                    <a:pt x="158" y="111"/>
                  </a:lnTo>
                  <a:cubicBezTo>
                    <a:pt x="111" y="69"/>
                    <a:pt x="69" y="21"/>
                    <a:pt x="0" y="0"/>
                  </a:cubicBezTo>
                  <a:close/>
                </a:path>
              </a:pathLst>
            </a:custGeom>
            <a:solidFill>
              <a:srgbClr val="83A928"/>
            </a:solidFill>
            <a:ln>
              <a:noFill/>
            </a:ln>
          </p:spPr>
          <p:txBody>
            <a:bodyPr spcFirstLastPara="1" wrap="square" lIns="121900" tIns="121900" rIns="121900" bIns="121900" anchor="ctr" anchorCtr="0">
              <a:noAutofit/>
            </a:bodyPr>
            <a:lstStyle/>
            <a:p>
              <a:endParaRPr sz="2400"/>
            </a:p>
          </p:txBody>
        </p:sp>
        <p:sp>
          <p:nvSpPr>
            <p:cNvPr id="653" name="Google Shape;653;p26"/>
            <p:cNvSpPr/>
            <p:nvPr/>
          </p:nvSpPr>
          <p:spPr>
            <a:xfrm>
              <a:off x="3860381" y="3517549"/>
              <a:ext cx="7536" cy="3768"/>
            </a:xfrm>
            <a:custGeom>
              <a:avLst/>
              <a:gdLst/>
              <a:ahLst/>
              <a:cxnLst/>
              <a:rect l="l" t="t" r="r" b="b"/>
              <a:pathLst>
                <a:path w="42" h="21" extrusionOk="0">
                  <a:moveTo>
                    <a:pt x="42" y="0"/>
                  </a:moveTo>
                  <a:lnTo>
                    <a:pt x="42" y="0"/>
                  </a:lnTo>
                  <a:cubicBezTo>
                    <a:pt x="21" y="21"/>
                    <a:pt x="21" y="21"/>
                    <a:pt x="0" y="21"/>
                  </a:cubicBezTo>
                  <a:lnTo>
                    <a:pt x="21" y="21"/>
                  </a:lnTo>
                  <a:lnTo>
                    <a:pt x="42" y="0"/>
                  </a:lnTo>
                  <a:close/>
                </a:path>
              </a:pathLst>
            </a:custGeom>
            <a:solidFill>
              <a:srgbClr val="EEB1B6"/>
            </a:solidFill>
            <a:ln>
              <a:noFill/>
            </a:ln>
          </p:spPr>
          <p:txBody>
            <a:bodyPr spcFirstLastPara="1" wrap="square" lIns="121900" tIns="121900" rIns="121900" bIns="121900" anchor="ctr" anchorCtr="0">
              <a:noAutofit/>
            </a:bodyPr>
            <a:lstStyle/>
            <a:p>
              <a:endParaRPr sz="2400"/>
            </a:p>
          </p:txBody>
        </p:sp>
        <p:sp>
          <p:nvSpPr>
            <p:cNvPr id="654" name="Google Shape;654;p26"/>
            <p:cNvSpPr/>
            <p:nvPr/>
          </p:nvSpPr>
          <p:spPr>
            <a:xfrm>
              <a:off x="3928026" y="2399159"/>
              <a:ext cx="1287949" cy="1256189"/>
            </a:xfrm>
            <a:custGeom>
              <a:avLst/>
              <a:gdLst/>
              <a:ahLst/>
              <a:cxnLst/>
              <a:rect l="l" t="t" r="r" b="b"/>
              <a:pathLst>
                <a:path w="7178" h="7001" extrusionOk="0">
                  <a:moveTo>
                    <a:pt x="3574" y="0"/>
                  </a:moveTo>
                  <a:cubicBezTo>
                    <a:pt x="1603" y="0"/>
                    <a:pt x="0" y="1668"/>
                    <a:pt x="107" y="3687"/>
                  </a:cubicBezTo>
                  <a:cubicBezTo>
                    <a:pt x="191" y="5465"/>
                    <a:pt x="1638" y="6911"/>
                    <a:pt x="3415" y="6995"/>
                  </a:cubicBezTo>
                  <a:cubicBezTo>
                    <a:pt x="3479" y="6999"/>
                    <a:pt x="3541" y="7000"/>
                    <a:pt x="3604" y="7000"/>
                  </a:cubicBezTo>
                  <a:cubicBezTo>
                    <a:pt x="5575" y="7000"/>
                    <a:pt x="7178" y="5332"/>
                    <a:pt x="7076" y="3314"/>
                  </a:cubicBezTo>
                  <a:cubicBezTo>
                    <a:pt x="6986" y="1541"/>
                    <a:pt x="5540" y="95"/>
                    <a:pt x="3762" y="5"/>
                  </a:cubicBezTo>
                  <a:cubicBezTo>
                    <a:pt x="3699" y="2"/>
                    <a:pt x="3636" y="0"/>
                    <a:pt x="357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63" name="Google Shape;663;p26"/>
            <p:cNvSpPr/>
            <p:nvPr/>
          </p:nvSpPr>
          <p:spPr>
            <a:xfrm>
              <a:off x="5398178" y="1897045"/>
              <a:ext cx="219107" cy="359019"/>
            </a:xfrm>
            <a:custGeom>
              <a:avLst/>
              <a:gdLst/>
              <a:ahLst/>
              <a:cxnLst/>
              <a:rect l="l" t="t" r="r" b="b"/>
              <a:pathLst>
                <a:path w="617" h="1011" extrusionOk="0">
                  <a:moveTo>
                    <a:pt x="311" y="1"/>
                  </a:moveTo>
                  <a:cubicBezTo>
                    <a:pt x="111" y="1"/>
                    <a:pt x="1" y="153"/>
                    <a:pt x="1" y="306"/>
                  </a:cubicBezTo>
                  <a:cubicBezTo>
                    <a:pt x="1" y="464"/>
                    <a:pt x="159" y="569"/>
                    <a:pt x="159" y="832"/>
                  </a:cubicBezTo>
                  <a:lnTo>
                    <a:pt x="311" y="832"/>
                  </a:lnTo>
                  <a:lnTo>
                    <a:pt x="464" y="832"/>
                  </a:lnTo>
                  <a:cubicBezTo>
                    <a:pt x="464" y="569"/>
                    <a:pt x="616" y="464"/>
                    <a:pt x="616" y="306"/>
                  </a:cubicBezTo>
                  <a:cubicBezTo>
                    <a:pt x="616" y="174"/>
                    <a:pt x="527" y="1"/>
                    <a:pt x="311" y="1"/>
                  </a:cubicBezTo>
                  <a:close/>
                  <a:moveTo>
                    <a:pt x="443" y="900"/>
                  </a:moveTo>
                  <a:lnTo>
                    <a:pt x="180" y="900"/>
                  </a:lnTo>
                  <a:lnTo>
                    <a:pt x="159" y="921"/>
                  </a:lnTo>
                  <a:lnTo>
                    <a:pt x="180" y="942"/>
                  </a:lnTo>
                  <a:lnTo>
                    <a:pt x="443" y="942"/>
                  </a:lnTo>
                  <a:cubicBezTo>
                    <a:pt x="464" y="942"/>
                    <a:pt x="464" y="921"/>
                    <a:pt x="464" y="921"/>
                  </a:cubicBezTo>
                  <a:cubicBezTo>
                    <a:pt x="464" y="921"/>
                    <a:pt x="464" y="900"/>
                    <a:pt x="443" y="900"/>
                  </a:cubicBezTo>
                  <a:close/>
                  <a:moveTo>
                    <a:pt x="443" y="990"/>
                  </a:moveTo>
                  <a:lnTo>
                    <a:pt x="180" y="990"/>
                  </a:lnTo>
                  <a:lnTo>
                    <a:pt x="159" y="990"/>
                  </a:lnTo>
                  <a:cubicBezTo>
                    <a:pt x="159" y="1011"/>
                    <a:pt x="180" y="1011"/>
                    <a:pt x="180" y="1011"/>
                  </a:cubicBezTo>
                  <a:lnTo>
                    <a:pt x="443" y="1011"/>
                  </a:lnTo>
                  <a:cubicBezTo>
                    <a:pt x="464" y="1011"/>
                    <a:pt x="464" y="1011"/>
                    <a:pt x="464" y="99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669" name="Google Shape;669;p26"/>
            <p:cNvSpPr/>
            <p:nvPr/>
          </p:nvSpPr>
          <p:spPr>
            <a:xfrm>
              <a:off x="3603180" y="3972513"/>
              <a:ext cx="73316" cy="37679"/>
            </a:xfrm>
            <a:custGeom>
              <a:avLst/>
              <a:gdLst/>
              <a:ahLst/>
              <a:cxnLst/>
              <a:rect l="l" t="t" r="r" b="b"/>
              <a:pathLst>
                <a:path w="216" h="111" extrusionOk="0">
                  <a:moveTo>
                    <a:pt x="195" y="111"/>
                  </a:moveTo>
                  <a:lnTo>
                    <a:pt x="21" y="111"/>
                  </a:lnTo>
                  <a:cubicBezTo>
                    <a:pt x="0" y="111"/>
                    <a:pt x="0" y="111"/>
                    <a:pt x="0" y="85"/>
                  </a:cubicBezTo>
                  <a:lnTo>
                    <a:pt x="0" y="22"/>
                  </a:lnTo>
                  <a:cubicBezTo>
                    <a:pt x="0" y="0"/>
                    <a:pt x="0" y="0"/>
                    <a:pt x="21" y="0"/>
                  </a:cubicBezTo>
                  <a:lnTo>
                    <a:pt x="195" y="0"/>
                  </a:lnTo>
                  <a:cubicBezTo>
                    <a:pt x="195" y="0"/>
                    <a:pt x="216" y="0"/>
                    <a:pt x="216" y="22"/>
                  </a:cubicBezTo>
                  <a:lnTo>
                    <a:pt x="216" y="85"/>
                  </a:lnTo>
                  <a:cubicBezTo>
                    <a:pt x="216" y="111"/>
                    <a:pt x="195" y="111"/>
                    <a:pt x="195" y="11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76" name="Google Shape;676;p26"/>
            <p:cNvSpPr/>
            <p:nvPr/>
          </p:nvSpPr>
          <p:spPr>
            <a:xfrm>
              <a:off x="3895190" y="2401851"/>
              <a:ext cx="1360977" cy="1254754"/>
            </a:xfrm>
            <a:custGeom>
              <a:avLst/>
              <a:gdLst/>
              <a:ahLst/>
              <a:cxnLst/>
              <a:rect l="l" t="t" r="r" b="b"/>
              <a:pathLst>
                <a:path w="7585" h="6993" extrusionOk="0">
                  <a:moveTo>
                    <a:pt x="3790" y="1"/>
                  </a:moveTo>
                  <a:cubicBezTo>
                    <a:pt x="2840" y="1"/>
                    <a:pt x="1886" y="385"/>
                    <a:pt x="1184" y="1153"/>
                  </a:cubicBezTo>
                  <a:cubicBezTo>
                    <a:pt x="1" y="2468"/>
                    <a:pt x="1" y="4508"/>
                    <a:pt x="1184" y="5844"/>
                  </a:cubicBezTo>
                  <a:cubicBezTo>
                    <a:pt x="1886" y="6609"/>
                    <a:pt x="2840" y="6992"/>
                    <a:pt x="3790" y="6992"/>
                  </a:cubicBezTo>
                  <a:cubicBezTo>
                    <a:pt x="4741" y="6992"/>
                    <a:pt x="5689" y="6609"/>
                    <a:pt x="6381" y="5844"/>
                  </a:cubicBezTo>
                  <a:cubicBezTo>
                    <a:pt x="7585" y="4508"/>
                    <a:pt x="7585" y="2468"/>
                    <a:pt x="6381" y="1153"/>
                  </a:cubicBezTo>
                  <a:cubicBezTo>
                    <a:pt x="5689" y="385"/>
                    <a:pt x="4741" y="1"/>
                    <a:pt x="3790" y="1"/>
                  </a:cubicBezTo>
                  <a:close/>
                </a:path>
              </a:pathLst>
            </a:custGeom>
            <a:solidFill>
              <a:schemeClr val="lt1"/>
            </a:solidFill>
            <a:ln>
              <a:noFill/>
            </a:ln>
          </p:spPr>
          <p:txBody>
            <a:bodyPr spcFirstLastPara="1" wrap="square" lIns="121900" tIns="121900" rIns="121900" bIns="121900" anchor="ctr" anchorCtr="0">
              <a:noAutofit/>
            </a:bodyPr>
            <a:lstStyle/>
            <a:p>
              <a:pPr algn="ctr"/>
              <a:r>
                <a:rPr lang="en-GB" sz="1400" dirty="0">
                  <a:solidFill>
                    <a:schemeClr val="accent1"/>
                  </a:solidFill>
                </a:rPr>
                <a:t>Educators and Candidates</a:t>
              </a:r>
              <a:endParaRPr sz="1400" dirty="0">
                <a:solidFill>
                  <a:schemeClr val="accent1"/>
                </a:solidFill>
              </a:endParaRPr>
            </a:p>
          </p:txBody>
        </p:sp>
      </p:grpSp>
      <p:sp>
        <p:nvSpPr>
          <p:cNvPr id="677" name="Google Shape;677;p26"/>
          <p:cNvSpPr/>
          <p:nvPr/>
        </p:nvSpPr>
        <p:spPr>
          <a:xfrm>
            <a:off x="8571251" y="3524852"/>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78" name="Google Shape;678;p26"/>
          <p:cNvSpPr/>
          <p:nvPr/>
        </p:nvSpPr>
        <p:spPr>
          <a:xfrm>
            <a:off x="7785617" y="5262751"/>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79" name="Google Shape;679;p26"/>
          <p:cNvSpPr/>
          <p:nvPr/>
        </p:nvSpPr>
        <p:spPr>
          <a:xfrm>
            <a:off x="7792067" y="1786918"/>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0" name="Google Shape;680;p26"/>
          <p:cNvSpPr/>
          <p:nvPr/>
        </p:nvSpPr>
        <p:spPr>
          <a:xfrm>
            <a:off x="239984" y="3524852"/>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1" name="Google Shape;681;p26"/>
          <p:cNvSpPr/>
          <p:nvPr/>
        </p:nvSpPr>
        <p:spPr>
          <a:xfrm>
            <a:off x="1016116" y="5262751"/>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2" name="Google Shape;682;p26"/>
          <p:cNvSpPr/>
          <p:nvPr/>
        </p:nvSpPr>
        <p:spPr>
          <a:xfrm>
            <a:off x="1022567" y="1786918"/>
            <a:ext cx="3328712" cy="1029229"/>
          </a:xfrm>
          <a:custGeom>
            <a:avLst/>
            <a:gdLst/>
            <a:ahLst/>
            <a:cxnLst/>
            <a:rect l="l" t="t" r="r" b="b"/>
            <a:pathLst>
              <a:path w="12016" h="3388" extrusionOk="0">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3" name="Google Shape;683;p26"/>
          <p:cNvSpPr/>
          <p:nvPr/>
        </p:nvSpPr>
        <p:spPr>
          <a:xfrm>
            <a:off x="8945046" y="3790734"/>
            <a:ext cx="164" cy="164"/>
          </a:xfrm>
          <a:custGeom>
            <a:avLst/>
            <a:gdLst/>
            <a:ahLst/>
            <a:cxnLst/>
            <a:rect l="l" t="t" r="r" b="b"/>
            <a:pathLst>
              <a:path w="1" h="1" extrusionOk="0">
                <a:moveTo>
                  <a:pt x="0" y="0"/>
                </a:moveTo>
                <a:close/>
              </a:path>
            </a:pathLst>
          </a:custGeom>
          <a:solidFill>
            <a:srgbClr val="009688"/>
          </a:solidFill>
          <a:ln>
            <a:noFill/>
          </a:ln>
        </p:spPr>
        <p:txBody>
          <a:bodyPr spcFirstLastPara="1" wrap="square" lIns="121900" tIns="121900" rIns="121900" bIns="121900" anchor="ctr" anchorCtr="0">
            <a:noAutofit/>
          </a:bodyPr>
          <a:lstStyle/>
          <a:p>
            <a:endParaRPr sz="2400"/>
          </a:p>
        </p:txBody>
      </p:sp>
      <p:sp>
        <p:nvSpPr>
          <p:cNvPr id="685" name="Google Shape;685;p26"/>
          <p:cNvSpPr txBox="1"/>
          <p:nvPr/>
        </p:nvSpPr>
        <p:spPr>
          <a:xfrm>
            <a:off x="1166335" y="5409657"/>
            <a:ext cx="2720400" cy="713200"/>
          </a:xfrm>
          <a:prstGeom prst="rect">
            <a:avLst/>
          </a:prstGeom>
          <a:noFill/>
          <a:ln>
            <a:noFill/>
          </a:ln>
        </p:spPr>
        <p:txBody>
          <a:bodyPr spcFirstLastPara="1" wrap="square" lIns="121900" tIns="121900" rIns="121900" bIns="121900" anchor="ctr" anchorCtr="0">
            <a:noAutofit/>
          </a:bodyPr>
          <a:lstStyle/>
          <a:p>
            <a:pPr algn="ctr"/>
            <a:r>
              <a:rPr lang="en-GB" sz="1600" i="0" u="none" strike="noStrike" dirty="0">
                <a:solidFill>
                  <a:schemeClr val="bg1"/>
                </a:solidFill>
                <a:effectLst/>
              </a:rPr>
              <a:t>Those who apply a range of disciplines</a:t>
            </a:r>
            <a:endParaRPr sz="1600" dirty="0">
              <a:solidFill>
                <a:schemeClr val="bg1"/>
              </a:solidFill>
              <a:ea typeface="Fira Sans"/>
              <a:cs typeface="Fira Sans"/>
              <a:sym typeface="Fira Sans"/>
            </a:endParaRPr>
          </a:p>
        </p:txBody>
      </p:sp>
      <p:sp>
        <p:nvSpPr>
          <p:cNvPr id="687" name="Google Shape;687;p26"/>
          <p:cNvSpPr txBox="1"/>
          <p:nvPr/>
        </p:nvSpPr>
        <p:spPr>
          <a:xfrm>
            <a:off x="1267877" y="1979872"/>
            <a:ext cx="2720400" cy="713200"/>
          </a:xfrm>
          <a:prstGeom prst="rect">
            <a:avLst/>
          </a:prstGeom>
          <a:noFill/>
          <a:ln>
            <a:noFill/>
          </a:ln>
        </p:spPr>
        <p:txBody>
          <a:bodyPr spcFirstLastPara="1" wrap="square" lIns="121900" tIns="121900" rIns="121900" bIns="121900" anchor="ctr" anchorCtr="0">
            <a:noAutofit/>
          </a:bodyPr>
          <a:lstStyle/>
          <a:p>
            <a:pPr algn="ctr"/>
            <a:r>
              <a:rPr lang="es" sz="1600" dirty="0">
                <a:solidFill>
                  <a:schemeClr val="bg1"/>
                </a:solidFill>
                <a:ea typeface="Fira Sans"/>
                <a:cs typeface="Fira Sans"/>
                <a:sym typeface="Fira Sans"/>
              </a:rPr>
              <a:t>Those who find solutions </a:t>
            </a:r>
            <a:endParaRPr sz="1600" dirty="0">
              <a:solidFill>
                <a:schemeClr val="bg1"/>
              </a:solidFill>
              <a:ea typeface="Fira Sans"/>
              <a:cs typeface="Fira Sans"/>
              <a:sym typeface="Fira Sans"/>
            </a:endParaRPr>
          </a:p>
        </p:txBody>
      </p:sp>
      <p:sp>
        <p:nvSpPr>
          <p:cNvPr id="689" name="Google Shape;689;p26"/>
          <p:cNvSpPr txBox="1"/>
          <p:nvPr/>
        </p:nvSpPr>
        <p:spPr>
          <a:xfrm>
            <a:off x="484799" y="3699042"/>
            <a:ext cx="2720400" cy="713200"/>
          </a:xfrm>
          <a:prstGeom prst="rect">
            <a:avLst/>
          </a:prstGeom>
          <a:noFill/>
          <a:ln>
            <a:noFill/>
          </a:ln>
        </p:spPr>
        <p:txBody>
          <a:bodyPr spcFirstLastPara="1" wrap="square" lIns="121900" tIns="121900" rIns="121900" bIns="121900" anchor="ctr" anchorCtr="0">
            <a:noAutofit/>
          </a:bodyPr>
          <a:lstStyle/>
          <a:p>
            <a:pPr algn="ctr"/>
            <a:r>
              <a:rPr lang="es" sz="1600" dirty="0">
                <a:solidFill>
                  <a:schemeClr val="bg1"/>
                </a:solidFill>
                <a:ea typeface="Fira Sans"/>
                <a:cs typeface="Fira Sans"/>
                <a:sym typeface="Fira Sans"/>
              </a:rPr>
              <a:t>Those create lots of ideas</a:t>
            </a:r>
            <a:endParaRPr sz="1600" dirty="0">
              <a:solidFill>
                <a:schemeClr val="bg1"/>
              </a:solidFill>
              <a:ea typeface="Fira Sans"/>
              <a:cs typeface="Fira Sans"/>
              <a:sym typeface="Fira Sans"/>
            </a:endParaRPr>
          </a:p>
        </p:txBody>
      </p:sp>
      <p:sp>
        <p:nvSpPr>
          <p:cNvPr id="690" name="Google Shape;690;p26"/>
          <p:cNvSpPr txBox="1"/>
          <p:nvPr/>
        </p:nvSpPr>
        <p:spPr>
          <a:xfrm>
            <a:off x="8006611" y="1944932"/>
            <a:ext cx="3020615" cy="713200"/>
          </a:xfrm>
          <a:prstGeom prst="rect">
            <a:avLst/>
          </a:prstGeom>
          <a:noFill/>
          <a:ln>
            <a:noFill/>
          </a:ln>
        </p:spPr>
        <p:txBody>
          <a:bodyPr spcFirstLastPara="1" wrap="square" lIns="121900" tIns="121900" rIns="121900" bIns="121900" anchor="ctr" anchorCtr="0">
            <a:noAutofit/>
          </a:bodyPr>
          <a:lstStyle/>
          <a:p>
            <a:pPr algn="ctr"/>
            <a:r>
              <a:rPr lang="en-GB" sz="1600" dirty="0">
                <a:solidFill>
                  <a:schemeClr val="bg1"/>
                </a:solidFill>
              </a:rPr>
              <a:t>W</a:t>
            </a:r>
            <a:r>
              <a:rPr lang="en-GB" sz="1600" i="0" u="none" strike="noStrike" dirty="0">
                <a:solidFill>
                  <a:schemeClr val="bg1"/>
                </a:solidFill>
                <a:effectLst/>
              </a:rPr>
              <a:t>ell-informed individuals who looks at old problems in new ways</a:t>
            </a:r>
            <a:endParaRPr sz="1600" dirty="0">
              <a:solidFill>
                <a:schemeClr val="bg1"/>
              </a:solidFill>
              <a:ea typeface="Fira Sans"/>
              <a:cs typeface="Fira Sans"/>
              <a:sym typeface="Fira Sans"/>
            </a:endParaRPr>
          </a:p>
        </p:txBody>
      </p:sp>
      <p:sp>
        <p:nvSpPr>
          <p:cNvPr id="693" name="Google Shape;693;p26"/>
          <p:cNvSpPr txBox="1"/>
          <p:nvPr/>
        </p:nvSpPr>
        <p:spPr>
          <a:xfrm>
            <a:off x="8745793" y="3682849"/>
            <a:ext cx="2720400" cy="713200"/>
          </a:xfrm>
          <a:prstGeom prst="rect">
            <a:avLst/>
          </a:prstGeom>
          <a:noFill/>
          <a:ln>
            <a:noFill/>
          </a:ln>
        </p:spPr>
        <p:txBody>
          <a:bodyPr spcFirstLastPara="1" wrap="square" lIns="121900" tIns="121900" rIns="121900" bIns="121900" anchor="ctr" anchorCtr="0">
            <a:noAutofit/>
          </a:bodyPr>
          <a:lstStyle/>
          <a:p>
            <a:pPr algn="ctr"/>
            <a:r>
              <a:rPr lang="en-GB" sz="1600" i="0" u="none" strike="noStrike" dirty="0">
                <a:solidFill>
                  <a:schemeClr val="bg1"/>
                </a:solidFill>
                <a:effectLst/>
              </a:rPr>
              <a:t>Those who challenge boundaries</a:t>
            </a:r>
            <a:endParaRPr sz="1600" dirty="0">
              <a:solidFill>
                <a:schemeClr val="bg1"/>
              </a:solidFill>
              <a:ea typeface="Fira Sans"/>
              <a:cs typeface="Fira Sans"/>
              <a:sym typeface="Fira Sans"/>
            </a:endParaRPr>
          </a:p>
        </p:txBody>
      </p:sp>
      <p:sp>
        <p:nvSpPr>
          <p:cNvPr id="695" name="Google Shape;695;p26"/>
          <p:cNvSpPr txBox="1"/>
          <p:nvPr/>
        </p:nvSpPr>
        <p:spPr>
          <a:xfrm>
            <a:off x="8078963" y="5420765"/>
            <a:ext cx="2720400" cy="713200"/>
          </a:xfrm>
          <a:prstGeom prst="rect">
            <a:avLst/>
          </a:prstGeom>
          <a:noFill/>
          <a:ln>
            <a:noFill/>
          </a:ln>
        </p:spPr>
        <p:txBody>
          <a:bodyPr spcFirstLastPara="1" wrap="square" lIns="121900" tIns="121900" rIns="121900" bIns="121900" anchor="ctr" anchorCtr="0">
            <a:noAutofit/>
          </a:bodyPr>
          <a:lstStyle/>
          <a:p>
            <a:pPr algn="ctr"/>
            <a:r>
              <a:rPr lang="en-GB" sz="1600" i="0" u="none" strike="noStrike" dirty="0">
                <a:solidFill>
                  <a:schemeClr val="bg1"/>
                </a:solidFill>
                <a:effectLst/>
              </a:rPr>
              <a:t>Those who promote creativity</a:t>
            </a:r>
            <a:endParaRPr sz="1600" dirty="0">
              <a:solidFill>
                <a:schemeClr val="bg1"/>
              </a:solidFill>
              <a:ea typeface="Fira Sans"/>
              <a:cs typeface="Fira Sans"/>
              <a:sym typeface="Fira Sans"/>
            </a:endParaRPr>
          </a:p>
        </p:txBody>
      </p:sp>
      <p:sp>
        <p:nvSpPr>
          <p:cNvPr id="702" name="Google Shape;702;p26"/>
          <p:cNvSpPr/>
          <p:nvPr/>
        </p:nvSpPr>
        <p:spPr>
          <a:xfrm rot="5400000">
            <a:off x="7186675" y="3082733"/>
            <a:ext cx="76800" cy="113200"/>
          </a:xfrm>
          <a:prstGeom prst="flowChartDelay">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3" name="Picture 2" descr="Icon&#10;&#10;Description automatically generated">
            <a:extLst>
              <a:ext uri="{FF2B5EF4-FFF2-40B4-BE49-F238E27FC236}">
                <a16:creationId xmlns:a16="http://schemas.microsoft.com/office/drawing/2014/main" id="{0A66BB46-FA59-5570-887E-CF1ABD97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153" y="3740115"/>
            <a:ext cx="629122" cy="596298"/>
          </a:xfrm>
          <a:prstGeom prst="rect">
            <a:avLst/>
          </a:prstGeom>
        </p:spPr>
      </p:pic>
      <p:pic>
        <p:nvPicPr>
          <p:cNvPr id="5" name="Picture 4" descr="Icon&#10;&#10;Description automatically generated">
            <a:extLst>
              <a:ext uri="{FF2B5EF4-FFF2-40B4-BE49-F238E27FC236}">
                <a16:creationId xmlns:a16="http://schemas.microsoft.com/office/drawing/2014/main" id="{FE9DCAD7-1591-8DA9-3BA8-98604FA56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952" y="4930822"/>
            <a:ext cx="565310" cy="528565"/>
          </a:xfrm>
          <a:prstGeom prst="rect">
            <a:avLst/>
          </a:prstGeom>
        </p:spPr>
      </p:pic>
      <p:sp>
        <p:nvSpPr>
          <p:cNvPr id="6" name="Google Shape;660;p26">
            <a:extLst>
              <a:ext uri="{FF2B5EF4-FFF2-40B4-BE49-F238E27FC236}">
                <a16:creationId xmlns:a16="http://schemas.microsoft.com/office/drawing/2014/main" id="{92B2C6B2-351F-522B-201D-89B409FAA447}"/>
              </a:ext>
            </a:extLst>
          </p:cNvPr>
          <p:cNvSpPr/>
          <p:nvPr/>
        </p:nvSpPr>
        <p:spPr>
          <a:xfrm>
            <a:off x="4180188" y="3887530"/>
            <a:ext cx="398901" cy="360333"/>
          </a:xfrm>
          <a:custGeom>
            <a:avLst/>
            <a:gdLst/>
            <a:ahLst/>
            <a:cxnLst/>
            <a:rect l="l" t="t" r="r" b="b"/>
            <a:pathLst>
              <a:path w="1273" h="616" extrusionOk="0">
                <a:moveTo>
                  <a:pt x="636" y="0"/>
                </a:moveTo>
                <a:cubicBezTo>
                  <a:pt x="284" y="0"/>
                  <a:pt x="0" y="132"/>
                  <a:pt x="0" y="284"/>
                </a:cubicBezTo>
                <a:cubicBezTo>
                  <a:pt x="0" y="437"/>
                  <a:pt x="284" y="547"/>
                  <a:pt x="636" y="547"/>
                </a:cubicBezTo>
                <a:cubicBezTo>
                  <a:pt x="747" y="547"/>
                  <a:pt x="836" y="547"/>
                  <a:pt x="920" y="526"/>
                </a:cubicBezTo>
                <a:lnTo>
                  <a:pt x="1183" y="616"/>
                </a:lnTo>
                <a:lnTo>
                  <a:pt x="1099" y="463"/>
                </a:lnTo>
                <a:cubicBezTo>
                  <a:pt x="1204" y="416"/>
                  <a:pt x="1273" y="353"/>
                  <a:pt x="1273" y="284"/>
                </a:cubicBezTo>
                <a:cubicBezTo>
                  <a:pt x="1273" y="132"/>
                  <a:pt x="989" y="0"/>
                  <a:pt x="63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pic>
        <p:nvPicPr>
          <p:cNvPr id="8" name="Picture 7" descr="Icon&#10;&#10;Description automatically generated">
            <a:extLst>
              <a:ext uri="{FF2B5EF4-FFF2-40B4-BE49-F238E27FC236}">
                <a16:creationId xmlns:a16="http://schemas.microsoft.com/office/drawing/2014/main" id="{F3DD4561-572D-509B-816A-D08CCEE48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29875" y="2635389"/>
            <a:ext cx="511342" cy="419195"/>
          </a:xfrm>
          <a:prstGeom prst="rect">
            <a:avLst/>
          </a:prstGeom>
        </p:spPr>
      </p:pic>
      <p:pic>
        <p:nvPicPr>
          <p:cNvPr id="10" name="Picture 9" descr="Icon&#10;&#10;Description automatically generated">
            <a:extLst>
              <a:ext uri="{FF2B5EF4-FFF2-40B4-BE49-F238E27FC236}">
                <a16:creationId xmlns:a16="http://schemas.microsoft.com/office/drawing/2014/main" id="{413EE9C9-86CF-BACC-8F41-B4D46980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421" y="4990551"/>
            <a:ext cx="597376" cy="566209"/>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16C701-05F0-58DC-E0B5-5A3FE83AD20A}"/>
              </a:ext>
            </a:extLst>
          </p:cNvPr>
          <p:cNvSpPr>
            <a:spLocks noGrp="1"/>
          </p:cNvSpPr>
          <p:nvPr>
            <p:ph type="title"/>
          </p:nvPr>
        </p:nvSpPr>
        <p:spPr/>
        <p:txBody>
          <a:bodyPr/>
          <a:lstStyle/>
          <a:p>
            <a:r>
              <a:rPr lang="en-US" dirty="0"/>
              <a:t>Persuasive</a:t>
            </a:r>
          </a:p>
        </p:txBody>
      </p:sp>
      <p:sp>
        <p:nvSpPr>
          <p:cNvPr id="7" name="Text Placeholder 6">
            <a:extLst>
              <a:ext uri="{FF2B5EF4-FFF2-40B4-BE49-F238E27FC236}">
                <a16:creationId xmlns:a16="http://schemas.microsoft.com/office/drawing/2014/main" id="{E4938DF6-EA36-459D-FDF5-A6046661AF02}"/>
              </a:ext>
            </a:extLst>
          </p:cNvPr>
          <p:cNvSpPr>
            <a:spLocks noGrp="1"/>
          </p:cNvSpPr>
          <p:nvPr>
            <p:ph type="body" idx="1"/>
          </p:nvPr>
        </p:nvSpPr>
        <p:spPr/>
        <p:txBody>
          <a:bodyPr/>
          <a:lstStyle/>
          <a:p>
            <a:pPr>
              <a:lnSpc>
                <a:spcPct val="150000"/>
              </a:lnSpc>
            </a:pPr>
            <a:r>
              <a:rPr lang="en-US" dirty="0"/>
              <a:t>“Persuasion is not a science but an art.“</a:t>
            </a:r>
          </a:p>
        </p:txBody>
      </p:sp>
      <p:sp>
        <p:nvSpPr>
          <p:cNvPr id="5" name="Slide Number Placeholder 4">
            <a:extLst>
              <a:ext uri="{FF2B5EF4-FFF2-40B4-BE49-F238E27FC236}">
                <a16:creationId xmlns:a16="http://schemas.microsoft.com/office/drawing/2014/main" id="{901CD521-3FDC-4164-F13F-CB56F8752997}"/>
              </a:ext>
            </a:extLst>
          </p:cNvPr>
          <p:cNvSpPr>
            <a:spLocks noGrp="1"/>
          </p:cNvSpPr>
          <p:nvPr>
            <p:ph type="sldNum" sz="quarter" idx="12"/>
          </p:nvPr>
        </p:nvSpPr>
        <p:spPr/>
        <p:txBody>
          <a:bodyPr/>
          <a:lstStyle/>
          <a:p>
            <a:fld id="{BAA6B2A5-E06A-4B92-96F1-71D38C62F6A6}" type="slidenum">
              <a:rPr lang="en-GB" smtClean="0"/>
              <a:t>13</a:t>
            </a:fld>
            <a:endParaRPr lang="en-GB"/>
          </a:p>
        </p:txBody>
      </p:sp>
    </p:spTree>
    <p:extLst>
      <p:ext uri="{BB962C8B-B14F-4D97-AF65-F5344CB8AC3E}">
        <p14:creationId xmlns:p14="http://schemas.microsoft.com/office/powerpoint/2010/main" val="12284920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84ECF8-E143-8E5F-4A3F-9B1F00B9FE2B}"/>
              </a:ext>
            </a:extLst>
          </p:cNvPr>
          <p:cNvSpPr>
            <a:spLocks noGrp="1"/>
          </p:cNvSpPr>
          <p:nvPr>
            <p:ph type="title"/>
          </p:nvPr>
        </p:nvSpPr>
        <p:spPr>
          <a:xfrm>
            <a:off x="612775" y="207712"/>
            <a:ext cx="9733800" cy="792069"/>
          </a:xfrm>
        </p:spPr>
        <p:txBody>
          <a:bodyPr anchor="b">
            <a:normAutofit/>
          </a:bodyPr>
          <a:lstStyle/>
          <a:p>
            <a:pPr algn="ctr"/>
            <a:r>
              <a:rPr lang="en-US" dirty="0"/>
              <a:t>Persuasion </a:t>
            </a:r>
          </a:p>
        </p:txBody>
      </p:sp>
      <p:sp>
        <p:nvSpPr>
          <p:cNvPr id="7" name="Content Placeholder 6">
            <a:extLst>
              <a:ext uri="{FF2B5EF4-FFF2-40B4-BE49-F238E27FC236}">
                <a16:creationId xmlns:a16="http://schemas.microsoft.com/office/drawing/2014/main" id="{D17B5274-DC3C-DA7C-8509-A0CDD64FCC85}"/>
              </a:ext>
            </a:extLst>
          </p:cNvPr>
          <p:cNvSpPr>
            <a:spLocks noGrp="1"/>
          </p:cNvSpPr>
          <p:nvPr>
            <p:ph sz="half" idx="1"/>
          </p:nvPr>
        </p:nvSpPr>
        <p:spPr>
          <a:xfrm>
            <a:off x="612775" y="1807200"/>
            <a:ext cx="5410800" cy="4351338"/>
          </a:xfrm>
        </p:spPr>
        <p:txBody>
          <a:bodyPr anchor="t">
            <a:normAutofit/>
          </a:bodyPr>
          <a:lstStyle/>
          <a:p>
            <a:pPr>
              <a:lnSpc>
                <a:spcPct val="150000"/>
              </a:lnSpc>
            </a:pPr>
            <a:r>
              <a:rPr lang="en-GB" dirty="0"/>
              <a:t>P</a:t>
            </a:r>
            <a:r>
              <a:rPr lang="en-GB" b="0" i="0" u="none" strike="noStrike" dirty="0">
                <a:effectLst/>
              </a:rPr>
              <a:t>ersuasion skills refer to the skill of changing or influencing the behaviours, beliefs or attitudes of someone or a group towards another idea, person or event. </a:t>
            </a:r>
          </a:p>
          <a:p>
            <a:pPr>
              <a:lnSpc>
                <a:spcPct val="150000"/>
              </a:lnSpc>
            </a:pPr>
            <a:r>
              <a:rPr lang="en-GB" dirty="0"/>
              <a:t>In your groups discuss what are key attributes to someone being a successful at persuasion?</a:t>
            </a:r>
            <a:endParaRPr lang="en-US" dirty="0"/>
          </a:p>
        </p:txBody>
      </p:sp>
      <p:sp>
        <p:nvSpPr>
          <p:cNvPr id="5" name="Slide Number Placeholder 4">
            <a:extLst>
              <a:ext uri="{FF2B5EF4-FFF2-40B4-BE49-F238E27FC236}">
                <a16:creationId xmlns:a16="http://schemas.microsoft.com/office/drawing/2014/main" id="{91F1EBB1-B83C-EABB-8DD8-2309DCCE9D73}"/>
              </a:ext>
            </a:extLst>
          </p:cNvPr>
          <p:cNvSpPr>
            <a:spLocks noGrp="1"/>
          </p:cNvSpPr>
          <p:nvPr>
            <p:ph type="sldNum" sz="quarter" idx="12"/>
          </p:nvPr>
        </p:nvSpPr>
        <p:spPr>
          <a:xfrm>
            <a:off x="11590800" y="6444000"/>
            <a:ext cx="601200" cy="205200"/>
          </a:xfrm>
        </p:spPr>
        <p:txBody>
          <a:bodyPr anchor="ctr">
            <a:normAutofit/>
          </a:bodyPr>
          <a:lstStyle/>
          <a:p>
            <a:pPr>
              <a:spcAft>
                <a:spcPts val="600"/>
              </a:spcAft>
            </a:pPr>
            <a:fld id="{BAA6B2A5-E06A-4B92-96F1-71D38C62F6A6}" type="slidenum">
              <a:rPr lang="en-GB" smtClean="0"/>
              <a:pPr>
                <a:spcAft>
                  <a:spcPts val="600"/>
                </a:spcAft>
              </a:pPr>
              <a:t>14</a:t>
            </a:fld>
            <a:endParaRPr lang="en-GB"/>
          </a:p>
        </p:txBody>
      </p:sp>
      <p:graphicFrame>
        <p:nvGraphicFramePr>
          <p:cNvPr id="8" name="Diagram 7">
            <a:extLst>
              <a:ext uri="{FF2B5EF4-FFF2-40B4-BE49-F238E27FC236}">
                <a16:creationId xmlns:a16="http://schemas.microsoft.com/office/drawing/2014/main" id="{1C9201F2-042F-4CB7-2C25-DEDD3E8D4D54}"/>
              </a:ext>
            </a:extLst>
          </p:cNvPr>
          <p:cNvGraphicFramePr/>
          <p:nvPr>
            <p:extLst>
              <p:ext uri="{D42A27DB-BD31-4B8C-83A1-F6EECF244321}">
                <p14:modId xmlns:p14="http://schemas.microsoft.com/office/powerpoint/2010/main" val="3102231557"/>
              </p:ext>
            </p:extLst>
          </p:nvPr>
        </p:nvGraphicFramePr>
        <p:xfrm>
          <a:off x="6163200" y="1807200"/>
          <a:ext cx="5410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Icon&#10;&#10;Description automatically generated">
            <a:extLst>
              <a:ext uri="{FF2B5EF4-FFF2-40B4-BE49-F238E27FC236}">
                <a16:creationId xmlns:a16="http://schemas.microsoft.com/office/drawing/2014/main" id="{1227851E-80FA-91C1-E4D9-2FF705CA3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252" y="517550"/>
            <a:ext cx="666945" cy="672378"/>
          </a:xfrm>
          <a:prstGeom prst="rect">
            <a:avLst/>
          </a:prstGeom>
        </p:spPr>
      </p:pic>
    </p:spTree>
    <p:extLst>
      <p:ext uri="{BB962C8B-B14F-4D97-AF65-F5344CB8AC3E}">
        <p14:creationId xmlns:p14="http://schemas.microsoft.com/office/powerpoint/2010/main" val="4269100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F513-383F-C799-0EB3-52AA2D1732BE}"/>
              </a:ext>
            </a:extLst>
          </p:cNvPr>
          <p:cNvSpPr>
            <a:spLocks noGrp="1"/>
          </p:cNvSpPr>
          <p:nvPr>
            <p:ph type="title"/>
          </p:nvPr>
        </p:nvSpPr>
        <p:spPr>
          <a:xfrm>
            <a:off x="612775" y="303427"/>
            <a:ext cx="9733800" cy="792069"/>
          </a:xfrm>
        </p:spPr>
        <p:txBody>
          <a:bodyPr anchor="b">
            <a:normAutofit/>
          </a:bodyPr>
          <a:lstStyle/>
          <a:p>
            <a:pPr algn="ctr"/>
            <a:r>
              <a:rPr lang="en-US" dirty="0"/>
              <a:t>Task</a:t>
            </a:r>
          </a:p>
        </p:txBody>
      </p:sp>
      <p:sp>
        <p:nvSpPr>
          <p:cNvPr id="3" name="Content Placeholder 2">
            <a:extLst>
              <a:ext uri="{FF2B5EF4-FFF2-40B4-BE49-F238E27FC236}">
                <a16:creationId xmlns:a16="http://schemas.microsoft.com/office/drawing/2014/main" id="{6BF53DFE-4CE1-06FA-9120-C455CC71306D}"/>
              </a:ext>
            </a:extLst>
          </p:cNvPr>
          <p:cNvSpPr>
            <a:spLocks noGrp="1"/>
          </p:cNvSpPr>
          <p:nvPr>
            <p:ph sz="half" idx="1"/>
          </p:nvPr>
        </p:nvSpPr>
        <p:spPr>
          <a:xfrm>
            <a:off x="612775" y="1807200"/>
            <a:ext cx="6107202" cy="4351338"/>
          </a:xfrm>
        </p:spPr>
        <p:txBody>
          <a:bodyPr anchor="t">
            <a:noAutofit/>
          </a:bodyPr>
          <a:lstStyle/>
          <a:p>
            <a:r>
              <a:rPr lang="en-US" dirty="0"/>
              <a:t>With your partner label yourself A and B </a:t>
            </a:r>
          </a:p>
          <a:p>
            <a:r>
              <a:rPr lang="en-US" dirty="0"/>
              <a:t>A use your persuasive skills to convince B one of the following scenarios:-</a:t>
            </a:r>
          </a:p>
          <a:p>
            <a:r>
              <a:rPr lang="en-US" dirty="0"/>
              <a:t>Riding your bike to work is better than driving</a:t>
            </a:r>
          </a:p>
          <a:p>
            <a:r>
              <a:rPr lang="en-US" dirty="0"/>
              <a:t>Salad for lunch is better than Sandwiches</a:t>
            </a:r>
          </a:p>
          <a:p>
            <a:r>
              <a:rPr lang="en-US" dirty="0"/>
              <a:t>Games are better for coaching than drills </a:t>
            </a:r>
          </a:p>
          <a:p>
            <a:r>
              <a:rPr lang="en-US" dirty="0"/>
              <a:t>Macron is more comfortable than Under </a:t>
            </a:r>
            <a:r>
              <a:rPr lang="en-US" dirty="0" err="1"/>
              <a:t>Armour</a:t>
            </a:r>
            <a:r>
              <a:rPr lang="en-US" dirty="0"/>
              <a:t> </a:t>
            </a:r>
          </a:p>
          <a:p>
            <a:endParaRPr lang="en-US" dirty="0"/>
          </a:p>
          <a:p>
            <a:r>
              <a:rPr lang="en-US" sz="2000" dirty="0">
                <a:latin typeface="+mn-lt"/>
              </a:rPr>
              <a:t>On completion what techniques did A use to persuade you. </a:t>
            </a:r>
          </a:p>
          <a:p>
            <a:endParaRPr lang="en-GB" dirty="0"/>
          </a:p>
          <a:p>
            <a:r>
              <a:rPr lang="en-GB" dirty="0"/>
              <a:t> </a:t>
            </a:r>
          </a:p>
          <a:p>
            <a:r>
              <a:rPr lang="en-US" dirty="0"/>
              <a:t> </a:t>
            </a:r>
          </a:p>
        </p:txBody>
      </p:sp>
      <p:sp>
        <p:nvSpPr>
          <p:cNvPr id="4" name="Slide Number Placeholder 3">
            <a:extLst>
              <a:ext uri="{FF2B5EF4-FFF2-40B4-BE49-F238E27FC236}">
                <a16:creationId xmlns:a16="http://schemas.microsoft.com/office/drawing/2014/main" id="{4D222CEF-43AA-921B-9187-E983E04CE3B6}"/>
              </a:ext>
            </a:extLst>
          </p:cNvPr>
          <p:cNvSpPr>
            <a:spLocks noGrp="1"/>
          </p:cNvSpPr>
          <p:nvPr>
            <p:ph type="sldNum" sz="quarter" idx="12"/>
          </p:nvPr>
        </p:nvSpPr>
        <p:spPr>
          <a:xfrm>
            <a:off x="11590800" y="6444000"/>
            <a:ext cx="601200" cy="205200"/>
          </a:xfrm>
        </p:spPr>
        <p:txBody>
          <a:bodyPr anchor="ctr">
            <a:normAutofit/>
          </a:bodyPr>
          <a:lstStyle/>
          <a:p>
            <a:pPr>
              <a:spcAft>
                <a:spcPts val="600"/>
              </a:spcAft>
            </a:pPr>
            <a:fld id="{BAA6B2A5-E06A-4B92-96F1-71D38C62F6A6}" type="slidenum">
              <a:rPr lang="en-GB" smtClean="0"/>
              <a:pPr>
                <a:spcAft>
                  <a:spcPts val="600"/>
                </a:spcAft>
              </a:pPr>
              <a:t>15</a:t>
            </a:fld>
            <a:endParaRPr lang="en-GB"/>
          </a:p>
        </p:txBody>
      </p:sp>
      <p:pic>
        <p:nvPicPr>
          <p:cNvPr id="6" name="Picture 5" descr="Icon&#10;&#10;Description automatically generated">
            <a:extLst>
              <a:ext uri="{FF2B5EF4-FFF2-40B4-BE49-F238E27FC236}">
                <a16:creationId xmlns:a16="http://schemas.microsoft.com/office/drawing/2014/main" id="{C6B9BF4B-9B9B-7B23-539C-708DDF477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71" y="517550"/>
            <a:ext cx="666945" cy="672378"/>
          </a:xfrm>
          <a:prstGeom prst="rect">
            <a:avLst/>
          </a:prstGeom>
        </p:spPr>
      </p:pic>
      <p:pic>
        <p:nvPicPr>
          <p:cNvPr id="11" name="Picture 10" descr="Icon&#10;&#10;Description automatically generated">
            <a:extLst>
              <a:ext uri="{FF2B5EF4-FFF2-40B4-BE49-F238E27FC236}">
                <a16:creationId xmlns:a16="http://schemas.microsoft.com/office/drawing/2014/main" id="{60C55B46-8D30-4930-203A-5BC63DFEFDA3}"/>
              </a:ext>
            </a:extLst>
          </p:cNvPr>
          <p:cNvPicPr>
            <a:picLocks noChangeAspect="1"/>
          </p:cNvPicPr>
          <p:nvPr/>
        </p:nvPicPr>
        <p:blipFill rotWithShape="1">
          <a:blip r:embed="rId3">
            <a:extLst>
              <a:ext uri="{28A0092B-C50C-407E-A947-70E740481C1C}">
                <a14:useLocalDpi xmlns:a14="http://schemas.microsoft.com/office/drawing/2010/main" val="0"/>
              </a:ext>
            </a:extLst>
          </a:blip>
          <a:srcRect l="5172" t="8184" r="5191" b="3078"/>
          <a:stretch/>
        </p:blipFill>
        <p:spPr>
          <a:xfrm>
            <a:off x="7180729" y="2043953"/>
            <a:ext cx="4168589" cy="4114585"/>
          </a:xfrm>
          <a:prstGeom prst="rect">
            <a:avLst/>
          </a:prstGeom>
        </p:spPr>
      </p:pic>
    </p:spTree>
    <p:extLst>
      <p:ext uri="{BB962C8B-B14F-4D97-AF65-F5344CB8AC3E}">
        <p14:creationId xmlns:p14="http://schemas.microsoft.com/office/powerpoint/2010/main" val="20092089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BFD8-6EC5-F76D-0643-D90C416D4B44}"/>
              </a:ext>
            </a:extLst>
          </p:cNvPr>
          <p:cNvSpPr>
            <a:spLocks noGrp="1"/>
          </p:cNvSpPr>
          <p:nvPr>
            <p:ph type="title"/>
          </p:nvPr>
        </p:nvSpPr>
        <p:spPr>
          <a:xfrm>
            <a:off x="1228306" y="227293"/>
            <a:ext cx="9733800" cy="792069"/>
          </a:xfrm>
        </p:spPr>
        <p:txBody>
          <a:bodyPr/>
          <a:lstStyle/>
          <a:p>
            <a:pPr algn="ctr"/>
            <a:r>
              <a:rPr lang="en-US" dirty="0"/>
              <a:t>Persuasion Techniques </a:t>
            </a:r>
          </a:p>
        </p:txBody>
      </p:sp>
      <p:graphicFrame>
        <p:nvGraphicFramePr>
          <p:cNvPr id="5" name="Content Placeholder 4">
            <a:extLst>
              <a:ext uri="{FF2B5EF4-FFF2-40B4-BE49-F238E27FC236}">
                <a16:creationId xmlns:a16="http://schemas.microsoft.com/office/drawing/2014/main" id="{DE6ACBD1-2C96-ED1C-B50E-6957036DE072}"/>
              </a:ext>
            </a:extLst>
          </p:cNvPr>
          <p:cNvGraphicFramePr>
            <a:graphicFrameLocks noGrp="1"/>
          </p:cNvGraphicFramePr>
          <p:nvPr>
            <p:ph idx="1"/>
            <p:extLst>
              <p:ext uri="{D42A27DB-BD31-4B8C-83A1-F6EECF244321}">
                <p14:modId xmlns:p14="http://schemas.microsoft.com/office/powerpoint/2010/main" val="3182340233"/>
              </p:ext>
            </p:extLst>
          </p:nvPr>
        </p:nvGraphicFramePr>
        <p:xfrm>
          <a:off x="612775" y="1808163"/>
          <a:ext cx="10964863" cy="4589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87664F8-662D-05BB-A4C4-5C5545E448D3}"/>
              </a:ext>
            </a:extLst>
          </p:cNvPr>
          <p:cNvSpPr>
            <a:spLocks noGrp="1"/>
          </p:cNvSpPr>
          <p:nvPr>
            <p:ph type="sldNum" sz="quarter" idx="12"/>
          </p:nvPr>
        </p:nvSpPr>
        <p:spPr/>
        <p:txBody>
          <a:bodyPr/>
          <a:lstStyle/>
          <a:p>
            <a:fld id="{BAA6B2A5-E06A-4B92-96F1-71D38C62F6A6}" type="slidenum">
              <a:rPr lang="en-GB" smtClean="0"/>
              <a:t>16</a:t>
            </a:fld>
            <a:endParaRPr lang="en-GB"/>
          </a:p>
        </p:txBody>
      </p:sp>
    </p:spTree>
    <p:extLst>
      <p:ext uri="{BB962C8B-B14F-4D97-AF65-F5344CB8AC3E}">
        <p14:creationId xmlns:p14="http://schemas.microsoft.com/office/powerpoint/2010/main" val="2994896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16C701-05F0-58DC-E0B5-5A3FE83AD20A}"/>
              </a:ext>
            </a:extLst>
          </p:cNvPr>
          <p:cNvSpPr>
            <a:spLocks noGrp="1"/>
          </p:cNvSpPr>
          <p:nvPr>
            <p:ph type="title"/>
          </p:nvPr>
        </p:nvSpPr>
        <p:spPr>
          <a:xfrm>
            <a:off x="607810" y="2293199"/>
            <a:ext cx="6198432" cy="957595"/>
          </a:xfrm>
        </p:spPr>
        <p:txBody>
          <a:bodyPr/>
          <a:lstStyle/>
          <a:p>
            <a:r>
              <a:rPr lang="en-US" dirty="0"/>
              <a:t>Caring </a:t>
            </a:r>
          </a:p>
        </p:txBody>
      </p:sp>
      <p:sp>
        <p:nvSpPr>
          <p:cNvPr id="7" name="Text Placeholder 6">
            <a:extLst>
              <a:ext uri="{FF2B5EF4-FFF2-40B4-BE49-F238E27FC236}">
                <a16:creationId xmlns:a16="http://schemas.microsoft.com/office/drawing/2014/main" id="{E4938DF6-EA36-459D-FDF5-A6046661AF02}"/>
              </a:ext>
            </a:extLst>
          </p:cNvPr>
          <p:cNvSpPr>
            <a:spLocks noGrp="1"/>
          </p:cNvSpPr>
          <p:nvPr>
            <p:ph type="body" idx="1"/>
          </p:nvPr>
        </p:nvSpPr>
        <p:spPr/>
        <p:txBody>
          <a:bodyPr/>
          <a:lstStyle/>
          <a:p>
            <a:pPr>
              <a:lnSpc>
                <a:spcPct val="150000"/>
              </a:lnSpc>
            </a:pPr>
            <a:r>
              <a:rPr lang="en-US" dirty="0"/>
              <a:t>“Sometimes  it takes only one act of kindness and caring to changes a person's </a:t>
            </a:r>
            <a:r>
              <a:rPr lang="en-US" dirty="0" err="1"/>
              <a:t>behaviour</a:t>
            </a:r>
            <a:r>
              <a:rPr lang="en-US" dirty="0"/>
              <a:t>”</a:t>
            </a:r>
          </a:p>
        </p:txBody>
      </p:sp>
      <p:sp>
        <p:nvSpPr>
          <p:cNvPr id="5" name="Slide Number Placeholder 4">
            <a:extLst>
              <a:ext uri="{FF2B5EF4-FFF2-40B4-BE49-F238E27FC236}">
                <a16:creationId xmlns:a16="http://schemas.microsoft.com/office/drawing/2014/main" id="{901CD521-3FDC-4164-F13F-CB56F8752997}"/>
              </a:ext>
            </a:extLst>
          </p:cNvPr>
          <p:cNvSpPr>
            <a:spLocks noGrp="1"/>
          </p:cNvSpPr>
          <p:nvPr>
            <p:ph type="sldNum" sz="quarter" idx="12"/>
          </p:nvPr>
        </p:nvSpPr>
        <p:spPr/>
        <p:txBody>
          <a:bodyPr/>
          <a:lstStyle/>
          <a:p>
            <a:fld id="{BAA6B2A5-E06A-4B92-96F1-71D38C62F6A6}" type="slidenum">
              <a:rPr lang="en-GB" smtClean="0"/>
              <a:t>17</a:t>
            </a:fld>
            <a:endParaRPr lang="en-GB"/>
          </a:p>
        </p:txBody>
      </p:sp>
      <p:sp>
        <p:nvSpPr>
          <p:cNvPr id="2" name="TextBox 1">
            <a:extLst>
              <a:ext uri="{FF2B5EF4-FFF2-40B4-BE49-F238E27FC236}">
                <a16:creationId xmlns:a16="http://schemas.microsoft.com/office/drawing/2014/main" id="{1E246609-77DD-414E-695E-97A428F57234}"/>
              </a:ext>
            </a:extLst>
          </p:cNvPr>
          <p:cNvSpPr txBox="1"/>
          <p:nvPr/>
        </p:nvSpPr>
        <p:spPr>
          <a:xfrm>
            <a:off x="842682" y="3998259"/>
            <a:ext cx="0" cy="0"/>
          </a:xfrm>
          <a:prstGeom prst="rect">
            <a:avLst/>
          </a:prstGeom>
          <a:noFill/>
        </p:spPr>
        <p:txBody>
          <a:bodyPr wrap="none" lIns="0" tIns="0" rIns="0" bIns="0" rtlCol="0">
            <a:noAutofit/>
          </a:bodyPr>
          <a:lstStyle/>
          <a:p>
            <a:pPr algn="l">
              <a:lnSpc>
                <a:spcPct val="90000"/>
              </a:lnSpc>
            </a:pPr>
            <a:endParaRPr lang="en-US" dirty="0">
              <a:solidFill>
                <a:schemeClr val="accent2"/>
              </a:solidFill>
            </a:endParaRPr>
          </a:p>
        </p:txBody>
      </p:sp>
    </p:spTree>
    <p:extLst>
      <p:ext uri="{BB962C8B-B14F-4D97-AF65-F5344CB8AC3E}">
        <p14:creationId xmlns:p14="http://schemas.microsoft.com/office/powerpoint/2010/main" val="35012902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A653D-B055-230A-09E0-B45F664DF27F}"/>
              </a:ext>
            </a:extLst>
          </p:cNvPr>
          <p:cNvSpPr>
            <a:spLocks noGrp="1"/>
          </p:cNvSpPr>
          <p:nvPr>
            <p:ph type="title"/>
          </p:nvPr>
        </p:nvSpPr>
        <p:spPr>
          <a:xfrm>
            <a:off x="612775" y="460375"/>
            <a:ext cx="9733800" cy="792069"/>
          </a:xfrm>
        </p:spPr>
        <p:txBody>
          <a:bodyPr anchor="b">
            <a:normAutofit/>
          </a:bodyPr>
          <a:lstStyle/>
          <a:p>
            <a:r>
              <a:rPr lang="en-US"/>
              <a:t>The importance of caring</a:t>
            </a:r>
          </a:p>
        </p:txBody>
      </p:sp>
      <p:sp>
        <p:nvSpPr>
          <p:cNvPr id="4" name="Slide Number Placeholder 3">
            <a:extLst>
              <a:ext uri="{FF2B5EF4-FFF2-40B4-BE49-F238E27FC236}">
                <a16:creationId xmlns:a16="http://schemas.microsoft.com/office/drawing/2014/main" id="{E84DE632-4BDD-83AC-1FD5-5532DC97888C}"/>
              </a:ext>
            </a:extLst>
          </p:cNvPr>
          <p:cNvSpPr>
            <a:spLocks noGrp="1"/>
          </p:cNvSpPr>
          <p:nvPr>
            <p:ph type="sldNum" sz="quarter" idx="12"/>
          </p:nvPr>
        </p:nvSpPr>
        <p:spPr>
          <a:xfrm>
            <a:off x="11590800" y="6444000"/>
            <a:ext cx="601200" cy="205200"/>
          </a:xfrm>
        </p:spPr>
        <p:txBody>
          <a:bodyPr anchor="ctr">
            <a:normAutofit/>
          </a:bodyPr>
          <a:lstStyle/>
          <a:p>
            <a:pPr>
              <a:spcAft>
                <a:spcPts val="600"/>
              </a:spcAft>
            </a:pPr>
            <a:fld id="{BAA6B2A5-E06A-4B92-96F1-71D38C62F6A6}" type="slidenum">
              <a:rPr lang="en-GB" smtClean="0"/>
              <a:pPr>
                <a:spcAft>
                  <a:spcPts val="600"/>
                </a:spcAft>
              </a:pPr>
              <a:t>18</a:t>
            </a:fld>
            <a:endParaRPr lang="en-GB"/>
          </a:p>
        </p:txBody>
      </p:sp>
      <p:graphicFrame>
        <p:nvGraphicFramePr>
          <p:cNvPr id="9" name="Content Placeholder 5">
            <a:extLst>
              <a:ext uri="{FF2B5EF4-FFF2-40B4-BE49-F238E27FC236}">
                <a16:creationId xmlns:a16="http://schemas.microsoft.com/office/drawing/2014/main" id="{B07B3381-0F70-5EBD-A7E5-4CF5A99B83FF}"/>
              </a:ext>
            </a:extLst>
          </p:cNvPr>
          <p:cNvGraphicFramePr>
            <a:graphicFrameLocks noGrp="1"/>
          </p:cNvGraphicFramePr>
          <p:nvPr>
            <p:ph idx="1"/>
            <p:extLst>
              <p:ext uri="{D42A27DB-BD31-4B8C-83A1-F6EECF244321}">
                <p14:modId xmlns:p14="http://schemas.microsoft.com/office/powerpoint/2010/main" val="1558458032"/>
              </p:ext>
            </p:extLst>
          </p:nvPr>
        </p:nvGraphicFramePr>
        <p:xfrm>
          <a:off x="612775" y="1808162"/>
          <a:ext cx="10964921" cy="4589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44524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BE56-7815-1459-1344-B6E272D384A8}"/>
              </a:ext>
            </a:extLst>
          </p:cNvPr>
          <p:cNvSpPr>
            <a:spLocks noGrp="1"/>
          </p:cNvSpPr>
          <p:nvPr>
            <p:ph type="title"/>
          </p:nvPr>
        </p:nvSpPr>
        <p:spPr/>
        <p:txBody>
          <a:bodyPr anchor="b">
            <a:normAutofit/>
          </a:bodyPr>
          <a:lstStyle/>
          <a:p>
            <a:pPr algn="ctr">
              <a:lnSpc>
                <a:spcPct val="150000"/>
              </a:lnSpc>
            </a:pPr>
            <a:r>
              <a:rPr lang="en-US" dirty="0"/>
              <a:t>Why?</a:t>
            </a:r>
          </a:p>
        </p:txBody>
      </p:sp>
      <p:sp>
        <p:nvSpPr>
          <p:cNvPr id="3" name="Content Placeholder 2">
            <a:extLst>
              <a:ext uri="{FF2B5EF4-FFF2-40B4-BE49-F238E27FC236}">
                <a16:creationId xmlns:a16="http://schemas.microsoft.com/office/drawing/2014/main" id="{6048FBCF-D319-2D4B-0D73-703E8AA6ADF6}"/>
              </a:ext>
            </a:extLst>
          </p:cNvPr>
          <p:cNvSpPr>
            <a:spLocks noGrp="1"/>
          </p:cNvSpPr>
          <p:nvPr>
            <p:ph sz="half" idx="1"/>
          </p:nvPr>
        </p:nvSpPr>
        <p:spPr/>
        <p:txBody>
          <a:bodyPr anchor="t">
            <a:normAutofit lnSpcReduction="10000"/>
          </a:bodyPr>
          <a:lstStyle/>
          <a:p>
            <a:pPr>
              <a:lnSpc>
                <a:spcPct val="150000"/>
              </a:lnSpc>
            </a:pPr>
            <a:r>
              <a:rPr lang="en-GB" dirty="0"/>
              <a:t>While investing time to those on a course may seem a fruitless exercise as you only engage with them for a short period of time, don’t underestimate the lasting effect that you can have on them and the potential you can have to influence positive change in their behaviour.</a:t>
            </a:r>
          </a:p>
          <a:p>
            <a:pPr>
              <a:lnSpc>
                <a:spcPct val="150000"/>
              </a:lnSpc>
            </a:pPr>
            <a:r>
              <a:rPr lang="en-GB" dirty="0">
                <a:latin typeface="+mn-lt"/>
              </a:rPr>
              <a:t>What are the three things that you are going to do to give the people attending your course the best experience?</a:t>
            </a:r>
          </a:p>
          <a:p>
            <a:pPr>
              <a:lnSpc>
                <a:spcPct val="150000"/>
              </a:lnSpc>
            </a:pPr>
            <a:endParaRPr lang="en-US" dirty="0"/>
          </a:p>
        </p:txBody>
      </p:sp>
      <p:sp>
        <p:nvSpPr>
          <p:cNvPr id="4" name="Slide Number Placeholder 3">
            <a:extLst>
              <a:ext uri="{FF2B5EF4-FFF2-40B4-BE49-F238E27FC236}">
                <a16:creationId xmlns:a16="http://schemas.microsoft.com/office/drawing/2014/main" id="{0D27938C-A327-0BFB-1888-53A7B65DDE43}"/>
              </a:ext>
            </a:extLst>
          </p:cNvPr>
          <p:cNvSpPr>
            <a:spLocks noGrp="1"/>
          </p:cNvSpPr>
          <p:nvPr>
            <p:ph type="sldNum" sz="quarter" idx="12"/>
          </p:nvPr>
        </p:nvSpPr>
        <p:spPr/>
        <p:txBody>
          <a:bodyPr anchor="ctr">
            <a:normAutofit/>
          </a:bodyPr>
          <a:lstStyle/>
          <a:p>
            <a:pPr>
              <a:spcAft>
                <a:spcPts val="600"/>
              </a:spcAft>
            </a:pPr>
            <a:fld id="{BAA6B2A5-E06A-4B92-96F1-71D38C62F6A6}" type="slidenum">
              <a:rPr lang="en-GB" smtClean="0"/>
              <a:pPr>
                <a:spcAft>
                  <a:spcPts val="600"/>
                </a:spcAft>
              </a:pPr>
              <a:t>19</a:t>
            </a:fld>
            <a:endParaRPr lang="en-GB"/>
          </a:p>
        </p:txBody>
      </p:sp>
      <p:pic>
        <p:nvPicPr>
          <p:cNvPr id="10" name="Picture 9" descr="Icon&#10;&#10;Description automatically generated">
            <a:extLst>
              <a:ext uri="{FF2B5EF4-FFF2-40B4-BE49-F238E27FC236}">
                <a16:creationId xmlns:a16="http://schemas.microsoft.com/office/drawing/2014/main" id="{B15CA2D0-679D-5202-99E8-B62A32214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70" y="517550"/>
            <a:ext cx="666945" cy="666945"/>
          </a:xfrm>
          <a:prstGeom prst="rect">
            <a:avLst/>
          </a:prstGeom>
        </p:spPr>
      </p:pic>
      <p:pic>
        <p:nvPicPr>
          <p:cNvPr id="12" name="Picture 11" descr="Icon&#10;&#10;Description automatically generated">
            <a:extLst>
              <a:ext uri="{FF2B5EF4-FFF2-40B4-BE49-F238E27FC236}">
                <a16:creationId xmlns:a16="http://schemas.microsoft.com/office/drawing/2014/main" id="{5D85D701-8540-B996-132C-1E8A164C0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422" y="1995755"/>
            <a:ext cx="3986037" cy="3974227"/>
          </a:xfrm>
          <a:prstGeom prst="rect">
            <a:avLst/>
          </a:prstGeom>
        </p:spPr>
      </p:pic>
    </p:spTree>
    <p:extLst>
      <p:ext uri="{BB962C8B-B14F-4D97-AF65-F5344CB8AC3E}">
        <p14:creationId xmlns:p14="http://schemas.microsoft.com/office/powerpoint/2010/main" val="14631010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B50567-F8BB-8C1A-2EB3-C6D8E76AF393}"/>
              </a:ext>
            </a:extLst>
          </p:cNvPr>
          <p:cNvSpPr>
            <a:spLocks noGrp="1"/>
          </p:cNvSpPr>
          <p:nvPr>
            <p:ph type="title"/>
          </p:nvPr>
        </p:nvSpPr>
        <p:spPr>
          <a:xfrm>
            <a:off x="607809" y="2293199"/>
            <a:ext cx="6442695" cy="957591"/>
          </a:xfrm>
        </p:spPr>
        <p:txBody>
          <a:bodyPr/>
          <a:lstStyle/>
          <a:p>
            <a:r>
              <a:rPr lang="en-US" dirty="0"/>
              <a:t>Transformational leadership</a:t>
            </a:r>
          </a:p>
        </p:txBody>
      </p:sp>
      <p:sp>
        <p:nvSpPr>
          <p:cNvPr id="7" name="Text Placeholder 6">
            <a:extLst>
              <a:ext uri="{FF2B5EF4-FFF2-40B4-BE49-F238E27FC236}">
                <a16:creationId xmlns:a16="http://schemas.microsoft.com/office/drawing/2014/main" id="{9D1F7518-8341-90E3-6149-48A76665A969}"/>
              </a:ext>
            </a:extLst>
          </p:cNvPr>
          <p:cNvSpPr>
            <a:spLocks noGrp="1"/>
          </p:cNvSpPr>
          <p:nvPr>
            <p:ph type="body" idx="1"/>
          </p:nvPr>
        </p:nvSpPr>
        <p:spPr/>
        <p:txBody>
          <a:bodyPr/>
          <a:lstStyle/>
          <a:p>
            <a:pPr>
              <a:lnSpc>
                <a:spcPct val="150000"/>
              </a:lnSpc>
            </a:pPr>
            <a:r>
              <a:rPr lang="en-US" dirty="0"/>
              <a:t>Success isn’t just about what you accomplish in your life, its about what you inspire other to do </a:t>
            </a:r>
          </a:p>
        </p:txBody>
      </p:sp>
      <p:sp>
        <p:nvSpPr>
          <p:cNvPr id="5" name="Slide Number Placeholder 4">
            <a:extLst>
              <a:ext uri="{FF2B5EF4-FFF2-40B4-BE49-F238E27FC236}">
                <a16:creationId xmlns:a16="http://schemas.microsoft.com/office/drawing/2014/main" id="{DB413FE6-DB01-1358-5461-E9237A665BE1}"/>
              </a:ext>
            </a:extLst>
          </p:cNvPr>
          <p:cNvSpPr>
            <a:spLocks noGrp="1"/>
          </p:cNvSpPr>
          <p:nvPr>
            <p:ph type="sldNum" sz="quarter" idx="12"/>
          </p:nvPr>
        </p:nvSpPr>
        <p:spPr/>
        <p:txBody>
          <a:bodyPr/>
          <a:lstStyle/>
          <a:p>
            <a:fld id="{BAA6B2A5-E06A-4B92-96F1-71D38C62F6A6}" type="slidenum">
              <a:rPr lang="en-GB" smtClean="0"/>
              <a:t>2</a:t>
            </a:fld>
            <a:endParaRPr lang="en-GB"/>
          </a:p>
        </p:txBody>
      </p:sp>
    </p:spTree>
    <p:extLst>
      <p:ext uri="{BB962C8B-B14F-4D97-AF65-F5344CB8AC3E}">
        <p14:creationId xmlns:p14="http://schemas.microsoft.com/office/powerpoint/2010/main" val="28783381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Model shp18">
            <a:extLst>
              <a:ext uri="{FF2B5EF4-FFF2-40B4-BE49-F238E27FC236}">
                <a16:creationId xmlns:a16="http://schemas.microsoft.com/office/drawing/2014/main" id="{63C500B7-6040-3D4E-A5E9-E128A5DD72DC}"/>
              </a:ext>
            </a:extLst>
          </p:cNvPr>
          <p:cNvSpPr/>
          <p:nvPr/>
        </p:nvSpPr>
        <p:spPr>
          <a:xfrm>
            <a:off x="762000" y="1629184"/>
            <a:ext cx="1930833" cy="4395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5">
                  <a:lumMod val="60000"/>
                  <a:lumOff val="40000"/>
                </a:schemeClr>
              </a:solidFill>
            </a:endParaRPr>
          </a:p>
        </p:txBody>
      </p:sp>
      <p:sp>
        <p:nvSpPr>
          <p:cNvPr id="5" name="SlideModel shp19">
            <a:extLst>
              <a:ext uri="{FF2B5EF4-FFF2-40B4-BE49-F238E27FC236}">
                <a16:creationId xmlns:a16="http://schemas.microsoft.com/office/drawing/2014/main" id="{D2E88055-5942-714F-A822-C8596345AB6A}"/>
              </a:ext>
            </a:extLst>
          </p:cNvPr>
          <p:cNvSpPr txBox="1"/>
          <p:nvPr/>
        </p:nvSpPr>
        <p:spPr>
          <a:xfrm>
            <a:off x="761999" y="1998140"/>
            <a:ext cx="1930833" cy="1569660"/>
          </a:xfrm>
          <a:prstGeom prst="rect">
            <a:avLst/>
          </a:prstGeom>
          <a:noFill/>
        </p:spPr>
        <p:txBody>
          <a:bodyPr wrap="square" rtlCol="0" anchor="ctr" anchorCtr="0">
            <a:spAutoFit/>
          </a:bodyPr>
          <a:lstStyle/>
          <a:p>
            <a:pPr algn="ctr"/>
            <a:r>
              <a:rPr lang="en-US" sz="9600" dirty="0">
                <a:solidFill>
                  <a:schemeClr val="bg1"/>
                </a:solidFill>
                <a:ea typeface="League Spartan" charset="0"/>
                <a:cs typeface="Poppins" pitchFamily="2" charset="77"/>
              </a:rPr>
              <a:t>1</a:t>
            </a:r>
          </a:p>
        </p:txBody>
      </p:sp>
      <p:sp>
        <p:nvSpPr>
          <p:cNvPr id="8" name="SlideModel shp21">
            <a:extLst>
              <a:ext uri="{FF2B5EF4-FFF2-40B4-BE49-F238E27FC236}">
                <a16:creationId xmlns:a16="http://schemas.microsoft.com/office/drawing/2014/main" id="{5E97AF61-600E-C044-9D04-5F79C7221420}"/>
              </a:ext>
            </a:extLst>
          </p:cNvPr>
          <p:cNvSpPr txBox="1">
            <a:spLocks/>
          </p:cNvSpPr>
          <p:nvPr/>
        </p:nvSpPr>
        <p:spPr>
          <a:xfrm>
            <a:off x="980895" y="3441053"/>
            <a:ext cx="1493041" cy="6145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IN" sz="1600" b="1" dirty="0">
                <a:solidFill>
                  <a:schemeClr val="bg1"/>
                </a:solidFill>
                <a:latin typeface="Choplin ExtraLight" pitchFamily="2" charset="77"/>
                <a:ea typeface="Open Sans" panose="020B0606030504020204" pitchFamily="34" charset="0"/>
                <a:cs typeface="Segoe UI Light" panose="020B0502040204020203" pitchFamily="34" charset="0"/>
              </a:rPr>
              <a:t>Are Visionaries </a:t>
            </a:r>
            <a:endParaRPr lang="en-IN" sz="1600" b="1" dirty="0">
              <a:solidFill>
                <a:schemeClr val="bg1"/>
              </a:solidFill>
              <a:latin typeface="Choplin ExtraLight" pitchFamily="2" charset="77"/>
              <a:cs typeface="Segoe UI Light" panose="020B0502040204020203" pitchFamily="34" charset="0"/>
            </a:endParaRPr>
          </a:p>
        </p:txBody>
      </p:sp>
      <p:sp>
        <p:nvSpPr>
          <p:cNvPr id="13" name="SlideModel shp22">
            <a:extLst>
              <a:ext uri="{FF2B5EF4-FFF2-40B4-BE49-F238E27FC236}">
                <a16:creationId xmlns:a16="http://schemas.microsoft.com/office/drawing/2014/main" id="{D398BF6B-1B15-4B42-8651-704477AD051F}"/>
              </a:ext>
            </a:extLst>
          </p:cNvPr>
          <p:cNvSpPr/>
          <p:nvPr/>
        </p:nvSpPr>
        <p:spPr>
          <a:xfrm>
            <a:off x="5130584" y="1629184"/>
            <a:ext cx="1930833" cy="4395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SlideModel shp23">
            <a:extLst>
              <a:ext uri="{FF2B5EF4-FFF2-40B4-BE49-F238E27FC236}">
                <a16:creationId xmlns:a16="http://schemas.microsoft.com/office/drawing/2014/main" id="{18FC4A0A-58D7-D04E-B594-DD15BC51BC8C}"/>
              </a:ext>
            </a:extLst>
          </p:cNvPr>
          <p:cNvSpPr txBox="1"/>
          <p:nvPr/>
        </p:nvSpPr>
        <p:spPr>
          <a:xfrm>
            <a:off x="5130584" y="1998140"/>
            <a:ext cx="1930833" cy="1569660"/>
          </a:xfrm>
          <a:prstGeom prst="rect">
            <a:avLst/>
          </a:prstGeom>
          <a:noFill/>
        </p:spPr>
        <p:txBody>
          <a:bodyPr wrap="square" rtlCol="0" anchor="ctr" anchorCtr="0">
            <a:spAutoFit/>
          </a:bodyPr>
          <a:lstStyle/>
          <a:p>
            <a:pPr algn="ctr"/>
            <a:r>
              <a:rPr lang="en-US" sz="9600" dirty="0">
                <a:solidFill>
                  <a:schemeClr val="bg1"/>
                </a:solidFill>
                <a:ea typeface="League Spartan" charset="0"/>
                <a:cs typeface="Poppins" pitchFamily="2" charset="77"/>
              </a:rPr>
              <a:t>3</a:t>
            </a:r>
          </a:p>
        </p:txBody>
      </p:sp>
      <p:sp>
        <p:nvSpPr>
          <p:cNvPr id="18" name="SlideModel shp25">
            <a:extLst>
              <a:ext uri="{FF2B5EF4-FFF2-40B4-BE49-F238E27FC236}">
                <a16:creationId xmlns:a16="http://schemas.microsoft.com/office/drawing/2014/main" id="{0876BAF9-E993-4E47-A00A-18F3127E55DC}"/>
              </a:ext>
            </a:extLst>
          </p:cNvPr>
          <p:cNvSpPr txBox="1">
            <a:spLocks/>
          </p:cNvSpPr>
          <p:nvPr/>
        </p:nvSpPr>
        <p:spPr>
          <a:xfrm>
            <a:off x="5130582" y="3429000"/>
            <a:ext cx="1930833" cy="18517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GB" sz="1600" b="1" dirty="0">
                <a:solidFill>
                  <a:schemeClr val="bg1"/>
                </a:solidFill>
                <a:latin typeface="Choplin ExtraLight" pitchFamily="2" charset="77"/>
              </a:rPr>
              <a:t>E</a:t>
            </a:r>
            <a:r>
              <a:rPr lang="en-GB" sz="1600" b="1" dirty="0">
                <a:solidFill>
                  <a:schemeClr val="bg1"/>
                </a:solidFill>
                <a:effectLst/>
                <a:latin typeface="Choplin ExtraLight" pitchFamily="2" charset="77"/>
              </a:rPr>
              <a:t>mpower their followers to perform beyond normal expectations</a:t>
            </a:r>
          </a:p>
        </p:txBody>
      </p:sp>
      <p:sp>
        <p:nvSpPr>
          <p:cNvPr id="20" name="SlideModel shp26">
            <a:extLst>
              <a:ext uri="{FF2B5EF4-FFF2-40B4-BE49-F238E27FC236}">
                <a16:creationId xmlns:a16="http://schemas.microsoft.com/office/drawing/2014/main" id="{964D595F-7C48-3747-A4C9-18F79EB3558E}"/>
              </a:ext>
            </a:extLst>
          </p:cNvPr>
          <p:cNvSpPr/>
          <p:nvPr/>
        </p:nvSpPr>
        <p:spPr>
          <a:xfrm>
            <a:off x="2946292" y="1629184"/>
            <a:ext cx="1930833" cy="43950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SlideModel shp27">
            <a:extLst>
              <a:ext uri="{FF2B5EF4-FFF2-40B4-BE49-F238E27FC236}">
                <a16:creationId xmlns:a16="http://schemas.microsoft.com/office/drawing/2014/main" id="{EB30A690-7461-0D4A-A4DA-03415A8DD526}"/>
              </a:ext>
            </a:extLst>
          </p:cNvPr>
          <p:cNvSpPr txBox="1"/>
          <p:nvPr/>
        </p:nvSpPr>
        <p:spPr>
          <a:xfrm>
            <a:off x="2946290" y="1998140"/>
            <a:ext cx="1930835" cy="1569660"/>
          </a:xfrm>
          <a:prstGeom prst="rect">
            <a:avLst/>
          </a:prstGeom>
          <a:noFill/>
        </p:spPr>
        <p:txBody>
          <a:bodyPr wrap="square" rtlCol="0" anchor="ctr" anchorCtr="0">
            <a:spAutoFit/>
          </a:bodyPr>
          <a:lstStyle/>
          <a:p>
            <a:pPr algn="ctr"/>
            <a:r>
              <a:rPr lang="en-US" sz="9600" dirty="0">
                <a:solidFill>
                  <a:schemeClr val="bg1"/>
                </a:solidFill>
                <a:ea typeface="League Spartan" charset="0"/>
                <a:cs typeface="Poppins" pitchFamily="2" charset="77"/>
              </a:rPr>
              <a:t>2</a:t>
            </a:r>
          </a:p>
        </p:txBody>
      </p:sp>
      <p:sp>
        <p:nvSpPr>
          <p:cNvPr id="25" name="SlideModel shp29">
            <a:extLst>
              <a:ext uri="{FF2B5EF4-FFF2-40B4-BE49-F238E27FC236}">
                <a16:creationId xmlns:a16="http://schemas.microsoft.com/office/drawing/2014/main" id="{594A5D81-DD92-8B4F-897D-9D20FA37E889}"/>
              </a:ext>
            </a:extLst>
          </p:cNvPr>
          <p:cNvSpPr txBox="1">
            <a:spLocks/>
          </p:cNvSpPr>
          <p:nvPr/>
        </p:nvSpPr>
        <p:spPr>
          <a:xfrm>
            <a:off x="3167078" y="3441053"/>
            <a:ext cx="1493041" cy="120545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IN" sz="1600" b="1" dirty="0">
                <a:solidFill>
                  <a:schemeClr val="bg1"/>
                </a:solidFill>
                <a:latin typeface="Choplin ExtraLight" pitchFamily="2" charset="77"/>
                <a:ea typeface="Open Sans" panose="020B0606030504020204" pitchFamily="34" charset="0"/>
                <a:cs typeface="Segoe UI Light" panose="020B0502040204020203" pitchFamily="34" charset="0"/>
              </a:rPr>
              <a:t>Attend to each persons needs.</a:t>
            </a:r>
            <a:endParaRPr lang="en-IN" sz="1600" b="1" dirty="0">
              <a:solidFill>
                <a:schemeClr val="bg1"/>
              </a:solidFill>
              <a:latin typeface="Choplin ExtraLight" pitchFamily="2" charset="77"/>
              <a:cs typeface="Segoe UI Light" panose="020B0502040204020203" pitchFamily="34" charset="0"/>
            </a:endParaRPr>
          </a:p>
        </p:txBody>
      </p:sp>
      <p:sp>
        <p:nvSpPr>
          <p:cNvPr id="27" name="SlideModel shp30">
            <a:extLst>
              <a:ext uri="{FF2B5EF4-FFF2-40B4-BE49-F238E27FC236}">
                <a16:creationId xmlns:a16="http://schemas.microsoft.com/office/drawing/2014/main" id="{682DDC5F-D942-E846-A678-143283DDE15C}"/>
              </a:ext>
            </a:extLst>
          </p:cNvPr>
          <p:cNvSpPr/>
          <p:nvPr/>
        </p:nvSpPr>
        <p:spPr>
          <a:xfrm>
            <a:off x="9499167" y="1629184"/>
            <a:ext cx="1930833" cy="4395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9" name="SlideModel shp31">
            <a:extLst>
              <a:ext uri="{FF2B5EF4-FFF2-40B4-BE49-F238E27FC236}">
                <a16:creationId xmlns:a16="http://schemas.microsoft.com/office/drawing/2014/main" id="{8534326A-44DB-514F-B3EC-81508D75354B}"/>
              </a:ext>
            </a:extLst>
          </p:cNvPr>
          <p:cNvSpPr txBox="1"/>
          <p:nvPr/>
        </p:nvSpPr>
        <p:spPr>
          <a:xfrm>
            <a:off x="9499167" y="1998140"/>
            <a:ext cx="1930833" cy="1569660"/>
          </a:xfrm>
          <a:prstGeom prst="rect">
            <a:avLst/>
          </a:prstGeom>
          <a:noFill/>
        </p:spPr>
        <p:txBody>
          <a:bodyPr wrap="square" rtlCol="0" anchor="ctr" anchorCtr="0">
            <a:spAutoFit/>
          </a:bodyPr>
          <a:lstStyle/>
          <a:p>
            <a:pPr algn="ctr"/>
            <a:r>
              <a:rPr lang="en-US" sz="9600" dirty="0">
                <a:solidFill>
                  <a:schemeClr val="bg1"/>
                </a:solidFill>
                <a:ea typeface="League Spartan" charset="0"/>
                <a:cs typeface="Poppins" pitchFamily="2" charset="77"/>
              </a:rPr>
              <a:t>5</a:t>
            </a:r>
          </a:p>
        </p:txBody>
      </p:sp>
      <p:sp>
        <p:nvSpPr>
          <p:cNvPr id="32" name="SlideModel shp33">
            <a:extLst>
              <a:ext uri="{FF2B5EF4-FFF2-40B4-BE49-F238E27FC236}">
                <a16:creationId xmlns:a16="http://schemas.microsoft.com/office/drawing/2014/main" id="{AAEB2622-1BB6-4342-9E98-612014C02959}"/>
              </a:ext>
            </a:extLst>
          </p:cNvPr>
          <p:cNvSpPr txBox="1">
            <a:spLocks/>
          </p:cNvSpPr>
          <p:nvPr/>
        </p:nvSpPr>
        <p:spPr>
          <a:xfrm>
            <a:off x="9499167" y="3442584"/>
            <a:ext cx="1930831" cy="22211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50000"/>
              </a:lnSpc>
            </a:pPr>
            <a:r>
              <a:rPr lang="en-GB" sz="1600" b="1" dirty="0">
                <a:solidFill>
                  <a:schemeClr val="bg1"/>
                </a:solidFill>
                <a:latin typeface="Choplin ExtraLight" pitchFamily="2" charset="77"/>
              </a:rPr>
              <a:t>U</a:t>
            </a:r>
            <a:r>
              <a:rPr lang="en-GB" sz="1600" b="1" dirty="0">
                <a:solidFill>
                  <a:schemeClr val="bg1"/>
                </a:solidFill>
                <a:effectLst/>
                <a:latin typeface="Choplin ExtraLight" pitchFamily="2" charset="77"/>
              </a:rPr>
              <a:t>se intellectual stimulation to motivate followers to think outside the box</a:t>
            </a:r>
          </a:p>
        </p:txBody>
      </p:sp>
      <p:sp>
        <p:nvSpPr>
          <p:cNvPr id="34" name="SlideModel shp34">
            <a:extLst>
              <a:ext uri="{FF2B5EF4-FFF2-40B4-BE49-F238E27FC236}">
                <a16:creationId xmlns:a16="http://schemas.microsoft.com/office/drawing/2014/main" id="{0342998B-1DA9-274B-980B-BAD489F1816A}"/>
              </a:ext>
            </a:extLst>
          </p:cNvPr>
          <p:cNvSpPr/>
          <p:nvPr/>
        </p:nvSpPr>
        <p:spPr>
          <a:xfrm>
            <a:off x="7314876" y="1629184"/>
            <a:ext cx="1930833" cy="43950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SlideModel shp35">
            <a:extLst>
              <a:ext uri="{FF2B5EF4-FFF2-40B4-BE49-F238E27FC236}">
                <a16:creationId xmlns:a16="http://schemas.microsoft.com/office/drawing/2014/main" id="{3A81DC84-E157-DA4F-9171-15B52A796B9A}"/>
              </a:ext>
            </a:extLst>
          </p:cNvPr>
          <p:cNvSpPr txBox="1"/>
          <p:nvPr/>
        </p:nvSpPr>
        <p:spPr>
          <a:xfrm>
            <a:off x="7314877" y="1998140"/>
            <a:ext cx="1930832" cy="1569660"/>
          </a:xfrm>
          <a:prstGeom prst="rect">
            <a:avLst/>
          </a:prstGeom>
          <a:noFill/>
        </p:spPr>
        <p:txBody>
          <a:bodyPr wrap="square" rtlCol="0" anchor="ctr" anchorCtr="0">
            <a:spAutoFit/>
          </a:bodyPr>
          <a:lstStyle/>
          <a:p>
            <a:pPr algn="ctr"/>
            <a:r>
              <a:rPr lang="en-US" sz="9600" dirty="0">
                <a:solidFill>
                  <a:schemeClr val="bg1"/>
                </a:solidFill>
                <a:ea typeface="League Spartan" charset="0"/>
                <a:cs typeface="Poppins" pitchFamily="2" charset="77"/>
              </a:rPr>
              <a:t>4</a:t>
            </a:r>
          </a:p>
        </p:txBody>
      </p:sp>
      <p:sp>
        <p:nvSpPr>
          <p:cNvPr id="39" name="SlideModel shp37">
            <a:extLst>
              <a:ext uri="{FF2B5EF4-FFF2-40B4-BE49-F238E27FC236}">
                <a16:creationId xmlns:a16="http://schemas.microsoft.com/office/drawing/2014/main" id="{DF3F719F-A814-6843-ADA3-8E491986E9E7}"/>
              </a:ext>
            </a:extLst>
          </p:cNvPr>
          <p:cNvSpPr txBox="1">
            <a:spLocks/>
          </p:cNvSpPr>
          <p:nvPr/>
        </p:nvSpPr>
        <p:spPr>
          <a:xfrm>
            <a:off x="7533772" y="3441053"/>
            <a:ext cx="1493041" cy="90999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IN" sz="1600" b="1" dirty="0">
                <a:solidFill>
                  <a:schemeClr val="bg1"/>
                </a:solidFill>
                <a:latin typeface="Choplin ExtraLight" pitchFamily="2" charset="77"/>
                <a:ea typeface="Open Sans" panose="020B0606030504020204" pitchFamily="34" charset="0"/>
                <a:cs typeface="Segoe UI Light" panose="020B0502040204020203" pitchFamily="34" charset="0"/>
              </a:rPr>
              <a:t>Are excellent role models </a:t>
            </a:r>
            <a:endParaRPr lang="en-IN" sz="1600" b="1" dirty="0">
              <a:solidFill>
                <a:schemeClr val="bg1"/>
              </a:solidFill>
              <a:latin typeface="Choplin ExtraLight" pitchFamily="2" charset="77"/>
              <a:cs typeface="Segoe UI Light" panose="020B0502040204020203" pitchFamily="34" charset="0"/>
            </a:endParaRPr>
          </a:p>
        </p:txBody>
      </p:sp>
      <p:sp>
        <p:nvSpPr>
          <p:cNvPr id="6" name="SlideModel shp38">
            <a:extLst>
              <a:ext uri="{FF2B5EF4-FFF2-40B4-BE49-F238E27FC236}">
                <a16:creationId xmlns:a16="http://schemas.microsoft.com/office/drawing/2014/main" id="{F5D42D1D-35BF-4364-B52E-933F9C7AB6F1}"/>
              </a:ext>
            </a:extLst>
          </p:cNvPr>
          <p:cNvSpPr>
            <a:spLocks noGrp="1"/>
          </p:cNvSpPr>
          <p:nvPr>
            <p:ph type="title"/>
          </p:nvPr>
        </p:nvSpPr>
        <p:spPr/>
        <p:txBody>
          <a:bodyPr/>
          <a:lstStyle/>
          <a:p>
            <a:pPr algn="ctr"/>
            <a:r>
              <a:rPr lang="es-UY" dirty="0"/>
              <a:t>Educators/Transformational leaders</a:t>
            </a:r>
          </a:p>
        </p:txBody>
      </p:sp>
    </p:spTree>
    <p:extLst>
      <p:ext uri="{BB962C8B-B14F-4D97-AF65-F5344CB8AC3E}">
        <p14:creationId xmlns:p14="http://schemas.microsoft.com/office/powerpoint/2010/main" val="30074706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F01A-90E0-2B9D-B32D-4EF327C72416}"/>
              </a:ext>
            </a:extLst>
          </p:cNvPr>
          <p:cNvSpPr>
            <a:spLocks noGrp="1"/>
          </p:cNvSpPr>
          <p:nvPr>
            <p:ph type="title"/>
          </p:nvPr>
        </p:nvSpPr>
        <p:spPr/>
        <p:txBody>
          <a:bodyPr/>
          <a:lstStyle/>
          <a:p>
            <a:r>
              <a:rPr lang="en-US" dirty="0"/>
              <a:t>Reflect</a:t>
            </a:r>
          </a:p>
        </p:txBody>
      </p:sp>
      <p:sp>
        <p:nvSpPr>
          <p:cNvPr id="4" name="Slide Number Placeholder 3">
            <a:extLst>
              <a:ext uri="{FF2B5EF4-FFF2-40B4-BE49-F238E27FC236}">
                <a16:creationId xmlns:a16="http://schemas.microsoft.com/office/drawing/2014/main" id="{FE8AC62C-1029-E384-D4E2-C0C9DC0A1CF1}"/>
              </a:ext>
            </a:extLst>
          </p:cNvPr>
          <p:cNvSpPr>
            <a:spLocks noGrp="1"/>
          </p:cNvSpPr>
          <p:nvPr>
            <p:ph type="sldNum" sz="quarter" idx="12"/>
          </p:nvPr>
        </p:nvSpPr>
        <p:spPr/>
        <p:txBody>
          <a:bodyPr/>
          <a:lstStyle/>
          <a:p>
            <a:fld id="{BAA6B2A5-E06A-4B92-96F1-71D38C62F6A6}" type="slidenum">
              <a:rPr lang="en-GB" smtClean="0"/>
              <a:t>21</a:t>
            </a:fld>
            <a:endParaRPr lang="en-GB"/>
          </a:p>
        </p:txBody>
      </p:sp>
    </p:spTree>
    <p:extLst>
      <p:ext uri="{BB962C8B-B14F-4D97-AF65-F5344CB8AC3E}">
        <p14:creationId xmlns:p14="http://schemas.microsoft.com/office/powerpoint/2010/main" val="7512648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612775" y="304052"/>
            <a:ext cx="9733800" cy="792069"/>
          </a:xfrm>
        </p:spPr>
        <p:txBody>
          <a:bodyPr/>
          <a:lstStyle/>
          <a:p>
            <a:pPr algn="ctr"/>
            <a:r>
              <a:rPr lang="en-GB" dirty="0"/>
              <a:t>Reflect </a:t>
            </a:r>
          </a:p>
        </p:txBody>
      </p:sp>
      <p:sp>
        <p:nvSpPr>
          <p:cNvPr id="7" name="Content Placeholder 6">
            <a:extLst>
              <a:ext uri="{FF2B5EF4-FFF2-40B4-BE49-F238E27FC236}">
                <a16:creationId xmlns:a16="http://schemas.microsoft.com/office/drawing/2014/main" id="{B5D84EFE-F968-8152-E9BC-7371622B8794}"/>
              </a:ext>
            </a:extLst>
          </p:cNvPr>
          <p:cNvSpPr>
            <a:spLocks noGrp="1"/>
          </p:cNvSpPr>
          <p:nvPr>
            <p:ph idx="1"/>
          </p:nvPr>
        </p:nvSpPr>
        <p:spPr>
          <a:xfrm>
            <a:off x="4672516" y="2868882"/>
            <a:ext cx="6755649" cy="1396232"/>
          </a:xfrm>
        </p:spPr>
        <p:txBody>
          <a:bodyPr/>
          <a:lstStyle/>
          <a:p>
            <a:pPr>
              <a:lnSpc>
                <a:spcPct val="150000"/>
              </a:lnSpc>
            </a:pPr>
            <a:r>
              <a:rPr lang="en-US" sz="2000" dirty="0">
                <a:latin typeface="+mn-lt"/>
              </a:rPr>
              <a:t>Share your thoughts with the person next to you </a:t>
            </a:r>
          </a:p>
          <a:p>
            <a:pPr>
              <a:lnSpc>
                <a:spcPct val="150000"/>
              </a:lnSpc>
            </a:pPr>
            <a:r>
              <a:rPr lang="en-US" sz="2000" dirty="0">
                <a:latin typeface="+mn-lt"/>
              </a:rPr>
              <a:t>What did you enjoy about the module?</a:t>
            </a:r>
          </a:p>
          <a:p>
            <a:pPr>
              <a:lnSpc>
                <a:spcPct val="150000"/>
              </a:lnSpc>
            </a:pPr>
            <a:r>
              <a:rPr lang="en-US" sz="2000" dirty="0">
                <a:latin typeface="+mn-lt"/>
              </a:rPr>
              <a:t>What do you want to know more about?</a:t>
            </a:r>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22</a:t>
            </a:fld>
            <a:endParaRPr lang="en-GB"/>
          </a:p>
        </p:txBody>
      </p:sp>
      <p:pic>
        <p:nvPicPr>
          <p:cNvPr id="3" name="Picture 2" descr="Icon&#10;&#10;Description automatically generated">
            <a:extLst>
              <a:ext uri="{FF2B5EF4-FFF2-40B4-BE49-F238E27FC236}">
                <a16:creationId xmlns:a16="http://schemas.microsoft.com/office/drawing/2014/main" id="{5C82916A-5DCA-9F17-F549-80DA92A2D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71" y="2409991"/>
            <a:ext cx="3074687" cy="3065577"/>
          </a:xfrm>
          <a:prstGeom prst="rect">
            <a:avLst/>
          </a:prstGeom>
        </p:spPr>
      </p:pic>
      <p:pic>
        <p:nvPicPr>
          <p:cNvPr id="6" name="Picture 5" descr="Icon&#10;&#10;Description automatically generated">
            <a:extLst>
              <a:ext uri="{FF2B5EF4-FFF2-40B4-BE49-F238E27FC236}">
                <a16:creationId xmlns:a16="http://schemas.microsoft.com/office/drawing/2014/main" id="{A67545BB-657D-BF41-661A-D9F367830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93" y="429314"/>
            <a:ext cx="806363" cy="809634"/>
          </a:xfrm>
          <a:prstGeom prst="rect">
            <a:avLst/>
          </a:prstGeom>
        </p:spPr>
      </p:pic>
    </p:spTree>
    <p:extLst>
      <p:ext uri="{BB962C8B-B14F-4D97-AF65-F5344CB8AC3E}">
        <p14:creationId xmlns:p14="http://schemas.microsoft.com/office/powerpoint/2010/main" val="25581639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FB5187-8FB5-4BF2-863D-88D5DB0ADE5E}"/>
              </a:ext>
            </a:extLst>
          </p:cNvPr>
          <p:cNvSpPr>
            <a:spLocks noGrp="1"/>
          </p:cNvSpPr>
          <p:nvPr>
            <p:ph type="title"/>
          </p:nvPr>
        </p:nvSpPr>
        <p:spPr/>
        <p:txBody>
          <a:bodyPr/>
          <a:lstStyle/>
          <a:p>
            <a:r>
              <a:rPr lang="en-US" dirty="0"/>
              <a:t>What is transformational leadership?</a:t>
            </a:r>
          </a:p>
        </p:txBody>
      </p:sp>
      <p:sp>
        <p:nvSpPr>
          <p:cNvPr id="6" name="Content Placeholder 5">
            <a:extLst>
              <a:ext uri="{FF2B5EF4-FFF2-40B4-BE49-F238E27FC236}">
                <a16:creationId xmlns:a16="http://schemas.microsoft.com/office/drawing/2014/main" id="{71D9E81F-30E5-7A76-9404-ED2B54FAE7E7}"/>
              </a:ext>
            </a:extLst>
          </p:cNvPr>
          <p:cNvSpPr>
            <a:spLocks noGrp="1"/>
          </p:cNvSpPr>
          <p:nvPr>
            <p:ph sz="half" idx="1"/>
          </p:nvPr>
        </p:nvSpPr>
        <p:spPr>
          <a:xfrm>
            <a:off x="618526" y="3171344"/>
            <a:ext cx="5210087" cy="1621800"/>
          </a:xfrm>
        </p:spPr>
        <p:txBody>
          <a:bodyPr/>
          <a:lstStyle/>
          <a:p>
            <a:pPr>
              <a:lnSpc>
                <a:spcPct val="150000"/>
              </a:lnSpc>
            </a:pPr>
            <a:r>
              <a:rPr lang="en-GB" b="0" i="0" u="none" strike="noStrike" dirty="0">
                <a:effectLst/>
                <a:latin typeface="+mn-lt"/>
              </a:rPr>
              <a:t>Transformational leadership is a style whereby </a:t>
            </a:r>
            <a:r>
              <a:rPr lang="en-GB" dirty="0">
                <a:latin typeface="+mn-lt"/>
              </a:rPr>
              <a:t>educators </a:t>
            </a:r>
            <a:r>
              <a:rPr lang="en-GB" b="0" i="0" u="none" strike="noStrike" dirty="0">
                <a:effectLst/>
                <a:latin typeface="+mn-lt"/>
              </a:rPr>
              <a:t>influence, inspire, critically think and encourage candidates to deliver positive change.</a:t>
            </a:r>
          </a:p>
          <a:p>
            <a:pPr>
              <a:lnSpc>
                <a:spcPct val="150000"/>
              </a:lnSpc>
            </a:pPr>
            <a:endParaRPr lang="en-US" dirty="0">
              <a:latin typeface="Choplin ExtraLight" pitchFamily="2" charset="77"/>
            </a:endParaRPr>
          </a:p>
        </p:txBody>
      </p:sp>
      <p:sp>
        <p:nvSpPr>
          <p:cNvPr id="4" name="Slide Number Placeholder 3">
            <a:extLst>
              <a:ext uri="{FF2B5EF4-FFF2-40B4-BE49-F238E27FC236}">
                <a16:creationId xmlns:a16="http://schemas.microsoft.com/office/drawing/2014/main" id="{FF4E59CA-5A11-0A37-E94C-3CDFA3377EC1}"/>
              </a:ext>
            </a:extLst>
          </p:cNvPr>
          <p:cNvSpPr>
            <a:spLocks noGrp="1"/>
          </p:cNvSpPr>
          <p:nvPr>
            <p:ph type="sldNum" sz="quarter" idx="12"/>
          </p:nvPr>
        </p:nvSpPr>
        <p:spPr/>
        <p:txBody>
          <a:bodyPr/>
          <a:lstStyle/>
          <a:p>
            <a:fld id="{BAA6B2A5-E06A-4B92-96F1-71D38C62F6A6}" type="slidenum">
              <a:rPr lang="en-GB" smtClean="0"/>
              <a:t>3</a:t>
            </a:fld>
            <a:endParaRPr lang="en-GB"/>
          </a:p>
        </p:txBody>
      </p:sp>
      <p:pic>
        <p:nvPicPr>
          <p:cNvPr id="3" name="Picture 2" descr="A picture containing text&#10;&#10;Description automatically generated">
            <a:extLst>
              <a:ext uri="{FF2B5EF4-FFF2-40B4-BE49-F238E27FC236}">
                <a16:creationId xmlns:a16="http://schemas.microsoft.com/office/drawing/2014/main" id="{3EC8F3BC-53D8-5E47-386B-51ED814C023E}"/>
              </a:ext>
            </a:extLst>
          </p:cNvPr>
          <p:cNvPicPr>
            <a:picLocks noChangeAspect="1"/>
          </p:cNvPicPr>
          <p:nvPr/>
        </p:nvPicPr>
        <p:blipFill rotWithShape="1">
          <a:blip r:embed="rId3">
            <a:extLst>
              <a:ext uri="{28A0092B-C50C-407E-A947-70E740481C1C}">
                <a14:useLocalDpi xmlns:a14="http://schemas.microsoft.com/office/drawing/2010/main" val="0"/>
              </a:ext>
            </a:extLst>
          </a:blip>
          <a:srcRect t="10208" b="6713"/>
          <a:stretch/>
        </p:blipFill>
        <p:spPr>
          <a:xfrm>
            <a:off x="6363388" y="1817244"/>
            <a:ext cx="5227412" cy="4330000"/>
          </a:xfrm>
          <a:prstGeom prst="rect">
            <a:avLst/>
          </a:prstGeom>
        </p:spPr>
      </p:pic>
    </p:spTree>
    <p:extLst>
      <p:ext uri="{BB962C8B-B14F-4D97-AF65-F5344CB8AC3E}">
        <p14:creationId xmlns:p14="http://schemas.microsoft.com/office/powerpoint/2010/main" val="34519708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A5EBA-806C-467A-8139-E3C190D96CB9}"/>
              </a:ext>
            </a:extLst>
          </p:cNvPr>
          <p:cNvSpPr>
            <a:spLocks noGrp="1"/>
          </p:cNvSpPr>
          <p:nvPr>
            <p:ph type="title"/>
          </p:nvPr>
        </p:nvSpPr>
        <p:spPr/>
        <p:txBody>
          <a:bodyPr/>
          <a:lstStyle/>
          <a:p>
            <a:r>
              <a:rPr lang="en-GB" dirty="0"/>
              <a:t>Vision and Inspiration </a:t>
            </a:r>
          </a:p>
        </p:txBody>
      </p:sp>
      <p:sp>
        <p:nvSpPr>
          <p:cNvPr id="2" name="Text Placeholder 1">
            <a:extLst>
              <a:ext uri="{FF2B5EF4-FFF2-40B4-BE49-F238E27FC236}">
                <a16:creationId xmlns:a16="http://schemas.microsoft.com/office/drawing/2014/main" id="{FD9ABBA8-00AB-41B7-97CD-7B02257D6686}"/>
              </a:ext>
            </a:extLst>
          </p:cNvPr>
          <p:cNvSpPr>
            <a:spLocks noGrp="1"/>
          </p:cNvSpPr>
          <p:nvPr>
            <p:ph type="body" idx="1"/>
          </p:nvPr>
        </p:nvSpPr>
        <p:spPr/>
        <p:txBody>
          <a:bodyPr/>
          <a:lstStyle/>
          <a:p>
            <a:pPr>
              <a:lnSpc>
                <a:spcPct val="150000"/>
              </a:lnSpc>
            </a:pPr>
            <a:r>
              <a:rPr lang="en-GB" dirty="0"/>
              <a:t>“If you are working on something exciting that you really care about. You don’t have to be pushed the vision pulls you”</a:t>
            </a:r>
          </a:p>
          <a:p>
            <a:pPr>
              <a:lnSpc>
                <a:spcPct val="150000"/>
              </a:lnSpc>
            </a:pPr>
            <a:endParaRPr lang="en-GB" dirty="0"/>
          </a:p>
          <a:p>
            <a:pPr>
              <a:lnSpc>
                <a:spcPct val="150000"/>
              </a:lnSpc>
            </a:pPr>
            <a:r>
              <a:rPr lang="en-GB" dirty="0"/>
              <a:t> </a:t>
            </a:r>
          </a:p>
          <a:p>
            <a:pPr>
              <a:lnSpc>
                <a:spcPct val="150000"/>
              </a:lnSpc>
            </a:pPr>
            <a:endParaRPr lang="en-GB" dirty="0"/>
          </a:p>
          <a:p>
            <a:pPr>
              <a:lnSpc>
                <a:spcPct val="150000"/>
              </a:lnSpc>
            </a:pPr>
            <a:endParaRPr lang="en-GB" dirty="0"/>
          </a:p>
        </p:txBody>
      </p:sp>
      <p:sp>
        <p:nvSpPr>
          <p:cNvPr id="3" name="Slide Number Placeholder 2">
            <a:extLst>
              <a:ext uri="{FF2B5EF4-FFF2-40B4-BE49-F238E27FC236}">
                <a16:creationId xmlns:a16="http://schemas.microsoft.com/office/drawing/2014/main" id="{0D5ADA2F-7602-413F-9529-6B122D79AC43}"/>
              </a:ext>
            </a:extLst>
          </p:cNvPr>
          <p:cNvSpPr>
            <a:spLocks noGrp="1"/>
          </p:cNvSpPr>
          <p:nvPr>
            <p:ph type="sldNum" sz="quarter" idx="12"/>
          </p:nvPr>
        </p:nvSpPr>
        <p:spPr/>
        <p:txBody>
          <a:bodyPr/>
          <a:lstStyle/>
          <a:p>
            <a:fld id="{BAA6B2A5-E06A-4B92-96F1-71D38C62F6A6}" type="slidenum">
              <a:rPr lang="en-GB" smtClean="0"/>
              <a:t>4</a:t>
            </a:fld>
            <a:endParaRPr lang="en-GB"/>
          </a:p>
        </p:txBody>
      </p:sp>
    </p:spTree>
    <p:extLst>
      <p:ext uri="{BB962C8B-B14F-4D97-AF65-F5344CB8AC3E}">
        <p14:creationId xmlns:p14="http://schemas.microsoft.com/office/powerpoint/2010/main" val="19167489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0957E-BD1A-C1ED-79B3-2F5581F2028D}"/>
              </a:ext>
            </a:extLst>
          </p:cNvPr>
          <p:cNvSpPr>
            <a:spLocks noGrp="1"/>
          </p:cNvSpPr>
          <p:nvPr>
            <p:ph type="title"/>
          </p:nvPr>
        </p:nvSpPr>
        <p:spPr/>
        <p:txBody>
          <a:bodyPr/>
          <a:lstStyle/>
          <a:p>
            <a:pPr algn="ctr"/>
            <a:r>
              <a:rPr lang="en-US" dirty="0"/>
              <a:t>What is vision? </a:t>
            </a:r>
          </a:p>
        </p:txBody>
      </p:sp>
      <p:sp>
        <p:nvSpPr>
          <p:cNvPr id="6" name="Content Placeholder 5">
            <a:extLst>
              <a:ext uri="{FF2B5EF4-FFF2-40B4-BE49-F238E27FC236}">
                <a16:creationId xmlns:a16="http://schemas.microsoft.com/office/drawing/2014/main" id="{2420304D-EDF8-0609-115A-DA49E65FFB94}"/>
              </a:ext>
            </a:extLst>
          </p:cNvPr>
          <p:cNvSpPr>
            <a:spLocks noGrp="1"/>
          </p:cNvSpPr>
          <p:nvPr>
            <p:ph idx="1"/>
          </p:nvPr>
        </p:nvSpPr>
        <p:spPr>
          <a:xfrm>
            <a:off x="612775" y="1808162"/>
            <a:ext cx="6664847" cy="4589361"/>
          </a:xfrm>
        </p:spPr>
        <p:txBody>
          <a:bodyPr/>
          <a:lstStyle/>
          <a:p>
            <a:pPr algn="l">
              <a:lnSpc>
                <a:spcPct val="150000"/>
              </a:lnSpc>
            </a:pPr>
            <a:r>
              <a:rPr lang="en-GB" b="0" i="0" u="none" strike="noStrike" dirty="0">
                <a:effectLst/>
              </a:rPr>
              <a:t>Vision is a mental picture of the future. Vision is the thing inside of us that guides us. It creates a desire to grow and improve. Vision embodies our hopes and ideals. It gives us a sense of purpose. Visions brings us flashes or glimpses of what is possible.</a:t>
            </a:r>
          </a:p>
          <a:p>
            <a:pPr algn="l">
              <a:lnSpc>
                <a:spcPct val="150000"/>
              </a:lnSpc>
            </a:pPr>
            <a:r>
              <a:rPr lang="en-GB" b="0" i="0" u="none" strike="noStrike" dirty="0">
                <a:effectLst/>
              </a:rPr>
              <a:t>Vision is an expression of what the organisation wants to become and be known for. </a:t>
            </a:r>
          </a:p>
          <a:p>
            <a:pPr>
              <a:lnSpc>
                <a:spcPct val="150000"/>
              </a:lnSpc>
            </a:pPr>
            <a:r>
              <a:rPr lang="en-GB" i="0" u="none" strike="noStrike" dirty="0">
                <a:effectLst/>
                <a:latin typeface="+mn-lt"/>
              </a:rPr>
              <a:t>Discuss in groups and produce an example of a company that has a great vision and lives its values?</a:t>
            </a:r>
          </a:p>
          <a:p>
            <a:pPr algn="l">
              <a:lnSpc>
                <a:spcPct val="150000"/>
              </a:lnSpc>
            </a:pPr>
            <a:endParaRPr lang="en-GB" b="0" i="0" u="none" strike="noStrike" dirty="0">
              <a:effectLst/>
            </a:endParaRPr>
          </a:p>
          <a:p>
            <a:pPr algn="l">
              <a:lnSpc>
                <a:spcPct val="150000"/>
              </a:lnSpc>
            </a:pPr>
            <a:endParaRPr lang="en-GB" b="0" i="0" u="none" strike="noStrike" dirty="0">
              <a:effectLst/>
            </a:endParaRPr>
          </a:p>
          <a:p>
            <a:endParaRPr lang="en-US" dirty="0"/>
          </a:p>
        </p:txBody>
      </p:sp>
      <p:sp>
        <p:nvSpPr>
          <p:cNvPr id="4" name="Slide Number Placeholder 3">
            <a:extLst>
              <a:ext uri="{FF2B5EF4-FFF2-40B4-BE49-F238E27FC236}">
                <a16:creationId xmlns:a16="http://schemas.microsoft.com/office/drawing/2014/main" id="{73E3544E-A076-7E4A-3CE6-C42B1D088E11}"/>
              </a:ext>
            </a:extLst>
          </p:cNvPr>
          <p:cNvSpPr>
            <a:spLocks noGrp="1"/>
          </p:cNvSpPr>
          <p:nvPr>
            <p:ph type="sldNum" sz="quarter" idx="12"/>
          </p:nvPr>
        </p:nvSpPr>
        <p:spPr/>
        <p:txBody>
          <a:bodyPr/>
          <a:lstStyle/>
          <a:p>
            <a:fld id="{BAA6B2A5-E06A-4B92-96F1-71D38C62F6A6}" type="slidenum">
              <a:rPr lang="en-GB" smtClean="0"/>
              <a:t>5</a:t>
            </a:fld>
            <a:endParaRPr lang="en-GB"/>
          </a:p>
        </p:txBody>
      </p:sp>
      <p:pic>
        <p:nvPicPr>
          <p:cNvPr id="2" name="Google Shape;105;g14407f4cec7_0_156">
            <a:extLst>
              <a:ext uri="{FF2B5EF4-FFF2-40B4-BE49-F238E27FC236}">
                <a16:creationId xmlns:a16="http://schemas.microsoft.com/office/drawing/2014/main" id="{A41EB4C8-AEFD-5CC2-4925-4456F8D7ED70}"/>
              </a:ext>
            </a:extLst>
          </p:cNvPr>
          <p:cNvPicPr preferRelativeResize="0"/>
          <p:nvPr/>
        </p:nvPicPr>
        <p:blipFill rotWithShape="1">
          <a:blip r:embed="rId3">
            <a:alphaModFix/>
          </a:blip>
          <a:srcRect/>
          <a:stretch/>
        </p:blipFill>
        <p:spPr>
          <a:xfrm>
            <a:off x="279302" y="460375"/>
            <a:ext cx="666945" cy="666945"/>
          </a:xfrm>
          <a:prstGeom prst="rect">
            <a:avLst/>
          </a:prstGeom>
          <a:noFill/>
          <a:ln>
            <a:noFill/>
          </a:ln>
        </p:spPr>
      </p:pic>
      <p:pic>
        <p:nvPicPr>
          <p:cNvPr id="11" name="Graphic 10" descr="Eye with solid fill">
            <a:extLst>
              <a:ext uri="{FF2B5EF4-FFF2-40B4-BE49-F238E27FC236}">
                <a16:creationId xmlns:a16="http://schemas.microsoft.com/office/drawing/2014/main" id="{E5693BCD-5063-64D1-0D7F-3D9997400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3467" y="2392353"/>
            <a:ext cx="3217333" cy="3217333"/>
          </a:xfrm>
          <a:prstGeom prst="rect">
            <a:avLst/>
          </a:prstGeom>
        </p:spPr>
      </p:pic>
      <p:pic>
        <p:nvPicPr>
          <p:cNvPr id="14" name="Picture 13" descr="Icon&#10;&#10;Description automatically generated">
            <a:extLst>
              <a:ext uri="{FF2B5EF4-FFF2-40B4-BE49-F238E27FC236}">
                <a16:creationId xmlns:a16="http://schemas.microsoft.com/office/drawing/2014/main" id="{5910016F-EB0B-EB15-347C-951E7FB8F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252" y="517550"/>
            <a:ext cx="666945" cy="672378"/>
          </a:xfrm>
          <a:prstGeom prst="rect">
            <a:avLst/>
          </a:prstGeom>
        </p:spPr>
      </p:pic>
    </p:spTree>
    <p:extLst>
      <p:ext uri="{BB962C8B-B14F-4D97-AF65-F5344CB8AC3E}">
        <p14:creationId xmlns:p14="http://schemas.microsoft.com/office/powerpoint/2010/main" val="22583874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3222F1A-13AC-D7D8-D791-D2D3638920FE}"/>
              </a:ext>
            </a:extLst>
          </p:cNvPr>
          <p:cNvSpPr>
            <a:spLocks noGrp="1"/>
          </p:cNvSpPr>
          <p:nvPr>
            <p:ph type="title"/>
          </p:nvPr>
        </p:nvSpPr>
        <p:spPr/>
        <p:txBody>
          <a:bodyPr/>
          <a:lstStyle/>
          <a:p>
            <a:pPr algn="ctr"/>
            <a:r>
              <a:rPr lang="en-US" dirty="0"/>
              <a:t>Example </a:t>
            </a:r>
          </a:p>
        </p:txBody>
      </p:sp>
      <p:sp>
        <p:nvSpPr>
          <p:cNvPr id="6" name="Content Placeholder 5">
            <a:extLst>
              <a:ext uri="{FF2B5EF4-FFF2-40B4-BE49-F238E27FC236}">
                <a16:creationId xmlns:a16="http://schemas.microsoft.com/office/drawing/2014/main" id="{1BBA68CE-49D5-E84D-F11D-FA07532D6724}"/>
              </a:ext>
            </a:extLst>
          </p:cNvPr>
          <p:cNvSpPr>
            <a:spLocks noGrp="1"/>
          </p:cNvSpPr>
          <p:nvPr>
            <p:ph idx="1"/>
          </p:nvPr>
        </p:nvSpPr>
        <p:spPr>
          <a:xfrm>
            <a:off x="612776" y="1808162"/>
            <a:ext cx="5134882" cy="4589361"/>
          </a:xfrm>
        </p:spPr>
        <p:txBody>
          <a:bodyPr anchor="t">
            <a:normAutofit fontScale="92500"/>
          </a:bodyPr>
          <a:lstStyle/>
          <a:p>
            <a:pPr>
              <a:lnSpc>
                <a:spcPct val="150000"/>
              </a:lnSpc>
            </a:pPr>
            <a:r>
              <a:rPr lang="en-GB" b="1" i="0" u="none" strike="noStrike" dirty="0">
                <a:solidFill>
                  <a:schemeClr val="accent2"/>
                </a:solidFill>
                <a:effectLst/>
              </a:rPr>
              <a:t>Vision statement: </a:t>
            </a:r>
            <a:r>
              <a:rPr lang="en-GB" b="0" i="0" u="none" strike="noStrike" dirty="0">
                <a:effectLst/>
              </a:rPr>
              <a:t>To be Earth’s most customer-centric company; to build a place where people can come to find and discover anything they might want to buy online. </a:t>
            </a:r>
          </a:p>
          <a:p>
            <a:pPr>
              <a:lnSpc>
                <a:spcPct val="150000"/>
              </a:lnSpc>
            </a:pPr>
            <a:r>
              <a:rPr lang="en-GB" b="0" i="0" u="none" strike="noStrike" dirty="0">
                <a:effectLst/>
              </a:rPr>
              <a:t>This statement communicates that Amazon wants to provide customers with anything they might want. Its aim is to build the company to be so expansive that any Amazon customer will never need to shop anywhere else again.</a:t>
            </a:r>
          </a:p>
          <a:p>
            <a:pPr>
              <a:lnSpc>
                <a:spcPct val="150000"/>
              </a:lnSpc>
            </a:pPr>
            <a:endParaRPr lang="en-US" dirty="0"/>
          </a:p>
        </p:txBody>
      </p:sp>
      <p:sp>
        <p:nvSpPr>
          <p:cNvPr id="4" name="Slide Number Placeholder 3">
            <a:extLst>
              <a:ext uri="{FF2B5EF4-FFF2-40B4-BE49-F238E27FC236}">
                <a16:creationId xmlns:a16="http://schemas.microsoft.com/office/drawing/2014/main" id="{CD5C34E4-84E3-900E-6366-AECEF201E69D}"/>
              </a:ext>
            </a:extLst>
          </p:cNvPr>
          <p:cNvSpPr>
            <a:spLocks noGrp="1"/>
          </p:cNvSpPr>
          <p:nvPr>
            <p:ph type="sldNum" sz="quarter" idx="12"/>
          </p:nvPr>
        </p:nvSpPr>
        <p:spPr/>
        <p:txBody>
          <a:bodyPr anchor="ctr">
            <a:normAutofit/>
          </a:bodyPr>
          <a:lstStyle/>
          <a:p>
            <a:pPr>
              <a:spcAft>
                <a:spcPts val="600"/>
              </a:spcAft>
            </a:pPr>
            <a:fld id="{BAA6B2A5-E06A-4B92-96F1-71D38C62F6A6}" type="slidenum">
              <a:rPr lang="en-GB" smtClean="0"/>
              <a:pPr>
                <a:spcAft>
                  <a:spcPts val="600"/>
                </a:spcAft>
              </a:pPr>
              <a:t>6</a:t>
            </a:fld>
            <a:endParaRPr lang="en-GB"/>
          </a:p>
        </p:txBody>
      </p:sp>
      <p:pic>
        <p:nvPicPr>
          <p:cNvPr id="10" name="Picture 9" descr="A picture containing text, clipart&#10;&#10;Description automatically generated">
            <a:extLst>
              <a:ext uri="{FF2B5EF4-FFF2-40B4-BE49-F238E27FC236}">
                <a16:creationId xmlns:a16="http://schemas.microsoft.com/office/drawing/2014/main" id="{67CB2130-8AB3-18EC-08F8-1A3027911ABB}"/>
              </a:ext>
            </a:extLst>
          </p:cNvPr>
          <p:cNvPicPr>
            <a:picLocks noChangeAspect="1"/>
          </p:cNvPicPr>
          <p:nvPr/>
        </p:nvPicPr>
        <p:blipFill rotWithShape="1">
          <a:blip r:embed="rId3">
            <a:extLst>
              <a:ext uri="{28A0092B-C50C-407E-A947-70E740481C1C}">
                <a14:useLocalDpi xmlns:a14="http://schemas.microsoft.com/office/drawing/2010/main" val="0"/>
              </a:ext>
            </a:extLst>
          </a:blip>
          <a:srcRect r="35172"/>
          <a:stretch/>
        </p:blipFill>
        <p:spPr>
          <a:xfrm>
            <a:off x="6444344" y="3283097"/>
            <a:ext cx="5038729" cy="1639490"/>
          </a:xfrm>
          <a:prstGeom prst="rect">
            <a:avLst/>
          </a:prstGeom>
        </p:spPr>
      </p:pic>
    </p:spTree>
    <p:extLst>
      <p:ext uri="{BB962C8B-B14F-4D97-AF65-F5344CB8AC3E}">
        <p14:creationId xmlns:p14="http://schemas.microsoft.com/office/powerpoint/2010/main" val="40462059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612776" y="208801"/>
            <a:ext cx="10180411" cy="792069"/>
          </a:xfrm>
        </p:spPr>
        <p:txBody>
          <a:bodyPr/>
          <a:lstStyle/>
          <a:p>
            <a:r>
              <a:rPr lang="en-GB" dirty="0"/>
              <a:t>Video of the WRU strategy – this is rugby </a:t>
            </a:r>
          </a:p>
        </p:txBody>
      </p:sp>
      <p:pic>
        <p:nvPicPr>
          <p:cNvPr id="5" name="Our Strategy for Welsh Rugby_640x360 (1) (1)" descr="Our Strategy for Welsh Rugby_640x360 (1) (1)">
            <a:hlinkClick r:id="" action="ppaction://media"/>
            <a:extLst>
              <a:ext uri="{FF2B5EF4-FFF2-40B4-BE49-F238E27FC236}">
                <a16:creationId xmlns:a16="http://schemas.microsoft.com/office/drawing/2014/main" id="{DEC5471B-06AD-2628-FF0D-AB6778F065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2776" y="1359930"/>
            <a:ext cx="10978024" cy="5289269"/>
          </a:xfrm>
        </p:spPr>
      </p:pic>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7</a:t>
            </a:fld>
            <a:endParaRPr lang="en-GB"/>
          </a:p>
        </p:txBody>
      </p:sp>
    </p:spTree>
    <p:extLst>
      <p:ext uri="{BB962C8B-B14F-4D97-AF65-F5344CB8AC3E}">
        <p14:creationId xmlns:p14="http://schemas.microsoft.com/office/powerpoint/2010/main" val="141048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A16E-1603-4CBD-8463-711AC7882786}"/>
              </a:ext>
            </a:extLst>
          </p:cNvPr>
          <p:cNvSpPr>
            <a:spLocks noGrp="1"/>
          </p:cNvSpPr>
          <p:nvPr>
            <p:ph type="title"/>
          </p:nvPr>
        </p:nvSpPr>
        <p:spPr>
          <a:xfrm>
            <a:off x="612775" y="183649"/>
            <a:ext cx="9733800" cy="792069"/>
          </a:xfrm>
        </p:spPr>
        <p:txBody>
          <a:bodyPr/>
          <a:lstStyle/>
          <a:p>
            <a:pPr algn="ctr"/>
            <a:r>
              <a:rPr lang="en-GB" dirty="0"/>
              <a:t>WRU Educator Vision</a:t>
            </a:r>
          </a:p>
        </p:txBody>
      </p:sp>
      <p:sp>
        <p:nvSpPr>
          <p:cNvPr id="3" name="Content Placeholder 2">
            <a:extLst>
              <a:ext uri="{FF2B5EF4-FFF2-40B4-BE49-F238E27FC236}">
                <a16:creationId xmlns:a16="http://schemas.microsoft.com/office/drawing/2014/main" id="{54DB4620-957C-44C6-84CE-8D5B5A0F7443}"/>
              </a:ext>
            </a:extLst>
          </p:cNvPr>
          <p:cNvSpPr>
            <a:spLocks noGrp="1"/>
          </p:cNvSpPr>
          <p:nvPr>
            <p:ph sz="half" idx="1"/>
          </p:nvPr>
        </p:nvSpPr>
        <p:spPr/>
        <p:txBody>
          <a:bodyPr/>
          <a:lstStyle/>
          <a:p>
            <a:pPr marL="0" marR="0" lvl="0" indent="0" rtl="0">
              <a:lnSpc>
                <a:spcPct val="150000"/>
              </a:lnSpc>
              <a:spcBef>
                <a:spcPts val="0"/>
              </a:spcBef>
              <a:spcAft>
                <a:spcPts val="0"/>
              </a:spcAft>
              <a:buClr>
                <a:srgbClr val="FFFFFF"/>
              </a:buClr>
              <a:buSzPts val="3000"/>
              <a:buFont typeface="Arial"/>
              <a:buNone/>
            </a:pPr>
            <a:r>
              <a:rPr lang="en-US" sz="2400" b="0" i="0" u="none" strike="noStrike" cap="none" dirty="0">
                <a:solidFill>
                  <a:srgbClr val="FFFFFF"/>
                </a:solidFill>
                <a:latin typeface="+mn-lt"/>
                <a:ea typeface="Arial"/>
                <a:cs typeface="Arial"/>
                <a:sym typeface="Arial"/>
              </a:rPr>
              <a:t>This is our WRU Educator vision</a:t>
            </a:r>
          </a:p>
          <a:p>
            <a:pPr marL="0" marR="0" lvl="0" indent="0" rtl="0">
              <a:lnSpc>
                <a:spcPct val="150000"/>
              </a:lnSpc>
              <a:spcBef>
                <a:spcPts val="0"/>
              </a:spcBef>
              <a:spcAft>
                <a:spcPts val="0"/>
              </a:spcAft>
              <a:buClr>
                <a:srgbClr val="FFFFFF"/>
              </a:buClr>
              <a:buSzPts val="3000"/>
              <a:buFont typeface="Arial"/>
              <a:buNone/>
            </a:pPr>
            <a:endParaRPr lang="en-US" dirty="0">
              <a:solidFill>
                <a:srgbClr val="FFFFFF"/>
              </a:solidFill>
              <a:ea typeface="Arial"/>
              <a:cs typeface="Arial"/>
              <a:sym typeface="Arial"/>
            </a:endParaRPr>
          </a:p>
          <a:p>
            <a:pPr marL="0" marR="0" lvl="0" indent="0" rtl="0">
              <a:lnSpc>
                <a:spcPct val="150000"/>
              </a:lnSpc>
              <a:spcBef>
                <a:spcPts val="0"/>
              </a:spcBef>
              <a:spcAft>
                <a:spcPts val="0"/>
              </a:spcAft>
              <a:buClr>
                <a:srgbClr val="FFFFFF"/>
              </a:buClr>
              <a:buSzPts val="3000"/>
              <a:buFont typeface="Arial"/>
              <a:buNone/>
            </a:pPr>
            <a:r>
              <a:rPr lang="en-US" sz="1800" b="0" i="0" u="none" strike="noStrike" cap="none" dirty="0">
                <a:solidFill>
                  <a:srgbClr val="FFFFFF"/>
                </a:solidFill>
                <a:ea typeface="Arial"/>
                <a:cs typeface="Arial"/>
                <a:sym typeface="Arial"/>
              </a:rPr>
              <a:t>The WRU will ‘Enable </a:t>
            </a:r>
            <a:r>
              <a:rPr lang="en-US" sz="1800" dirty="0">
                <a:solidFill>
                  <a:srgbClr val="FFFFFF"/>
                </a:solidFill>
              </a:rPr>
              <a:t>a Thriving Educator Workforce</a:t>
            </a:r>
            <a:r>
              <a:rPr lang="en-US" sz="1800" b="0" i="0" u="none" strike="noStrike" cap="none" dirty="0">
                <a:solidFill>
                  <a:srgbClr val="FFFFFF"/>
                </a:solidFill>
                <a:ea typeface="Arial"/>
                <a:cs typeface="Arial"/>
                <a:sym typeface="Arial"/>
              </a:rPr>
              <a:t>’ by providing ‘Positive Learning Environments’ through the ‘</a:t>
            </a:r>
            <a:r>
              <a:rPr lang="en-US" sz="1800" dirty="0">
                <a:solidFill>
                  <a:srgbClr val="FFFFFF"/>
                </a:solidFill>
              </a:rPr>
              <a:t>Educator</a:t>
            </a:r>
            <a:r>
              <a:rPr lang="en-US" sz="1800" b="0" i="0" u="none" strike="noStrike" cap="none" dirty="0">
                <a:solidFill>
                  <a:srgbClr val="FFFFFF"/>
                </a:solidFill>
                <a:ea typeface="Arial"/>
                <a:cs typeface="Arial"/>
                <a:sym typeface="Arial"/>
              </a:rPr>
              <a:t> Framework’ to ensure successful  </a:t>
            </a:r>
            <a:endParaRPr lang="en-US" dirty="0"/>
          </a:p>
          <a:p>
            <a:pPr marL="0" marR="0" lvl="0" indent="0" rtl="0">
              <a:lnSpc>
                <a:spcPct val="150000"/>
              </a:lnSpc>
              <a:spcBef>
                <a:spcPts val="0"/>
              </a:spcBef>
              <a:spcAft>
                <a:spcPts val="0"/>
              </a:spcAft>
              <a:buClr>
                <a:srgbClr val="FFFFFF"/>
              </a:buClr>
              <a:buSzPts val="3000"/>
              <a:buFont typeface="Arial"/>
              <a:buNone/>
            </a:pPr>
            <a:r>
              <a:rPr lang="en-US" sz="1800" b="0" i="0" u="none" strike="noStrike" cap="none" dirty="0">
                <a:solidFill>
                  <a:srgbClr val="FFFFFF"/>
                </a:solidFill>
                <a:ea typeface="Arial"/>
                <a:cs typeface="Arial"/>
                <a:sym typeface="Arial"/>
              </a:rPr>
              <a:t>‘Recruitment, Retention and Development’.</a:t>
            </a:r>
          </a:p>
          <a:p>
            <a:pPr marL="0" marR="0" lvl="0" indent="0" rtl="0">
              <a:lnSpc>
                <a:spcPct val="150000"/>
              </a:lnSpc>
              <a:spcBef>
                <a:spcPts val="0"/>
              </a:spcBef>
              <a:spcAft>
                <a:spcPts val="0"/>
              </a:spcAft>
              <a:buClr>
                <a:srgbClr val="FFFFFF"/>
              </a:buClr>
              <a:buSzPts val="3000"/>
              <a:buFont typeface="Arial"/>
              <a:buNone/>
            </a:pPr>
            <a:endParaRPr lang="en-US" dirty="0">
              <a:solidFill>
                <a:srgbClr val="FFFFFF"/>
              </a:solidFill>
              <a:cs typeface="Arial"/>
              <a:sym typeface="Arial"/>
            </a:endParaRPr>
          </a:p>
          <a:p>
            <a:pPr marL="0" marR="0" lvl="0" indent="0" rtl="0">
              <a:lnSpc>
                <a:spcPct val="150000"/>
              </a:lnSpc>
              <a:spcBef>
                <a:spcPts val="0"/>
              </a:spcBef>
              <a:spcAft>
                <a:spcPts val="0"/>
              </a:spcAft>
              <a:buClr>
                <a:srgbClr val="FFFFFF"/>
              </a:buClr>
              <a:buSzPts val="3000"/>
              <a:buFont typeface="Arial"/>
              <a:buNone/>
            </a:pPr>
            <a:r>
              <a:rPr lang="en-US" dirty="0">
                <a:solidFill>
                  <a:srgbClr val="FFFFFF"/>
                </a:solidFill>
                <a:latin typeface="+mn-lt"/>
                <a:cs typeface="Arial"/>
                <a:sym typeface="Arial"/>
              </a:rPr>
              <a:t>In groups discuss what should your vision be as a group of educators?</a:t>
            </a:r>
          </a:p>
          <a:p>
            <a:pPr marL="0" marR="0" lvl="0" indent="0" rtl="0">
              <a:lnSpc>
                <a:spcPct val="150000"/>
              </a:lnSpc>
              <a:spcBef>
                <a:spcPts val="0"/>
              </a:spcBef>
              <a:spcAft>
                <a:spcPts val="0"/>
              </a:spcAft>
              <a:buClr>
                <a:srgbClr val="FFFFFF"/>
              </a:buClr>
              <a:buSzPts val="3000"/>
              <a:buFont typeface="Arial"/>
              <a:buNone/>
            </a:pPr>
            <a:endParaRPr lang="en-US" dirty="0"/>
          </a:p>
        </p:txBody>
      </p:sp>
      <p:sp>
        <p:nvSpPr>
          <p:cNvPr id="4" name="Slide Number Placeholder 3">
            <a:extLst>
              <a:ext uri="{FF2B5EF4-FFF2-40B4-BE49-F238E27FC236}">
                <a16:creationId xmlns:a16="http://schemas.microsoft.com/office/drawing/2014/main" id="{BF5A3650-B2CF-40EE-B0CA-4C849548D401}"/>
              </a:ext>
            </a:extLst>
          </p:cNvPr>
          <p:cNvSpPr>
            <a:spLocks noGrp="1"/>
          </p:cNvSpPr>
          <p:nvPr>
            <p:ph type="sldNum" sz="quarter" idx="12"/>
          </p:nvPr>
        </p:nvSpPr>
        <p:spPr/>
        <p:txBody>
          <a:bodyPr/>
          <a:lstStyle/>
          <a:p>
            <a:fld id="{BAA6B2A5-E06A-4B92-96F1-71D38C62F6A6}" type="slidenum">
              <a:rPr lang="en-GB" smtClean="0"/>
              <a:t>8</a:t>
            </a:fld>
            <a:endParaRPr lang="en-GB"/>
          </a:p>
        </p:txBody>
      </p:sp>
      <p:pic>
        <p:nvPicPr>
          <p:cNvPr id="6" name="Google Shape;109;p9">
            <a:extLst>
              <a:ext uri="{FF2B5EF4-FFF2-40B4-BE49-F238E27FC236}">
                <a16:creationId xmlns:a16="http://schemas.microsoft.com/office/drawing/2014/main" id="{CBF93515-9061-F7D4-830E-9220899AC28F}"/>
              </a:ext>
            </a:extLst>
          </p:cNvPr>
          <p:cNvPicPr preferRelativeResize="0">
            <a:picLocks noGrp="1"/>
          </p:cNvPicPr>
          <p:nvPr>
            <p:ph sz="half" idx="2"/>
          </p:nvPr>
        </p:nvPicPr>
        <p:blipFill rotWithShape="1">
          <a:blip r:embed="rId2">
            <a:alphaModFix/>
          </a:blip>
          <a:srcRect/>
          <a:stretch/>
        </p:blipFill>
        <p:spPr>
          <a:xfrm>
            <a:off x="6692900" y="1806575"/>
            <a:ext cx="4351338" cy="4351338"/>
          </a:xfrm>
          <a:prstGeom prst="rect">
            <a:avLst/>
          </a:prstGeom>
          <a:noFill/>
          <a:ln>
            <a:noFill/>
          </a:ln>
        </p:spPr>
      </p:pic>
      <p:pic>
        <p:nvPicPr>
          <p:cNvPr id="7" name="Picture 6" descr="Icon&#10;&#10;Description automatically generated">
            <a:extLst>
              <a:ext uri="{FF2B5EF4-FFF2-40B4-BE49-F238E27FC236}">
                <a16:creationId xmlns:a16="http://schemas.microsoft.com/office/drawing/2014/main" id="{3273EB1A-7F96-FEF5-DC52-B3647D384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71" y="517550"/>
            <a:ext cx="666945" cy="672378"/>
          </a:xfrm>
          <a:prstGeom prst="rect">
            <a:avLst/>
          </a:prstGeom>
        </p:spPr>
      </p:pic>
    </p:spTree>
    <p:extLst>
      <p:ext uri="{BB962C8B-B14F-4D97-AF65-F5344CB8AC3E}">
        <p14:creationId xmlns:p14="http://schemas.microsoft.com/office/powerpoint/2010/main" val="1126646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16C701-05F0-58DC-E0B5-5A3FE83AD20A}"/>
              </a:ext>
            </a:extLst>
          </p:cNvPr>
          <p:cNvSpPr>
            <a:spLocks noGrp="1"/>
          </p:cNvSpPr>
          <p:nvPr>
            <p:ph type="title"/>
          </p:nvPr>
        </p:nvSpPr>
        <p:spPr/>
        <p:txBody>
          <a:bodyPr/>
          <a:lstStyle/>
          <a:p>
            <a:r>
              <a:rPr lang="en-US" dirty="0"/>
              <a:t>Critical thinker </a:t>
            </a:r>
          </a:p>
        </p:txBody>
      </p:sp>
      <p:sp>
        <p:nvSpPr>
          <p:cNvPr id="7" name="Text Placeholder 6">
            <a:extLst>
              <a:ext uri="{FF2B5EF4-FFF2-40B4-BE49-F238E27FC236}">
                <a16:creationId xmlns:a16="http://schemas.microsoft.com/office/drawing/2014/main" id="{E4938DF6-EA36-459D-FDF5-A6046661AF02}"/>
              </a:ext>
            </a:extLst>
          </p:cNvPr>
          <p:cNvSpPr>
            <a:spLocks noGrp="1"/>
          </p:cNvSpPr>
          <p:nvPr>
            <p:ph type="body" idx="1"/>
          </p:nvPr>
        </p:nvSpPr>
        <p:spPr/>
        <p:txBody>
          <a:bodyPr/>
          <a:lstStyle/>
          <a:p>
            <a:r>
              <a:rPr lang="en-US" dirty="0"/>
              <a:t>“By allowing yourself to consider</a:t>
            </a:r>
          </a:p>
          <a:p>
            <a:r>
              <a:rPr lang="en-US" dirty="0"/>
              <a:t>different perspectives you might</a:t>
            </a:r>
          </a:p>
          <a:p>
            <a:r>
              <a:rPr lang="en-US" dirty="0"/>
              <a:t>find yourself hitting upon solutions</a:t>
            </a:r>
          </a:p>
          <a:p>
            <a:r>
              <a:rPr lang="en-US" dirty="0"/>
              <a:t>you hadn't previously considered.”</a:t>
            </a:r>
          </a:p>
        </p:txBody>
      </p:sp>
      <p:sp>
        <p:nvSpPr>
          <p:cNvPr id="5" name="Slide Number Placeholder 4">
            <a:extLst>
              <a:ext uri="{FF2B5EF4-FFF2-40B4-BE49-F238E27FC236}">
                <a16:creationId xmlns:a16="http://schemas.microsoft.com/office/drawing/2014/main" id="{901CD521-3FDC-4164-F13F-CB56F8752997}"/>
              </a:ext>
            </a:extLst>
          </p:cNvPr>
          <p:cNvSpPr>
            <a:spLocks noGrp="1"/>
          </p:cNvSpPr>
          <p:nvPr>
            <p:ph type="sldNum" sz="quarter" idx="12"/>
          </p:nvPr>
        </p:nvSpPr>
        <p:spPr/>
        <p:txBody>
          <a:bodyPr/>
          <a:lstStyle/>
          <a:p>
            <a:fld id="{BAA6B2A5-E06A-4B92-96F1-71D38C62F6A6}" type="slidenum">
              <a:rPr lang="en-GB" smtClean="0"/>
              <a:t>9</a:t>
            </a:fld>
            <a:endParaRPr lang="en-GB"/>
          </a:p>
        </p:txBody>
      </p:sp>
    </p:spTree>
    <p:extLst>
      <p:ext uri="{BB962C8B-B14F-4D97-AF65-F5344CB8AC3E}">
        <p14:creationId xmlns:p14="http://schemas.microsoft.com/office/powerpoint/2010/main" val="180009260"/>
      </p:ext>
    </p:extLst>
  </p:cSld>
  <p:clrMapOvr>
    <a:masterClrMapping/>
  </p:clrMapOvr>
  <p:transition>
    <p:fade/>
  </p:transition>
</p:sld>
</file>

<file path=ppt/theme/theme1.xml><?xml version="1.0" encoding="utf-8"?>
<a:theme xmlns:a="http://schemas.openxmlformats.org/drawingml/2006/main" name="WRU PPT theme">
  <a:themeElements>
    <a:clrScheme name="Custom 21">
      <a:dk1>
        <a:sysClr val="windowText" lastClr="000000"/>
      </a:dk1>
      <a:lt1>
        <a:sysClr val="window" lastClr="FFFFFF"/>
      </a:lt1>
      <a:dk2>
        <a:srgbClr val="44546A"/>
      </a:dk2>
      <a:lt2>
        <a:srgbClr val="E7E6E6"/>
      </a:lt2>
      <a:accent1>
        <a:srgbClr val="D22730"/>
      </a:accent1>
      <a:accent2>
        <a:srgbClr val="CDAD5F"/>
      </a:accent2>
      <a:accent3>
        <a:srgbClr val="007934"/>
      </a:accent3>
      <a:accent4>
        <a:srgbClr val="DC0500"/>
      </a:accent4>
      <a:accent5>
        <a:srgbClr val="C3AF4B"/>
      </a:accent5>
      <a:accent6>
        <a:srgbClr val="7CD91C"/>
      </a:accent6>
      <a:hlink>
        <a:srgbClr val="0563C1"/>
      </a:hlink>
      <a:folHlink>
        <a:srgbClr val="954F72"/>
      </a:folHlink>
    </a:clrScheme>
    <a:fontScheme name="WRU brand font theme">
      <a:majorFont>
        <a:latin typeface="Choplin ExtraLight"/>
        <a:ea typeface=""/>
        <a:cs typeface=""/>
      </a:majorFont>
      <a:minorFont>
        <a:latin typeface="Chopli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90000"/>
          </a:lnSpc>
          <a:defRPr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90000"/>
          </a:lnSpc>
          <a:defRPr dirty="0">
            <a:solidFill>
              <a:schemeClr val="accent2"/>
            </a:solidFill>
          </a:defRPr>
        </a:defPPr>
      </a:lstStyle>
    </a:txDef>
  </a:objectDefaults>
  <a:extraClrSchemeLst/>
  <a:extLst>
    <a:ext uri="{05A4C25C-085E-4340-85A3-A5531E510DB2}">
      <thm15:themeFamily xmlns:thm15="http://schemas.microsoft.com/office/thememl/2012/main" name="WRU Brand Font PowerPoint template.potx" id="{77AA7A81-EF32-49F1-A75C-C0B8748C332D}" vid="{02AE66B5-7AD5-4AE3-B91D-2FDA6283BA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WRU PPT theme</Template>
  <TotalTime>772</TotalTime>
  <Words>2276</Words>
  <Application>Microsoft Macintosh PowerPoint</Application>
  <PresentationFormat>Widescreen</PresentationFormat>
  <Paragraphs>207</Paragraphs>
  <Slides>22</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Choplin Book</vt:lpstr>
      <vt:lpstr>Choplin ExtraLight</vt:lpstr>
      <vt:lpstr>europa</vt:lpstr>
      <vt:lpstr>ModernEra-Bold</vt:lpstr>
      <vt:lpstr>ModernEra-Medium</vt:lpstr>
      <vt:lpstr>ModernEra-Regular</vt:lpstr>
      <vt:lpstr>WRU PPT theme</vt:lpstr>
      <vt:lpstr>Leadership </vt:lpstr>
      <vt:lpstr>Transformational leadership</vt:lpstr>
      <vt:lpstr>What is transformational leadership?</vt:lpstr>
      <vt:lpstr>Vision and Inspiration </vt:lpstr>
      <vt:lpstr>What is vision? </vt:lpstr>
      <vt:lpstr>Example </vt:lpstr>
      <vt:lpstr>Video of the WRU strategy – this is rugby </vt:lpstr>
      <vt:lpstr>WRU Educator Vision</vt:lpstr>
      <vt:lpstr>Critical thinker </vt:lpstr>
      <vt:lpstr>What is Critical thinking?</vt:lpstr>
      <vt:lpstr>How to improve your critical thinking skills </vt:lpstr>
      <vt:lpstr>Our Goal!  </vt:lpstr>
      <vt:lpstr>Persuasive</vt:lpstr>
      <vt:lpstr>Persuasion </vt:lpstr>
      <vt:lpstr>Task</vt:lpstr>
      <vt:lpstr>Persuasion Techniques </vt:lpstr>
      <vt:lpstr>Caring </vt:lpstr>
      <vt:lpstr>The importance of caring</vt:lpstr>
      <vt:lpstr>Why?</vt:lpstr>
      <vt:lpstr>Educators/Transformational leaders</vt:lpstr>
      <vt:lpstr>Reflect</vt:lpstr>
      <vt:lpstr>Reflect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dc:title>
  <dc:creator>Jonathan Evans</dc:creator>
  <cp:lastModifiedBy>Jonathan Evans</cp:lastModifiedBy>
  <cp:revision>14</cp:revision>
  <dcterms:created xsi:type="dcterms:W3CDTF">2022-10-14T14:23:18Z</dcterms:created>
  <dcterms:modified xsi:type="dcterms:W3CDTF">2023-01-19T12:28:09Z</dcterms:modified>
</cp:coreProperties>
</file>