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9" r:id="rId3"/>
    <p:sldId id="261" r:id="rId4"/>
    <p:sldId id="262" r:id="rId5"/>
    <p:sldId id="264" r:id="rId6"/>
    <p:sldId id="263" r:id="rId7"/>
    <p:sldId id="294" r:id="rId8"/>
    <p:sldId id="258" r:id="rId9"/>
    <p:sldId id="290" r:id="rId10"/>
    <p:sldId id="295" r:id="rId11"/>
    <p:sldId id="293" r:id="rId12"/>
    <p:sldId id="296" r:id="rId13"/>
    <p:sldId id="301" r:id="rId14"/>
    <p:sldId id="303" r:id="rId15"/>
    <p:sldId id="285" r:id="rId16"/>
    <p:sldId id="291" r:id="rId17"/>
    <p:sldId id="300"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88" autoAdjust="0"/>
    <p:restoredTop sz="96494"/>
  </p:normalViewPr>
  <p:slideViewPr>
    <p:cSldViewPr snapToGrid="0" showGuides="1">
      <p:cViewPr varScale="1">
        <p:scale>
          <a:sx n="128" d="100"/>
          <a:sy n="128" d="100"/>
        </p:scale>
        <p:origin x="184" y="17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040DC7-2C3C-A14C-A987-C19DBBC60608}" type="doc">
      <dgm:prSet loTypeId="urn:microsoft.com/office/officeart/2005/8/layout/pyramid4" loCatId="" qsTypeId="urn:microsoft.com/office/officeart/2005/8/quickstyle/simple1" qsCatId="simple" csTypeId="urn:microsoft.com/office/officeart/2005/8/colors/accent1_2" csCatId="accent1" phldr="1"/>
      <dgm:spPr/>
      <dgm:t>
        <a:bodyPr/>
        <a:lstStyle/>
        <a:p>
          <a:endParaRPr lang="en-GB"/>
        </a:p>
      </dgm:t>
    </dgm:pt>
    <dgm:pt modelId="{C3083AB8-F94D-E444-A48E-76366C36A801}">
      <dgm:prSet phldrT="[Text]"/>
      <dgm:spPr>
        <a:solidFill>
          <a:schemeClr val="accent2"/>
        </a:solidFill>
      </dgm:spPr>
      <dgm:t>
        <a:bodyPr/>
        <a:lstStyle/>
        <a:p>
          <a:r>
            <a:rPr lang="en-GB" dirty="0"/>
            <a:t>Honesty</a:t>
          </a:r>
        </a:p>
      </dgm:t>
    </dgm:pt>
    <dgm:pt modelId="{BC05B565-04E2-A241-9C7D-7B1B9C6A3A64}" type="parTrans" cxnId="{4E390E6C-4EC7-1C4C-9488-805A377848AA}">
      <dgm:prSet/>
      <dgm:spPr/>
      <dgm:t>
        <a:bodyPr/>
        <a:lstStyle/>
        <a:p>
          <a:endParaRPr lang="en-GB"/>
        </a:p>
      </dgm:t>
    </dgm:pt>
    <dgm:pt modelId="{F8F5B3B2-2AB8-304D-8B91-0E5EF9F36FCA}" type="sibTrans" cxnId="{4E390E6C-4EC7-1C4C-9488-805A377848AA}">
      <dgm:prSet/>
      <dgm:spPr/>
      <dgm:t>
        <a:bodyPr/>
        <a:lstStyle/>
        <a:p>
          <a:endParaRPr lang="en-GB"/>
        </a:p>
      </dgm:t>
    </dgm:pt>
    <dgm:pt modelId="{70B7E5DD-BE7B-3542-8552-52DBC66361B4}">
      <dgm:prSet phldrT="[Text]"/>
      <dgm:spPr>
        <a:solidFill>
          <a:schemeClr val="accent3"/>
        </a:solidFill>
      </dgm:spPr>
      <dgm:t>
        <a:bodyPr/>
        <a:lstStyle/>
        <a:p>
          <a:r>
            <a:rPr lang="en-GB" dirty="0"/>
            <a:t>Autonomy</a:t>
          </a:r>
        </a:p>
      </dgm:t>
    </dgm:pt>
    <dgm:pt modelId="{F4EE473A-3708-744E-9125-9B4A9482BFA9}" type="parTrans" cxnId="{71F3CB0F-D8D4-B544-B657-3E11DD188C54}">
      <dgm:prSet/>
      <dgm:spPr/>
      <dgm:t>
        <a:bodyPr/>
        <a:lstStyle/>
        <a:p>
          <a:endParaRPr lang="en-GB"/>
        </a:p>
      </dgm:t>
    </dgm:pt>
    <dgm:pt modelId="{3FCAC6E3-8298-5A4C-A0FA-9D2B7F169128}" type="sibTrans" cxnId="{71F3CB0F-D8D4-B544-B657-3E11DD188C54}">
      <dgm:prSet/>
      <dgm:spPr/>
      <dgm:t>
        <a:bodyPr/>
        <a:lstStyle/>
        <a:p>
          <a:endParaRPr lang="en-GB"/>
        </a:p>
      </dgm:t>
    </dgm:pt>
    <dgm:pt modelId="{1B281447-36F7-C348-A4F4-D932B293F6BE}">
      <dgm:prSet phldrT="[Text]"/>
      <dgm:spPr/>
      <dgm:t>
        <a:bodyPr/>
        <a:lstStyle/>
        <a:p>
          <a:r>
            <a:rPr lang="en-GB" dirty="0"/>
            <a:t>Empathy</a:t>
          </a:r>
        </a:p>
      </dgm:t>
    </dgm:pt>
    <dgm:pt modelId="{F7FEAAC5-FD52-C14D-8AC2-A51A42AC1390}" type="parTrans" cxnId="{8229EF25-E96F-604F-9368-B04F031B97AA}">
      <dgm:prSet/>
      <dgm:spPr/>
      <dgm:t>
        <a:bodyPr/>
        <a:lstStyle/>
        <a:p>
          <a:endParaRPr lang="en-GB"/>
        </a:p>
      </dgm:t>
    </dgm:pt>
    <dgm:pt modelId="{0806AE98-99B2-824B-B422-2C4E95343E15}" type="sibTrans" cxnId="{8229EF25-E96F-604F-9368-B04F031B97AA}">
      <dgm:prSet/>
      <dgm:spPr/>
      <dgm:t>
        <a:bodyPr/>
        <a:lstStyle/>
        <a:p>
          <a:endParaRPr lang="en-GB"/>
        </a:p>
      </dgm:t>
    </dgm:pt>
    <dgm:pt modelId="{45C67D31-DFDB-554D-A4CA-3EE65EF93896}">
      <dgm:prSet phldrT="[Text]"/>
      <dgm:spPr>
        <a:solidFill>
          <a:schemeClr val="bg1">
            <a:lumMod val="95000"/>
          </a:schemeClr>
        </a:solidFill>
      </dgm:spPr>
      <dgm:t>
        <a:bodyPr/>
        <a:lstStyle/>
        <a:p>
          <a:r>
            <a:rPr lang="en-GB" dirty="0">
              <a:solidFill>
                <a:srgbClr val="C00000"/>
              </a:solidFill>
            </a:rPr>
            <a:t>Reflection</a:t>
          </a:r>
        </a:p>
      </dgm:t>
    </dgm:pt>
    <dgm:pt modelId="{F9366862-A518-F441-8008-0A849813F8F8}" type="parTrans" cxnId="{4A4AFD75-3286-9043-88B8-FCA37D073A16}">
      <dgm:prSet/>
      <dgm:spPr/>
      <dgm:t>
        <a:bodyPr/>
        <a:lstStyle/>
        <a:p>
          <a:endParaRPr lang="en-GB"/>
        </a:p>
      </dgm:t>
    </dgm:pt>
    <dgm:pt modelId="{9666678B-3554-5C41-94B8-42D153171B40}" type="sibTrans" cxnId="{4A4AFD75-3286-9043-88B8-FCA37D073A16}">
      <dgm:prSet/>
      <dgm:spPr/>
      <dgm:t>
        <a:bodyPr/>
        <a:lstStyle/>
        <a:p>
          <a:endParaRPr lang="en-GB"/>
        </a:p>
      </dgm:t>
    </dgm:pt>
    <dgm:pt modelId="{702EE657-1C78-C04C-A2D1-E4155999A502}" type="pres">
      <dgm:prSet presAssocID="{88040DC7-2C3C-A14C-A987-C19DBBC60608}" presName="compositeShape" presStyleCnt="0">
        <dgm:presLayoutVars>
          <dgm:chMax val="9"/>
          <dgm:dir/>
          <dgm:resizeHandles val="exact"/>
        </dgm:presLayoutVars>
      </dgm:prSet>
      <dgm:spPr/>
    </dgm:pt>
    <dgm:pt modelId="{BFDFC7AB-E2B0-DE4C-9C6A-AEECC7D76417}" type="pres">
      <dgm:prSet presAssocID="{88040DC7-2C3C-A14C-A987-C19DBBC60608}" presName="triangle1" presStyleLbl="node1" presStyleIdx="0" presStyleCnt="4" custLinFactNeighborX="-28" custLinFactNeighborY="0">
        <dgm:presLayoutVars>
          <dgm:bulletEnabled val="1"/>
        </dgm:presLayoutVars>
      </dgm:prSet>
      <dgm:spPr/>
    </dgm:pt>
    <dgm:pt modelId="{441B48D7-C5F5-4342-81CF-A1157704CFC2}" type="pres">
      <dgm:prSet presAssocID="{88040DC7-2C3C-A14C-A987-C19DBBC60608}" presName="triangle2" presStyleLbl="node1" presStyleIdx="1" presStyleCnt="4">
        <dgm:presLayoutVars>
          <dgm:bulletEnabled val="1"/>
        </dgm:presLayoutVars>
      </dgm:prSet>
      <dgm:spPr/>
    </dgm:pt>
    <dgm:pt modelId="{47434FA9-5A9A-4B49-9A2C-D1F3F7357900}" type="pres">
      <dgm:prSet presAssocID="{88040DC7-2C3C-A14C-A987-C19DBBC60608}" presName="triangle3" presStyleLbl="node1" presStyleIdx="2" presStyleCnt="4">
        <dgm:presLayoutVars>
          <dgm:bulletEnabled val="1"/>
        </dgm:presLayoutVars>
      </dgm:prSet>
      <dgm:spPr/>
    </dgm:pt>
    <dgm:pt modelId="{3614B26F-B197-5C4D-B5ED-0E69235CB898}" type="pres">
      <dgm:prSet presAssocID="{88040DC7-2C3C-A14C-A987-C19DBBC60608}" presName="triangle4" presStyleLbl="node1" presStyleIdx="3" presStyleCnt="4">
        <dgm:presLayoutVars>
          <dgm:bulletEnabled val="1"/>
        </dgm:presLayoutVars>
      </dgm:prSet>
      <dgm:spPr/>
    </dgm:pt>
  </dgm:ptLst>
  <dgm:cxnLst>
    <dgm:cxn modelId="{71F3CB0F-D8D4-B544-B657-3E11DD188C54}" srcId="{88040DC7-2C3C-A14C-A987-C19DBBC60608}" destId="{70B7E5DD-BE7B-3542-8552-52DBC66361B4}" srcOrd="1" destOrd="0" parTransId="{F4EE473A-3708-744E-9125-9B4A9482BFA9}" sibTransId="{3FCAC6E3-8298-5A4C-A0FA-9D2B7F169128}"/>
    <dgm:cxn modelId="{8229EF25-E96F-604F-9368-B04F031B97AA}" srcId="{88040DC7-2C3C-A14C-A987-C19DBBC60608}" destId="{1B281447-36F7-C348-A4F4-D932B293F6BE}" srcOrd="2" destOrd="0" parTransId="{F7FEAAC5-FD52-C14D-8AC2-A51A42AC1390}" sibTransId="{0806AE98-99B2-824B-B422-2C4E95343E15}"/>
    <dgm:cxn modelId="{85DFB351-9E6B-A148-A409-36853DC867D0}" type="presOf" srcId="{45C67D31-DFDB-554D-A4CA-3EE65EF93896}" destId="{3614B26F-B197-5C4D-B5ED-0E69235CB898}" srcOrd="0" destOrd="0" presId="urn:microsoft.com/office/officeart/2005/8/layout/pyramid4"/>
    <dgm:cxn modelId="{4E390E6C-4EC7-1C4C-9488-805A377848AA}" srcId="{88040DC7-2C3C-A14C-A987-C19DBBC60608}" destId="{C3083AB8-F94D-E444-A48E-76366C36A801}" srcOrd="0" destOrd="0" parTransId="{BC05B565-04E2-A241-9C7D-7B1B9C6A3A64}" sibTransId="{F8F5B3B2-2AB8-304D-8B91-0E5EF9F36FCA}"/>
    <dgm:cxn modelId="{4A4AFD75-3286-9043-88B8-FCA37D073A16}" srcId="{88040DC7-2C3C-A14C-A987-C19DBBC60608}" destId="{45C67D31-DFDB-554D-A4CA-3EE65EF93896}" srcOrd="3" destOrd="0" parTransId="{F9366862-A518-F441-8008-0A849813F8F8}" sibTransId="{9666678B-3554-5C41-94B8-42D153171B40}"/>
    <dgm:cxn modelId="{F2FFE48B-2B14-C944-914C-EF50027631E8}" type="presOf" srcId="{C3083AB8-F94D-E444-A48E-76366C36A801}" destId="{BFDFC7AB-E2B0-DE4C-9C6A-AEECC7D76417}" srcOrd="0" destOrd="0" presId="urn:microsoft.com/office/officeart/2005/8/layout/pyramid4"/>
    <dgm:cxn modelId="{1D5ECCD0-0E56-414C-822C-CE8827CD1FE0}" type="presOf" srcId="{1B281447-36F7-C348-A4F4-D932B293F6BE}" destId="{47434FA9-5A9A-4B49-9A2C-D1F3F7357900}" srcOrd="0" destOrd="0" presId="urn:microsoft.com/office/officeart/2005/8/layout/pyramid4"/>
    <dgm:cxn modelId="{E487DBF2-E04F-AD40-85A5-1AB0454D5AA6}" type="presOf" srcId="{70B7E5DD-BE7B-3542-8552-52DBC66361B4}" destId="{441B48D7-C5F5-4342-81CF-A1157704CFC2}" srcOrd="0" destOrd="0" presId="urn:microsoft.com/office/officeart/2005/8/layout/pyramid4"/>
    <dgm:cxn modelId="{7EFFEBFE-B2DD-D840-93A6-60C17F32D977}" type="presOf" srcId="{88040DC7-2C3C-A14C-A987-C19DBBC60608}" destId="{702EE657-1C78-C04C-A2D1-E4155999A502}" srcOrd="0" destOrd="0" presId="urn:microsoft.com/office/officeart/2005/8/layout/pyramid4"/>
    <dgm:cxn modelId="{8590D1C4-5A85-1C4C-BBF5-B852A576D897}" type="presParOf" srcId="{702EE657-1C78-C04C-A2D1-E4155999A502}" destId="{BFDFC7AB-E2B0-DE4C-9C6A-AEECC7D76417}" srcOrd="0" destOrd="0" presId="urn:microsoft.com/office/officeart/2005/8/layout/pyramid4"/>
    <dgm:cxn modelId="{E734AB61-185B-6043-97A5-2993841B6069}" type="presParOf" srcId="{702EE657-1C78-C04C-A2D1-E4155999A502}" destId="{441B48D7-C5F5-4342-81CF-A1157704CFC2}" srcOrd="1" destOrd="0" presId="urn:microsoft.com/office/officeart/2005/8/layout/pyramid4"/>
    <dgm:cxn modelId="{3324A06D-2689-FE4C-BAFE-A97982AF4C97}" type="presParOf" srcId="{702EE657-1C78-C04C-A2D1-E4155999A502}" destId="{47434FA9-5A9A-4B49-9A2C-D1F3F7357900}" srcOrd="2" destOrd="0" presId="urn:microsoft.com/office/officeart/2005/8/layout/pyramid4"/>
    <dgm:cxn modelId="{D21770D9-2EA8-5F49-B3BD-06D5D7A41D04}" type="presParOf" srcId="{702EE657-1C78-C04C-A2D1-E4155999A502}" destId="{3614B26F-B197-5C4D-B5ED-0E69235CB898}"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381405-EB20-7346-A66E-9215FCEE8558}"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97E55B91-F780-BF45-BD32-CA7E15BBDC1C}">
      <dgm:prSet phldrT="[Text]"/>
      <dgm:spPr/>
      <dgm:t>
        <a:bodyPr/>
        <a:lstStyle/>
        <a:p>
          <a:r>
            <a:rPr lang="en-GB" b="0" i="0" u="none" dirty="0"/>
            <a:t>Staring too much</a:t>
          </a:r>
          <a:endParaRPr lang="en-GB" dirty="0"/>
        </a:p>
      </dgm:t>
    </dgm:pt>
    <dgm:pt modelId="{6464C842-E954-A446-BE88-FD1869CDFDA8}" type="parTrans" cxnId="{2BF2007E-D554-124C-AA57-F89CFC843FFA}">
      <dgm:prSet/>
      <dgm:spPr/>
      <dgm:t>
        <a:bodyPr/>
        <a:lstStyle/>
        <a:p>
          <a:endParaRPr lang="en-GB"/>
        </a:p>
      </dgm:t>
    </dgm:pt>
    <dgm:pt modelId="{4483C70F-9F80-6C4E-9EB9-5CAA95ECB752}" type="sibTrans" cxnId="{2BF2007E-D554-124C-AA57-F89CFC843FFA}">
      <dgm:prSet/>
      <dgm:spPr/>
      <dgm:t>
        <a:bodyPr/>
        <a:lstStyle/>
        <a:p>
          <a:endParaRPr lang="en-GB"/>
        </a:p>
      </dgm:t>
    </dgm:pt>
    <dgm:pt modelId="{3D1DA2DC-076B-A34B-B0AB-731038498338}">
      <dgm:prSet custT="1"/>
      <dgm:spPr>
        <a:solidFill>
          <a:schemeClr val="accent2"/>
        </a:solidFill>
      </dgm:spPr>
      <dgm:t>
        <a:bodyPr/>
        <a:lstStyle/>
        <a:p>
          <a:pPr>
            <a:buFont typeface="Arial" panose="020B0604020202020204" pitchFamily="34" charset="0"/>
            <a:buChar char="•"/>
          </a:pPr>
          <a:r>
            <a:rPr lang="en-GB" sz="2400" b="0" i="0" u="none" dirty="0"/>
            <a:t>Fidgeting</a:t>
          </a:r>
        </a:p>
      </dgm:t>
    </dgm:pt>
    <dgm:pt modelId="{2CFB4792-2CC2-434E-BD6F-428D69B99498}" type="parTrans" cxnId="{FE02ECF7-5E51-9341-BFBA-53621A382EA8}">
      <dgm:prSet/>
      <dgm:spPr/>
      <dgm:t>
        <a:bodyPr/>
        <a:lstStyle/>
        <a:p>
          <a:endParaRPr lang="en-GB"/>
        </a:p>
      </dgm:t>
    </dgm:pt>
    <dgm:pt modelId="{4875D760-C13D-E44A-821B-1D96F7F1F15E}" type="sibTrans" cxnId="{FE02ECF7-5E51-9341-BFBA-53621A382EA8}">
      <dgm:prSet/>
      <dgm:spPr/>
      <dgm:t>
        <a:bodyPr/>
        <a:lstStyle/>
        <a:p>
          <a:endParaRPr lang="en-GB"/>
        </a:p>
      </dgm:t>
    </dgm:pt>
    <dgm:pt modelId="{3834C035-9108-B04E-BEDD-C9AA556B91C4}">
      <dgm:prSet/>
      <dgm:spPr/>
      <dgm:t>
        <a:bodyPr/>
        <a:lstStyle/>
        <a:p>
          <a:pPr>
            <a:buFont typeface="Arial" panose="020B0604020202020204" pitchFamily="34" charset="0"/>
            <a:buChar char="•"/>
          </a:pPr>
          <a:r>
            <a:rPr lang="en-GB" b="0" i="0" u="none"/>
            <a:t>Drumming fingers on table</a:t>
          </a:r>
        </a:p>
      </dgm:t>
    </dgm:pt>
    <dgm:pt modelId="{E704C0CB-7ECA-E147-BA1C-CDD39125F6FE}" type="parTrans" cxnId="{4E4FD9C4-27F0-0046-AF1A-617A540B4077}">
      <dgm:prSet/>
      <dgm:spPr/>
      <dgm:t>
        <a:bodyPr/>
        <a:lstStyle/>
        <a:p>
          <a:endParaRPr lang="en-GB"/>
        </a:p>
      </dgm:t>
    </dgm:pt>
    <dgm:pt modelId="{E00665D9-191C-5F4A-8E1B-EA2321318739}" type="sibTrans" cxnId="{4E4FD9C4-27F0-0046-AF1A-617A540B4077}">
      <dgm:prSet/>
      <dgm:spPr/>
      <dgm:t>
        <a:bodyPr/>
        <a:lstStyle/>
        <a:p>
          <a:endParaRPr lang="en-GB"/>
        </a:p>
      </dgm:t>
    </dgm:pt>
    <dgm:pt modelId="{6A232DBB-7011-D846-AC8D-988CC400F69C}">
      <dgm:prSet/>
      <dgm:spPr>
        <a:solidFill>
          <a:schemeClr val="accent2"/>
        </a:solidFill>
      </dgm:spPr>
      <dgm:t>
        <a:bodyPr/>
        <a:lstStyle/>
        <a:p>
          <a:pPr>
            <a:buFont typeface="Arial" panose="020B0604020202020204" pitchFamily="34" charset="0"/>
            <a:buChar char="•"/>
          </a:pPr>
          <a:r>
            <a:rPr lang="en-GB" b="0" i="0" u="none" dirty="0"/>
            <a:t>Not looking at the other person</a:t>
          </a:r>
        </a:p>
      </dgm:t>
    </dgm:pt>
    <dgm:pt modelId="{267EB761-FA92-AC4D-89EA-BBF3CA215283}" type="parTrans" cxnId="{AD835036-D557-8948-812D-395EC291E2EA}">
      <dgm:prSet/>
      <dgm:spPr/>
      <dgm:t>
        <a:bodyPr/>
        <a:lstStyle/>
        <a:p>
          <a:endParaRPr lang="en-GB"/>
        </a:p>
      </dgm:t>
    </dgm:pt>
    <dgm:pt modelId="{F5089815-3699-8A49-B917-1C59C20E5E0D}" type="sibTrans" cxnId="{AD835036-D557-8948-812D-395EC291E2EA}">
      <dgm:prSet/>
      <dgm:spPr/>
      <dgm:t>
        <a:bodyPr/>
        <a:lstStyle/>
        <a:p>
          <a:endParaRPr lang="en-GB"/>
        </a:p>
      </dgm:t>
    </dgm:pt>
    <dgm:pt modelId="{765FC314-4CF5-5C4F-A9B7-34ACAD048680}">
      <dgm:prSet/>
      <dgm:spPr>
        <a:solidFill>
          <a:schemeClr val="accent2"/>
        </a:solidFill>
      </dgm:spPr>
      <dgm:t>
        <a:bodyPr/>
        <a:lstStyle/>
        <a:p>
          <a:pPr>
            <a:buFont typeface="Arial" panose="020B0604020202020204" pitchFamily="34" charset="0"/>
            <a:buChar char="•"/>
          </a:pPr>
          <a:r>
            <a:rPr lang="en-GB" b="0" i="0" u="none"/>
            <a:t>Yawning</a:t>
          </a:r>
        </a:p>
      </dgm:t>
    </dgm:pt>
    <dgm:pt modelId="{35CEBA7C-1752-3B48-89DB-7E11333819A1}" type="parTrans" cxnId="{655FD0AD-96B9-CD45-904E-DCE5472E8403}">
      <dgm:prSet/>
      <dgm:spPr/>
      <dgm:t>
        <a:bodyPr/>
        <a:lstStyle/>
        <a:p>
          <a:endParaRPr lang="en-GB"/>
        </a:p>
      </dgm:t>
    </dgm:pt>
    <dgm:pt modelId="{3E7FB0B9-BBF3-2F43-92DA-80DECE03629E}" type="sibTrans" cxnId="{655FD0AD-96B9-CD45-904E-DCE5472E8403}">
      <dgm:prSet/>
      <dgm:spPr/>
      <dgm:t>
        <a:bodyPr/>
        <a:lstStyle/>
        <a:p>
          <a:endParaRPr lang="en-GB"/>
        </a:p>
      </dgm:t>
    </dgm:pt>
    <dgm:pt modelId="{26688868-6129-6440-84C2-F18DF01F7547}">
      <dgm:prSet/>
      <dgm:spPr/>
      <dgm:t>
        <a:bodyPr/>
        <a:lstStyle/>
        <a:p>
          <a:pPr>
            <a:buFont typeface="Arial" panose="020B0604020202020204" pitchFamily="34" charset="0"/>
            <a:buChar char="•"/>
          </a:pPr>
          <a:r>
            <a:rPr lang="en-GB" b="0" i="0" u="none"/>
            <a:t>Staring blankly</a:t>
          </a:r>
        </a:p>
      </dgm:t>
    </dgm:pt>
    <dgm:pt modelId="{0482B422-772F-2144-AF43-C8E76505CD80}" type="parTrans" cxnId="{B0820BDA-FC06-374A-AB5C-ED7CB0F87DAF}">
      <dgm:prSet/>
      <dgm:spPr/>
      <dgm:t>
        <a:bodyPr/>
        <a:lstStyle/>
        <a:p>
          <a:endParaRPr lang="en-GB"/>
        </a:p>
      </dgm:t>
    </dgm:pt>
    <dgm:pt modelId="{903B883C-7416-3144-89C3-BDE15C3374A2}" type="sibTrans" cxnId="{B0820BDA-FC06-374A-AB5C-ED7CB0F87DAF}">
      <dgm:prSet/>
      <dgm:spPr/>
      <dgm:t>
        <a:bodyPr/>
        <a:lstStyle/>
        <a:p>
          <a:endParaRPr lang="en-GB"/>
        </a:p>
      </dgm:t>
    </dgm:pt>
    <dgm:pt modelId="{073D47CE-8905-9848-98B1-A3F69192E8D4}">
      <dgm:prSet/>
      <dgm:spPr>
        <a:solidFill>
          <a:schemeClr val="accent2"/>
        </a:solidFill>
      </dgm:spPr>
      <dgm:t>
        <a:bodyPr/>
        <a:lstStyle/>
        <a:p>
          <a:pPr>
            <a:buFont typeface="Arial" panose="020B0604020202020204" pitchFamily="34" charset="0"/>
            <a:buChar char="•"/>
          </a:pPr>
          <a:r>
            <a:rPr lang="en-GB" b="0" i="0" u="none"/>
            <a:t>Not letting people finish their sentence</a:t>
          </a:r>
        </a:p>
      </dgm:t>
    </dgm:pt>
    <dgm:pt modelId="{B71FAC22-61F1-B147-8AFE-95243830F591}" type="parTrans" cxnId="{D28B4A61-1672-3048-B926-C25C4CDC96E0}">
      <dgm:prSet/>
      <dgm:spPr/>
      <dgm:t>
        <a:bodyPr/>
        <a:lstStyle/>
        <a:p>
          <a:endParaRPr lang="en-GB"/>
        </a:p>
      </dgm:t>
    </dgm:pt>
    <dgm:pt modelId="{EE99A212-2E1A-E347-9AEA-E3E760F8598B}" type="sibTrans" cxnId="{D28B4A61-1672-3048-B926-C25C4CDC96E0}">
      <dgm:prSet/>
      <dgm:spPr/>
      <dgm:t>
        <a:bodyPr/>
        <a:lstStyle/>
        <a:p>
          <a:endParaRPr lang="en-GB"/>
        </a:p>
      </dgm:t>
    </dgm:pt>
    <dgm:pt modelId="{0E380D4A-569E-DC4E-966B-F21A413A49D0}">
      <dgm:prSet/>
      <dgm:spPr/>
      <dgm:t>
        <a:bodyPr/>
        <a:lstStyle/>
        <a:p>
          <a:pPr>
            <a:buFont typeface="Arial" panose="020B0604020202020204" pitchFamily="34" charset="0"/>
            <a:buChar char="•"/>
          </a:pPr>
          <a:r>
            <a:rPr lang="en-GB" b="0" i="0" u="none"/>
            <a:t>Giving too much opinion </a:t>
          </a:r>
        </a:p>
      </dgm:t>
    </dgm:pt>
    <dgm:pt modelId="{8FF3B9C5-9508-D14D-A941-6C38C82236EC}" type="parTrans" cxnId="{C7DEF6AC-12E3-BF4C-8271-827E8A1290B2}">
      <dgm:prSet/>
      <dgm:spPr/>
      <dgm:t>
        <a:bodyPr/>
        <a:lstStyle/>
        <a:p>
          <a:endParaRPr lang="en-GB"/>
        </a:p>
      </dgm:t>
    </dgm:pt>
    <dgm:pt modelId="{7DCC6362-DEF4-784D-AA56-6250A9BE65DF}" type="sibTrans" cxnId="{C7DEF6AC-12E3-BF4C-8271-827E8A1290B2}">
      <dgm:prSet/>
      <dgm:spPr/>
      <dgm:t>
        <a:bodyPr/>
        <a:lstStyle/>
        <a:p>
          <a:endParaRPr lang="en-GB"/>
        </a:p>
      </dgm:t>
    </dgm:pt>
    <dgm:pt modelId="{F3234C69-3DC3-7A48-B3D5-4D5B26C51B38}" type="pres">
      <dgm:prSet presAssocID="{E3381405-EB20-7346-A66E-9215FCEE8558}" presName="diagram" presStyleCnt="0">
        <dgm:presLayoutVars>
          <dgm:dir/>
          <dgm:resizeHandles val="exact"/>
        </dgm:presLayoutVars>
      </dgm:prSet>
      <dgm:spPr/>
    </dgm:pt>
    <dgm:pt modelId="{29A20746-2474-764B-B977-8E910D489442}" type="pres">
      <dgm:prSet presAssocID="{97E55B91-F780-BF45-BD32-CA7E15BBDC1C}" presName="node" presStyleLbl="node1" presStyleIdx="0" presStyleCnt="8">
        <dgm:presLayoutVars>
          <dgm:bulletEnabled val="1"/>
        </dgm:presLayoutVars>
      </dgm:prSet>
      <dgm:spPr/>
    </dgm:pt>
    <dgm:pt modelId="{415E8C88-7232-8B43-94E2-3FC2A89262E2}" type="pres">
      <dgm:prSet presAssocID="{4483C70F-9F80-6C4E-9EB9-5CAA95ECB752}" presName="sibTrans" presStyleCnt="0"/>
      <dgm:spPr/>
    </dgm:pt>
    <dgm:pt modelId="{D3926DCC-06D5-6F40-90DC-A871CE7CA61D}" type="pres">
      <dgm:prSet presAssocID="{3D1DA2DC-076B-A34B-B0AB-731038498338}" presName="node" presStyleLbl="node1" presStyleIdx="1" presStyleCnt="8">
        <dgm:presLayoutVars>
          <dgm:bulletEnabled val="1"/>
        </dgm:presLayoutVars>
      </dgm:prSet>
      <dgm:spPr/>
    </dgm:pt>
    <dgm:pt modelId="{0C26DE59-7D68-EC4C-B75C-2531F3470AA4}" type="pres">
      <dgm:prSet presAssocID="{4875D760-C13D-E44A-821B-1D96F7F1F15E}" presName="sibTrans" presStyleCnt="0"/>
      <dgm:spPr/>
    </dgm:pt>
    <dgm:pt modelId="{6AB59B27-3A22-1E4C-B0FD-BC79EC0FDC2C}" type="pres">
      <dgm:prSet presAssocID="{3834C035-9108-B04E-BEDD-C9AA556B91C4}" presName="node" presStyleLbl="node1" presStyleIdx="2" presStyleCnt="8">
        <dgm:presLayoutVars>
          <dgm:bulletEnabled val="1"/>
        </dgm:presLayoutVars>
      </dgm:prSet>
      <dgm:spPr/>
    </dgm:pt>
    <dgm:pt modelId="{B6373219-11A4-4445-9408-7DABDECEFCB4}" type="pres">
      <dgm:prSet presAssocID="{E00665D9-191C-5F4A-8E1B-EA2321318739}" presName="sibTrans" presStyleCnt="0"/>
      <dgm:spPr/>
    </dgm:pt>
    <dgm:pt modelId="{151D0B56-A4F8-9642-91CA-5014FD46E5B2}" type="pres">
      <dgm:prSet presAssocID="{6A232DBB-7011-D846-AC8D-988CC400F69C}" presName="node" presStyleLbl="node1" presStyleIdx="3" presStyleCnt="8">
        <dgm:presLayoutVars>
          <dgm:bulletEnabled val="1"/>
        </dgm:presLayoutVars>
      </dgm:prSet>
      <dgm:spPr/>
    </dgm:pt>
    <dgm:pt modelId="{E1728B94-04F8-5B41-A08A-EDB1B6CB56C8}" type="pres">
      <dgm:prSet presAssocID="{F5089815-3699-8A49-B917-1C59C20E5E0D}" presName="sibTrans" presStyleCnt="0"/>
      <dgm:spPr/>
    </dgm:pt>
    <dgm:pt modelId="{B4182517-21CF-2741-8AF2-4A44648DD37E}" type="pres">
      <dgm:prSet presAssocID="{765FC314-4CF5-5C4F-A9B7-34ACAD048680}" presName="node" presStyleLbl="node1" presStyleIdx="4" presStyleCnt="8">
        <dgm:presLayoutVars>
          <dgm:bulletEnabled val="1"/>
        </dgm:presLayoutVars>
      </dgm:prSet>
      <dgm:spPr/>
    </dgm:pt>
    <dgm:pt modelId="{54BF2BAD-CC3F-9344-A5DE-18372DFF3175}" type="pres">
      <dgm:prSet presAssocID="{3E7FB0B9-BBF3-2F43-92DA-80DECE03629E}" presName="sibTrans" presStyleCnt="0"/>
      <dgm:spPr/>
    </dgm:pt>
    <dgm:pt modelId="{20BEBC27-7758-E847-850A-9DFA9AD7B028}" type="pres">
      <dgm:prSet presAssocID="{26688868-6129-6440-84C2-F18DF01F7547}" presName="node" presStyleLbl="node1" presStyleIdx="5" presStyleCnt="8">
        <dgm:presLayoutVars>
          <dgm:bulletEnabled val="1"/>
        </dgm:presLayoutVars>
      </dgm:prSet>
      <dgm:spPr/>
    </dgm:pt>
    <dgm:pt modelId="{51DBC79E-22AD-334F-B57A-026688B50C94}" type="pres">
      <dgm:prSet presAssocID="{903B883C-7416-3144-89C3-BDE15C3374A2}" presName="sibTrans" presStyleCnt="0"/>
      <dgm:spPr/>
    </dgm:pt>
    <dgm:pt modelId="{8315B49B-ED13-3544-B8AC-1F7BCABAB849}" type="pres">
      <dgm:prSet presAssocID="{073D47CE-8905-9848-98B1-A3F69192E8D4}" presName="node" presStyleLbl="node1" presStyleIdx="6" presStyleCnt="8">
        <dgm:presLayoutVars>
          <dgm:bulletEnabled val="1"/>
        </dgm:presLayoutVars>
      </dgm:prSet>
      <dgm:spPr/>
    </dgm:pt>
    <dgm:pt modelId="{A253F73D-3FB9-1B42-8825-6E2685B36951}" type="pres">
      <dgm:prSet presAssocID="{EE99A212-2E1A-E347-9AEA-E3E760F8598B}" presName="sibTrans" presStyleCnt="0"/>
      <dgm:spPr/>
    </dgm:pt>
    <dgm:pt modelId="{5E8C2334-7C4F-1447-A9DF-8168C48E7193}" type="pres">
      <dgm:prSet presAssocID="{0E380D4A-569E-DC4E-966B-F21A413A49D0}" presName="node" presStyleLbl="node1" presStyleIdx="7" presStyleCnt="8">
        <dgm:presLayoutVars>
          <dgm:bulletEnabled val="1"/>
        </dgm:presLayoutVars>
      </dgm:prSet>
      <dgm:spPr/>
    </dgm:pt>
  </dgm:ptLst>
  <dgm:cxnLst>
    <dgm:cxn modelId="{7553F900-6208-FC46-9B51-D80006F41044}" type="presOf" srcId="{3D1DA2DC-076B-A34B-B0AB-731038498338}" destId="{D3926DCC-06D5-6F40-90DC-A871CE7CA61D}" srcOrd="0" destOrd="0" presId="urn:microsoft.com/office/officeart/2005/8/layout/default"/>
    <dgm:cxn modelId="{C77D060A-B5AA-014B-A6DA-F47447AADC9A}" type="presOf" srcId="{3834C035-9108-B04E-BEDD-C9AA556B91C4}" destId="{6AB59B27-3A22-1E4C-B0FD-BC79EC0FDC2C}" srcOrd="0" destOrd="0" presId="urn:microsoft.com/office/officeart/2005/8/layout/default"/>
    <dgm:cxn modelId="{E3661A2F-F2F4-D94A-9FC3-00E517677F53}" type="presOf" srcId="{765FC314-4CF5-5C4F-A9B7-34ACAD048680}" destId="{B4182517-21CF-2741-8AF2-4A44648DD37E}" srcOrd="0" destOrd="0" presId="urn:microsoft.com/office/officeart/2005/8/layout/default"/>
    <dgm:cxn modelId="{AD835036-D557-8948-812D-395EC291E2EA}" srcId="{E3381405-EB20-7346-A66E-9215FCEE8558}" destId="{6A232DBB-7011-D846-AC8D-988CC400F69C}" srcOrd="3" destOrd="0" parTransId="{267EB761-FA92-AC4D-89EA-BBF3CA215283}" sibTransId="{F5089815-3699-8A49-B917-1C59C20E5E0D}"/>
    <dgm:cxn modelId="{16B6B736-E956-8A40-996D-7093FDD645AD}" type="presOf" srcId="{26688868-6129-6440-84C2-F18DF01F7547}" destId="{20BEBC27-7758-E847-850A-9DFA9AD7B028}" srcOrd="0" destOrd="0" presId="urn:microsoft.com/office/officeart/2005/8/layout/default"/>
    <dgm:cxn modelId="{420AB05D-7F37-4A46-8941-BCAC61D9E7CD}" type="presOf" srcId="{97E55B91-F780-BF45-BD32-CA7E15BBDC1C}" destId="{29A20746-2474-764B-B977-8E910D489442}" srcOrd="0" destOrd="0" presId="urn:microsoft.com/office/officeart/2005/8/layout/default"/>
    <dgm:cxn modelId="{D28B4A61-1672-3048-B926-C25C4CDC96E0}" srcId="{E3381405-EB20-7346-A66E-9215FCEE8558}" destId="{073D47CE-8905-9848-98B1-A3F69192E8D4}" srcOrd="6" destOrd="0" parTransId="{B71FAC22-61F1-B147-8AFE-95243830F591}" sibTransId="{EE99A212-2E1A-E347-9AEA-E3E760F8598B}"/>
    <dgm:cxn modelId="{2BF2007E-D554-124C-AA57-F89CFC843FFA}" srcId="{E3381405-EB20-7346-A66E-9215FCEE8558}" destId="{97E55B91-F780-BF45-BD32-CA7E15BBDC1C}" srcOrd="0" destOrd="0" parTransId="{6464C842-E954-A446-BE88-FD1869CDFDA8}" sibTransId="{4483C70F-9F80-6C4E-9EB9-5CAA95ECB752}"/>
    <dgm:cxn modelId="{4310FD95-CE7A-F547-895B-16FE8F41A081}" type="presOf" srcId="{0E380D4A-569E-DC4E-966B-F21A413A49D0}" destId="{5E8C2334-7C4F-1447-A9DF-8168C48E7193}" srcOrd="0" destOrd="0" presId="urn:microsoft.com/office/officeart/2005/8/layout/default"/>
    <dgm:cxn modelId="{C7DEF6AC-12E3-BF4C-8271-827E8A1290B2}" srcId="{E3381405-EB20-7346-A66E-9215FCEE8558}" destId="{0E380D4A-569E-DC4E-966B-F21A413A49D0}" srcOrd="7" destOrd="0" parTransId="{8FF3B9C5-9508-D14D-A941-6C38C82236EC}" sibTransId="{7DCC6362-DEF4-784D-AA56-6250A9BE65DF}"/>
    <dgm:cxn modelId="{655FD0AD-96B9-CD45-904E-DCE5472E8403}" srcId="{E3381405-EB20-7346-A66E-9215FCEE8558}" destId="{765FC314-4CF5-5C4F-A9B7-34ACAD048680}" srcOrd="4" destOrd="0" parTransId="{35CEBA7C-1752-3B48-89DB-7E11333819A1}" sibTransId="{3E7FB0B9-BBF3-2F43-92DA-80DECE03629E}"/>
    <dgm:cxn modelId="{4E4FD9C4-27F0-0046-AF1A-617A540B4077}" srcId="{E3381405-EB20-7346-A66E-9215FCEE8558}" destId="{3834C035-9108-B04E-BEDD-C9AA556B91C4}" srcOrd="2" destOrd="0" parTransId="{E704C0CB-7ECA-E147-BA1C-CDD39125F6FE}" sibTransId="{E00665D9-191C-5F4A-8E1B-EA2321318739}"/>
    <dgm:cxn modelId="{ED6223C6-43A2-7C4B-A64F-BC8042D7A005}" type="presOf" srcId="{E3381405-EB20-7346-A66E-9215FCEE8558}" destId="{F3234C69-3DC3-7A48-B3D5-4D5B26C51B38}" srcOrd="0" destOrd="0" presId="urn:microsoft.com/office/officeart/2005/8/layout/default"/>
    <dgm:cxn modelId="{F0F757C6-F835-AB41-82C7-906A70E20877}" type="presOf" srcId="{6A232DBB-7011-D846-AC8D-988CC400F69C}" destId="{151D0B56-A4F8-9642-91CA-5014FD46E5B2}" srcOrd="0" destOrd="0" presId="urn:microsoft.com/office/officeart/2005/8/layout/default"/>
    <dgm:cxn modelId="{B0820BDA-FC06-374A-AB5C-ED7CB0F87DAF}" srcId="{E3381405-EB20-7346-A66E-9215FCEE8558}" destId="{26688868-6129-6440-84C2-F18DF01F7547}" srcOrd="5" destOrd="0" parTransId="{0482B422-772F-2144-AF43-C8E76505CD80}" sibTransId="{903B883C-7416-3144-89C3-BDE15C3374A2}"/>
    <dgm:cxn modelId="{123A0AE8-E956-074D-84EE-B6895EDECBBB}" type="presOf" srcId="{073D47CE-8905-9848-98B1-A3F69192E8D4}" destId="{8315B49B-ED13-3544-B8AC-1F7BCABAB849}" srcOrd="0" destOrd="0" presId="urn:microsoft.com/office/officeart/2005/8/layout/default"/>
    <dgm:cxn modelId="{FE02ECF7-5E51-9341-BFBA-53621A382EA8}" srcId="{E3381405-EB20-7346-A66E-9215FCEE8558}" destId="{3D1DA2DC-076B-A34B-B0AB-731038498338}" srcOrd="1" destOrd="0" parTransId="{2CFB4792-2CC2-434E-BD6F-428D69B99498}" sibTransId="{4875D760-C13D-E44A-821B-1D96F7F1F15E}"/>
    <dgm:cxn modelId="{020508B6-718C-AA4C-BEF5-3ABFB5E2A49C}" type="presParOf" srcId="{F3234C69-3DC3-7A48-B3D5-4D5B26C51B38}" destId="{29A20746-2474-764B-B977-8E910D489442}" srcOrd="0" destOrd="0" presId="urn:microsoft.com/office/officeart/2005/8/layout/default"/>
    <dgm:cxn modelId="{99A1924E-8FA3-1343-85AF-A74AD69C9E84}" type="presParOf" srcId="{F3234C69-3DC3-7A48-B3D5-4D5B26C51B38}" destId="{415E8C88-7232-8B43-94E2-3FC2A89262E2}" srcOrd="1" destOrd="0" presId="urn:microsoft.com/office/officeart/2005/8/layout/default"/>
    <dgm:cxn modelId="{67AA14EE-4B96-EF41-A55D-E3B83F1CB702}" type="presParOf" srcId="{F3234C69-3DC3-7A48-B3D5-4D5B26C51B38}" destId="{D3926DCC-06D5-6F40-90DC-A871CE7CA61D}" srcOrd="2" destOrd="0" presId="urn:microsoft.com/office/officeart/2005/8/layout/default"/>
    <dgm:cxn modelId="{54D980F2-8E57-5243-9774-0C4A2ADF6B46}" type="presParOf" srcId="{F3234C69-3DC3-7A48-B3D5-4D5B26C51B38}" destId="{0C26DE59-7D68-EC4C-B75C-2531F3470AA4}" srcOrd="3" destOrd="0" presId="urn:microsoft.com/office/officeart/2005/8/layout/default"/>
    <dgm:cxn modelId="{1CB9BD91-DB21-CA4C-A8BC-07843AA5D526}" type="presParOf" srcId="{F3234C69-3DC3-7A48-B3D5-4D5B26C51B38}" destId="{6AB59B27-3A22-1E4C-B0FD-BC79EC0FDC2C}" srcOrd="4" destOrd="0" presId="urn:microsoft.com/office/officeart/2005/8/layout/default"/>
    <dgm:cxn modelId="{AE7364D7-1E7E-7C45-808D-0488130462FF}" type="presParOf" srcId="{F3234C69-3DC3-7A48-B3D5-4D5B26C51B38}" destId="{B6373219-11A4-4445-9408-7DABDECEFCB4}" srcOrd="5" destOrd="0" presId="urn:microsoft.com/office/officeart/2005/8/layout/default"/>
    <dgm:cxn modelId="{F2F417F9-B3BB-5541-9402-237DE76CCE31}" type="presParOf" srcId="{F3234C69-3DC3-7A48-B3D5-4D5B26C51B38}" destId="{151D0B56-A4F8-9642-91CA-5014FD46E5B2}" srcOrd="6" destOrd="0" presId="urn:microsoft.com/office/officeart/2005/8/layout/default"/>
    <dgm:cxn modelId="{99DE6635-353F-3447-A3D4-67654323379E}" type="presParOf" srcId="{F3234C69-3DC3-7A48-B3D5-4D5B26C51B38}" destId="{E1728B94-04F8-5B41-A08A-EDB1B6CB56C8}" srcOrd="7" destOrd="0" presId="urn:microsoft.com/office/officeart/2005/8/layout/default"/>
    <dgm:cxn modelId="{328E563A-5EEB-8243-A14C-9F48D357A0CE}" type="presParOf" srcId="{F3234C69-3DC3-7A48-B3D5-4D5B26C51B38}" destId="{B4182517-21CF-2741-8AF2-4A44648DD37E}" srcOrd="8" destOrd="0" presId="urn:microsoft.com/office/officeart/2005/8/layout/default"/>
    <dgm:cxn modelId="{6DEAEA6B-5722-A445-81DD-3C0FD00510AB}" type="presParOf" srcId="{F3234C69-3DC3-7A48-B3D5-4D5B26C51B38}" destId="{54BF2BAD-CC3F-9344-A5DE-18372DFF3175}" srcOrd="9" destOrd="0" presId="urn:microsoft.com/office/officeart/2005/8/layout/default"/>
    <dgm:cxn modelId="{19FD61AB-3238-6B45-9892-5DB67AFCA87A}" type="presParOf" srcId="{F3234C69-3DC3-7A48-B3D5-4D5B26C51B38}" destId="{20BEBC27-7758-E847-850A-9DFA9AD7B028}" srcOrd="10" destOrd="0" presId="urn:microsoft.com/office/officeart/2005/8/layout/default"/>
    <dgm:cxn modelId="{B09584BA-E3DC-BD43-ACC1-5A42900DAFDD}" type="presParOf" srcId="{F3234C69-3DC3-7A48-B3D5-4D5B26C51B38}" destId="{51DBC79E-22AD-334F-B57A-026688B50C94}" srcOrd="11" destOrd="0" presId="urn:microsoft.com/office/officeart/2005/8/layout/default"/>
    <dgm:cxn modelId="{D5ADD3B9-B52F-F64E-9384-9A65865BDFAD}" type="presParOf" srcId="{F3234C69-3DC3-7A48-B3D5-4D5B26C51B38}" destId="{8315B49B-ED13-3544-B8AC-1F7BCABAB849}" srcOrd="12" destOrd="0" presId="urn:microsoft.com/office/officeart/2005/8/layout/default"/>
    <dgm:cxn modelId="{A4F5615A-D901-1C4A-98AB-E07537508C32}" type="presParOf" srcId="{F3234C69-3DC3-7A48-B3D5-4D5B26C51B38}" destId="{A253F73D-3FB9-1B42-8825-6E2685B36951}" srcOrd="13" destOrd="0" presId="urn:microsoft.com/office/officeart/2005/8/layout/default"/>
    <dgm:cxn modelId="{9F9DE8D7-89A5-C44F-82F5-653D809179BF}" type="presParOf" srcId="{F3234C69-3DC3-7A48-B3D5-4D5B26C51B38}" destId="{5E8C2334-7C4F-1447-A9DF-8168C48E7193}"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4F9EA3-24F1-4D43-BB68-FA55387C506F}"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AD93D3BE-C65E-0E4E-9CAB-F6AC386C41A9}">
      <dgm:prSet phldrT="[Text]"/>
      <dgm:spPr>
        <a:solidFill>
          <a:schemeClr val="accent2"/>
        </a:solidFill>
      </dgm:spPr>
      <dgm:t>
        <a:bodyPr/>
        <a:lstStyle/>
        <a:p>
          <a:r>
            <a:rPr lang="en-GB" dirty="0">
              <a:latin typeface="+mj-lt"/>
            </a:rPr>
            <a:t>We remain </a:t>
          </a:r>
          <a:r>
            <a:rPr lang="en-GB" dirty="0">
              <a:latin typeface="+mn-lt"/>
              <a:ea typeface="Choplin Bold"/>
              <a:cs typeface="Choplin Bold"/>
              <a:sym typeface="Choplin Bold"/>
            </a:rPr>
            <a:t>open</a:t>
          </a:r>
          <a:r>
            <a:rPr lang="en-GB" dirty="0">
              <a:latin typeface="+mj-lt"/>
            </a:rPr>
            <a:t> and </a:t>
          </a:r>
          <a:r>
            <a:rPr lang="en-GB" dirty="0">
              <a:latin typeface="+mn-lt"/>
              <a:ea typeface="Choplin Bold"/>
              <a:cs typeface="Choplin Bold"/>
              <a:sym typeface="Choplin Bold"/>
            </a:rPr>
            <a:t>curious</a:t>
          </a:r>
          <a:r>
            <a:rPr lang="en-GB" dirty="0">
              <a:latin typeface="+mj-lt"/>
            </a:rPr>
            <a:t> to the viewpoint </a:t>
          </a:r>
          <a:br>
            <a:rPr lang="en-GB" dirty="0">
              <a:latin typeface="+mj-lt"/>
            </a:rPr>
          </a:br>
          <a:r>
            <a:rPr lang="en-GB" dirty="0">
              <a:latin typeface="+mj-lt"/>
            </a:rPr>
            <a:t>of others </a:t>
          </a:r>
        </a:p>
      </dgm:t>
    </dgm:pt>
    <dgm:pt modelId="{59F40408-D18D-8A44-A421-4BEB33D41D3E}" type="parTrans" cxnId="{1E385DE9-4AEC-7147-A890-5BA52E5F2041}">
      <dgm:prSet/>
      <dgm:spPr/>
      <dgm:t>
        <a:bodyPr/>
        <a:lstStyle/>
        <a:p>
          <a:endParaRPr lang="en-GB"/>
        </a:p>
      </dgm:t>
    </dgm:pt>
    <dgm:pt modelId="{B449D3D1-0617-B145-B740-53A7E7DD8794}" type="sibTrans" cxnId="{1E385DE9-4AEC-7147-A890-5BA52E5F2041}">
      <dgm:prSet/>
      <dgm:spPr/>
      <dgm:t>
        <a:bodyPr/>
        <a:lstStyle/>
        <a:p>
          <a:endParaRPr lang="en-GB"/>
        </a:p>
      </dgm:t>
    </dgm:pt>
    <dgm:pt modelId="{EB6ACAD2-710F-A546-AB79-B65FAF06FDE3}">
      <dgm:prSet phldrT="[Text]"/>
      <dgm:spPr/>
      <dgm:t>
        <a:bodyPr/>
        <a:lstStyle/>
        <a:p>
          <a:pPr>
            <a:buSzPct val="100000"/>
            <a:buAutoNum type="arabicPeriod"/>
          </a:pPr>
          <a:r>
            <a:rPr lang="en-GB" dirty="0">
              <a:latin typeface="+mj-lt"/>
            </a:rPr>
            <a:t>We </a:t>
          </a:r>
          <a:r>
            <a:rPr lang="en-GB" dirty="0">
              <a:latin typeface="+mn-lt"/>
              <a:ea typeface="Choplin Bold"/>
              <a:cs typeface="Choplin Bold"/>
              <a:sym typeface="Choplin Bold"/>
            </a:rPr>
            <a:t>listen</a:t>
          </a:r>
          <a:r>
            <a:rPr lang="en-GB" dirty="0">
              <a:latin typeface="+mj-lt"/>
            </a:rPr>
            <a:t> to </a:t>
          </a:r>
          <a:r>
            <a:rPr lang="en-GB" dirty="0">
              <a:latin typeface="+mn-lt"/>
              <a:ea typeface="Choplin Bold"/>
              <a:cs typeface="Choplin Bold"/>
              <a:sym typeface="Choplin Bold"/>
            </a:rPr>
            <a:t>understand</a:t>
          </a:r>
          <a:r>
            <a:rPr lang="en-GB" dirty="0">
              <a:latin typeface="+mj-lt"/>
            </a:rPr>
            <a:t> not </a:t>
          </a:r>
          <a:br>
            <a:rPr lang="en-GB" dirty="0">
              <a:latin typeface="+mj-lt"/>
            </a:rPr>
          </a:br>
          <a:r>
            <a:rPr lang="en-GB" dirty="0">
              <a:latin typeface="+mj-lt"/>
            </a:rPr>
            <a:t>to </a:t>
          </a:r>
          <a:r>
            <a:rPr lang="en-GB" dirty="0">
              <a:latin typeface="+mj-lt"/>
              <a:ea typeface="Choplin Bold"/>
              <a:cs typeface="Choplin Bold"/>
              <a:sym typeface="Choplin Bold"/>
            </a:rPr>
            <a:t>respond</a:t>
          </a:r>
          <a:endParaRPr lang="en-GB" dirty="0">
            <a:latin typeface="+mj-lt"/>
          </a:endParaRPr>
        </a:p>
      </dgm:t>
    </dgm:pt>
    <dgm:pt modelId="{B4BC4B0C-908A-C745-858E-A49EBB132FBD}" type="parTrans" cxnId="{56F9A006-CBC2-4A44-9458-A7376B874133}">
      <dgm:prSet/>
      <dgm:spPr/>
      <dgm:t>
        <a:bodyPr/>
        <a:lstStyle/>
        <a:p>
          <a:endParaRPr lang="en-GB"/>
        </a:p>
      </dgm:t>
    </dgm:pt>
    <dgm:pt modelId="{72FFC695-9507-5840-B98B-22A341315950}" type="sibTrans" cxnId="{56F9A006-CBC2-4A44-9458-A7376B874133}">
      <dgm:prSet/>
      <dgm:spPr/>
      <dgm:t>
        <a:bodyPr/>
        <a:lstStyle/>
        <a:p>
          <a:endParaRPr lang="en-GB"/>
        </a:p>
      </dgm:t>
    </dgm:pt>
    <dgm:pt modelId="{DAAD69B0-B2B9-9C45-9D09-36CB827682F8}">
      <dgm:prSet phldrT="[Text]"/>
      <dgm:spPr>
        <a:solidFill>
          <a:schemeClr val="accent3"/>
        </a:solidFill>
      </dgm:spPr>
      <dgm:t>
        <a:bodyPr/>
        <a:lstStyle/>
        <a:p>
          <a:pPr>
            <a:buSzPct val="100000"/>
            <a:buAutoNum type="arabicPeriod"/>
          </a:pPr>
          <a:r>
            <a:rPr lang="en-GB" dirty="0">
              <a:latin typeface="+mj-lt"/>
            </a:rPr>
            <a:t>Maintain </a:t>
          </a:r>
          <a:r>
            <a:rPr lang="en-GB" dirty="0">
              <a:latin typeface="+mn-lt"/>
              <a:ea typeface="Choplin Bold"/>
              <a:cs typeface="Choplin Bold"/>
              <a:sym typeface="Choplin Bold"/>
            </a:rPr>
            <a:t>confidentiality</a:t>
          </a:r>
          <a:r>
            <a:rPr lang="en-GB" dirty="0">
              <a:latin typeface="+mj-lt"/>
            </a:rPr>
            <a:t> </a:t>
          </a:r>
          <a:r>
            <a:rPr lang="en-GB" dirty="0">
              <a:latin typeface="+mj-lt"/>
              <a:ea typeface="Choplin Bold"/>
              <a:cs typeface="Choplin Bold"/>
              <a:sym typeface="Choplin Bold"/>
            </a:rPr>
            <a:t>at all times</a:t>
          </a:r>
          <a:r>
            <a:rPr lang="en-GB" dirty="0">
              <a:latin typeface="+mj-lt"/>
            </a:rPr>
            <a:t> - never discuss specifics </a:t>
          </a:r>
        </a:p>
      </dgm:t>
    </dgm:pt>
    <dgm:pt modelId="{46A91203-3639-7F42-9BC3-F7E10487A937}" type="parTrans" cxnId="{3BF1500B-C23F-E747-B6E2-4C6B57968E18}">
      <dgm:prSet/>
      <dgm:spPr/>
      <dgm:t>
        <a:bodyPr/>
        <a:lstStyle/>
        <a:p>
          <a:endParaRPr lang="en-GB"/>
        </a:p>
      </dgm:t>
    </dgm:pt>
    <dgm:pt modelId="{682740D5-CE68-C74D-87EE-1807DE040289}" type="sibTrans" cxnId="{3BF1500B-C23F-E747-B6E2-4C6B57968E18}">
      <dgm:prSet/>
      <dgm:spPr/>
      <dgm:t>
        <a:bodyPr/>
        <a:lstStyle/>
        <a:p>
          <a:endParaRPr lang="en-GB"/>
        </a:p>
      </dgm:t>
    </dgm:pt>
    <dgm:pt modelId="{70B47505-072D-9C4E-9F4E-62AF48E1992A}">
      <dgm:prSet phldrT="[Text]"/>
      <dgm:spPr>
        <a:solidFill>
          <a:schemeClr val="accent3"/>
        </a:solidFill>
      </dgm:spPr>
      <dgm:t>
        <a:bodyPr/>
        <a:lstStyle/>
        <a:p>
          <a:pPr>
            <a:buSzPct val="100000"/>
            <a:buAutoNum type="arabicPeriod"/>
          </a:pPr>
          <a:r>
            <a:rPr lang="en-GB" dirty="0">
              <a:latin typeface="+mj-lt"/>
            </a:rPr>
            <a:t>Be </a:t>
          </a:r>
          <a:r>
            <a:rPr lang="en-GB" dirty="0">
              <a:latin typeface="+mn-lt"/>
            </a:rPr>
            <a:t>prepared</a:t>
          </a:r>
          <a:r>
            <a:rPr lang="en-GB" dirty="0">
              <a:latin typeface="+mj-lt"/>
            </a:rPr>
            <a:t> to </a:t>
          </a:r>
          <a:r>
            <a:rPr lang="en-GB" dirty="0">
              <a:latin typeface="+mn-lt"/>
              <a:ea typeface="Choplin Bold"/>
              <a:cs typeface="Choplin Bold"/>
              <a:sym typeface="Choplin Bold"/>
            </a:rPr>
            <a:t>let go</a:t>
          </a:r>
          <a:r>
            <a:rPr lang="en-GB" dirty="0">
              <a:latin typeface="+mj-lt"/>
              <a:ea typeface="Choplin Bold"/>
              <a:cs typeface="Choplin Bold"/>
              <a:sym typeface="Choplin Bold"/>
            </a:rPr>
            <a:t> of some ideas</a:t>
          </a:r>
          <a:r>
            <a:rPr lang="en-GB" dirty="0">
              <a:latin typeface="+mj-lt"/>
            </a:rPr>
            <a:t> to </a:t>
          </a:r>
          <a:r>
            <a:rPr lang="en-GB" dirty="0">
              <a:latin typeface="+mj-lt"/>
              <a:ea typeface="Choplin Bold"/>
              <a:cs typeface="Choplin Bold"/>
              <a:sym typeface="Choplin Bold"/>
            </a:rPr>
            <a:t>let new ones in</a:t>
          </a:r>
          <a:endParaRPr lang="en-GB" dirty="0">
            <a:latin typeface="+mj-lt"/>
          </a:endParaRPr>
        </a:p>
      </dgm:t>
    </dgm:pt>
    <dgm:pt modelId="{DD5C0F21-0C67-CC41-B997-C7CC9081FA82}" type="parTrans" cxnId="{3C33D996-A2B9-F044-A47C-1CF3FFF5F54A}">
      <dgm:prSet/>
      <dgm:spPr/>
      <dgm:t>
        <a:bodyPr/>
        <a:lstStyle/>
        <a:p>
          <a:endParaRPr lang="en-GB"/>
        </a:p>
      </dgm:t>
    </dgm:pt>
    <dgm:pt modelId="{7B3648D3-45BB-1B48-925A-42A88FF5E120}" type="sibTrans" cxnId="{3C33D996-A2B9-F044-A47C-1CF3FFF5F54A}">
      <dgm:prSet/>
      <dgm:spPr/>
      <dgm:t>
        <a:bodyPr/>
        <a:lstStyle/>
        <a:p>
          <a:endParaRPr lang="en-GB"/>
        </a:p>
      </dgm:t>
    </dgm:pt>
    <dgm:pt modelId="{1AC823B0-20DF-7542-A17B-7A556AF4438C}">
      <dgm:prSet phldrT="[Text]"/>
      <dgm:spPr/>
      <dgm:t>
        <a:bodyPr/>
        <a:lstStyle/>
        <a:p>
          <a:r>
            <a:rPr lang="en-GB" dirty="0">
              <a:latin typeface="+mj-lt"/>
            </a:rPr>
            <a:t>Stay </a:t>
          </a:r>
          <a:r>
            <a:rPr lang="en-GB" dirty="0">
              <a:latin typeface="+mn-lt"/>
            </a:rPr>
            <a:t>attentive</a:t>
          </a:r>
          <a:r>
            <a:rPr lang="en-GB" dirty="0">
              <a:latin typeface="+mj-lt"/>
            </a:rPr>
            <a:t> and </a:t>
          </a:r>
          <a:r>
            <a:rPr lang="en-GB" dirty="0">
              <a:latin typeface="+mn-lt"/>
            </a:rPr>
            <a:t>interact</a:t>
          </a:r>
          <a:r>
            <a:rPr lang="en-GB" dirty="0">
              <a:latin typeface="+mj-lt"/>
            </a:rPr>
            <a:t> with the group</a:t>
          </a:r>
        </a:p>
      </dgm:t>
    </dgm:pt>
    <dgm:pt modelId="{1EAE286B-8F38-A848-B670-483AC45D68BD}" type="parTrans" cxnId="{BD550A05-16C3-8E4A-8392-E9DC33D27662}">
      <dgm:prSet/>
      <dgm:spPr/>
      <dgm:t>
        <a:bodyPr/>
        <a:lstStyle/>
        <a:p>
          <a:endParaRPr lang="en-GB"/>
        </a:p>
      </dgm:t>
    </dgm:pt>
    <dgm:pt modelId="{7FE28BA1-9A3C-1B46-9BD6-EBF49F809DA8}" type="sibTrans" cxnId="{BD550A05-16C3-8E4A-8392-E9DC33D27662}">
      <dgm:prSet/>
      <dgm:spPr/>
      <dgm:t>
        <a:bodyPr/>
        <a:lstStyle/>
        <a:p>
          <a:endParaRPr lang="en-GB"/>
        </a:p>
      </dgm:t>
    </dgm:pt>
    <dgm:pt modelId="{42FC1C86-8A64-284C-AEAD-BCD1111E5AFC}" type="pres">
      <dgm:prSet presAssocID="{904F9EA3-24F1-4D43-BB68-FA55387C506F}" presName="diagram" presStyleCnt="0">
        <dgm:presLayoutVars>
          <dgm:dir/>
          <dgm:resizeHandles val="exact"/>
        </dgm:presLayoutVars>
      </dgm:prSet>
      <dgm:spPr/>
    </dgm:pt>
    <dgm:pt modelId="{B654B862-5128-7B4D-9B50-6D992F712815}" type="pres">
      <dgm:prSet presAssocID="{AD93D3BE-C65E-0E4E-9CAB-F6AC386C41A9}" presName="node" presStyleLbl="node1" presStyleIdx="0" presStyleCnt="5">
        <dgm:presLayoutVars>
          <dgm:bulletEnabled val="1"/>
        </dgm:presLayoutVars>
      </dgm:prSet>
      <dgm:spPr/>
    </dgm:pt>
    <dgm:pt modelId="{631AC3CB-FAF1-9249-B7BC-1EB77252B294}" type="pres">
      <dgm:prSet presAssocID="{B449D3D1-0617-B145-B740-53A7E7DD8794}" presName="sibTrans" presStyleCnt="0"/>
      <dgm:spPr/>
    </dgm:pt>
    <dgm:pt modelId="{4E4226E7-0B2F-464F-A563-AA11296445D9}" type="pres">
      <dgm:prSet presAssocID="{EB6ACAD2-710F-A546-AB79-B65FAF06FDE3}" presName="node" presStyleLbl="node1" presStyleIdx="1" presStyleCnt="5">
        <dgm:presLayoutVars>
          <dgm:bulletEnabled val="1"/>
        </dgm:presLayoutVars>
      </dgm:prSet>
      <dgm:spPr/>
    </dgm:pt>
    <dgm:pt modelId="{13B46B90-F09E-7E46-AD4A-463ADEC00ECA}" type="pres">
      <dgm:prSet presAssocID="{72FFC695-9507-5840-B98B-22A341315950}" presName="sibTrans" presStyleCnt="0"/>
      <dgm:spPr/>
    </dgm:pt>
    <dgm:pt modelId="{180EAB97-3D6D-B84D-8ED5-68E0D13E6CA4}" type="pres">
      <dgm:prSet presAssocID="{DAAD69B0-B2B9-9C45-9D09-36CB827682F8}" presName="node" presStyleLbl="node1" presStyleIdx="2" presStyleCnt="5">
        <dgm:presLayoutVars>
          <dgm:bulletEnabled val="1"/>
        </dgm:presLayoutVars>
      </dgm:prSet>
      <dgm:spPr/>
    </dgm:pt>
    <dgm:pt modelId="{70165438-57B7-3741-B0AD-88CD6250159B}" type="pres">
      <dgm:prSet presAssocID="{682740D5-CE68-C74D-87EE-1807DE040289}" presName="sibTrans" presStyleCnt="0"/>
      <dgm:spPr/>
    </dgm:pt>
    <dgm:pt modelId="{43BDB011-CE22-4542-8C19-3EFA1E186D82}" type="pres">
      <dgm:prSet presAssocID="{70B47505-072D-9C4E-9F4E-62AF48E1992A}" presName="node" presStyleLbl="node1" presStyleIdx="3" presStyleCnt="5">
        <dgm:presLayoutVars>
          <dgm:bulletEnabled val="1"/>
        </dgm:presLayoutVars>
      </dgm:prSet>
      <dgm:spPr/>
    </dgm:pt>
    <dgm:pt modelId="{49DFF0E0-E020-CE49-B699-AA58B209BECD}" type="pres">
      <dgm:prSet presAssocID="{7B3648D3-45BB-1B48-925A-42A88FF5E120}" presName="sibTrans" presStyleCnt="0"/>
      <dgm:spPr/>
    </dgm:pt>
    <dgm:pt modelId="{DE7A7FFD-FC12-9E4E-A426-1EF3CF4C9B53}" type="pres">
      <dgm:prSet presAssocID="{1AC823B0-20DF-7542-A17B-7A556AF4438C}" presName="node" presStyleLbl="node1" presStyleIdx="4" presStyleCnt="5">
        <dgm:presLayoutVars>
          <dgm:bulletEnabled val="1"/>
        </dgm:presLayoutVars>
      </dgm:prSet>
      <dgm:spPr/>
    </dgm:pt>
  </dgm:ptLst>
  <dgm:cxnLst>
    <dgm:cxn modelId="{04AC6900-17CE-A244-AB7B-94CF0880ACBA}" type="presOf" srcId="{EB6ACAD2-710F-A546-AB79-B65FAF06FDE3}" destId="{4E4226E7-0B2F-464F-A563-AA11296445D9}" srcOrd="0" destOrd="0" presId="urn:microsoft.com/office/officeart/2005/8/layout/default"/>
    <dgm:cxn modelId="{BD550A05-16C3-8E4A-8392-E9DC33D27662}" srcId="{904F9EA3-24F1-4D43-BB68-FA55387C506F}" destId="{1AC823B0-20DF-7542-A17B-7A556AF4438C}" srcOrd="4" destOrd="0" parTransId="{1EAE286B-8F38-A848-B670-483AC45D68BD}" sibTransId="{7FE28BA1-9A3C-1B46-9BD6-EBF49F809DA8}"/>
    <dgm:cxn modelId="{56F9A006-CBC2-4A44-9458-A7376B874133}" srcId="{904F9EA3-24F1-4D43-BB68-FA55387C506F}" destId="{EB6ACAD2-710F-A546-AB79-B65FAF06FDE3}" srcOrd="1" destOrd="0" parTransId="{B4BC4B0C-908A-C745-858E-A49EBB132FBD}" sibTransId="{72FFC695-9507-5840-B98B-22A341315950}"/>
    <dgm:cxn modelId="{1ECFD10A-446E-014D-ADC7-669229289798}" type="presOf" srcId="{AD93D3BE-C65E-0E4E-9CAB-F6AC386C41A9}" destId="{B654B862-5128-7B4D-9B50-6D992F712815}" srcOrd="0" destOrd="0" presId="urn:microsoft.com/office/officeart/2005/8/layout/default"/>
    <dgm:cxn modelId="{3BF1500B-C23F-E747-B6E2-4C6B57968E18}" srcId="{904F9EA3-24F1-4D43-BB68-FA55387C506F}" destId="{DAAD69B0-B2B9-9C45-9D09-36CB827682F8}" srcOrd="2" destOrd="0" parTransId="{46A91203-3639-7F42-9BC3-F7E10487A937}" sibTransId="{682740D5-CE68-C74D-87EE-1807DE040289}"/>
    <dgm:cxn modelId="{3C33D996-A2B9-F044-A47C-1CF3FFF5F54A}" srcId="{904F9EA3-24F1-4D43-BB68-FA55387C506F}" destId="{70B47505-072D-9C4E-9F4E-62AF48E1992A}" srcOrd="3" destOrd="0" parTransId="{DD5C0F21-0C67-CC41-B997-C7CC9081FA82}" sibTransId="{7B3648D3-45BB-1B48-925A-42A88FF5E120}"/>
    <dgm:cxn modelId="{D904B1C0-18E4-EB49-A9A2-DF46598463EB}" type="presOf" srcId="{1AC823B0-20DF-7542-A17B-7A556AF4438C}" destId="{DE7A7FFD-FC12-9E4E-A426-1EF3CF4C9B53}" srcOrd="0" destOrd="0" presId="urn:microsoft.com/office/officeart/2005/8/layout/default"/>
    <dgm:cxn modelId="{D9A4D9D4-4826-5B49-BB91-947CC3B55742}" type="presOf" srcId="{DAAD69B0-B2B9-9C45-9D09-36CB827682F8}" destId="{180EAB97-3D6D-B84D-8ED5-68E0D13E6CA4}" srcOrd="0" destOrd="0" presId="urn:microsoft.com/office/officeart/2005/8/layout/default"/>
    <dgm:cxn modelId="{1E385DE9-4AEC-7147-A890-5BA52E5F2041}" srcId="{904F9EA3-24F1-4D43-BB68-FA55387C506F}" destId="{AD93D3BE-C65E-0E4E-9CAB-F6AC386C41A9}" srcOrd="0" destOrd="0" parTransId="{59F40408-D18D-8A44-A421-4BEB33D41D3E}" sibTransId="{B449D3D1-0617-B145-B740-53A7E7DD8794}"/>
    <dgm:cxn modelId="{88268EEA-A653-F442-B0A6-3BED03C56BD8}" type="presOf" srcId="{70B47505-072D-9C4E-9F4E-62AF48E1992A}" destId="{43BDB011-CE22-4542-8C19-3EFA1E186D82}" srcOrd="0" destOrd="0" presId="urn:microsoft.com/office/officeart/2005/8/layout/default"/>
    <dgm:cxn modelId="{62F9A2ED-ECDC-7342-89C5-80776C16B889}" type="presOf" srcId="{904F9EA3-24F1-4D43-BB68-FA55387C506F}" destId="{42FC1C86-8A64-284C-AEAD-BCD1111E5AFC}" srcOrd="0" destOrd="0" presId="urn:microsoft.com/office/officeart/2005/8/layout/default"/>
    <dgm:cxn modelId="{37F3428F-2145-9F4C-8AA3-5F82AABF5E55}" type="presParOf" srcId="{42FC1C86-8A64-284C-AEAD-BCD1111E5AFC}" destId="{B654B862-5128-7B4D-9B50-6D992F712815}" srcOrd="0" destOrd="0" presId="urn:microsoft.com/office/officeart/2005/8/layout/default"/>
    <dgm:cxn modelId="{D6EE7786-5D71-4641-9E57-07BF2C88F080}" type="presParOf" srcId="{42FC1C86-8A64-284C-AEAD-BCD1111E5AFC}" destId="{631AC3CB-FAF1-9249-B7BC-1EB77252B294}" srcOrd="1" destOrd="0" presId="urn:microsoft.com/office/officeart/2005/8/layout/default"/>
    <dgm:cxn modelId="{1834D6F1-F330-4349-A765-82FA69F8332A}" type="presParOf" srcId="{42FC1C86-8A64-284C-AEAD-BCD1111E5AFC}" destId="{4E4226E7-0B2F-464F-A563-AA11296445D9}" srcOrd="2" destOrd="0" presId="urn:microsoft.com/office/officeart/2005/8/layout/default"/>
    <dgm:cxn modelId="{0E19EE0A-4D26-5146-AF50-E5934B124DF0}" type="presParOf" srcId="{42FC1C86-8A64-284C-AEAD-BCD1111E5AFC}" destId="{13B46B90-F09E-7E46-AD4A-463ADEC00ECA}" srcOrd="3" destOrd="0" presId="urn:microsoft.com/office/officeart/2005/8/layout/default"/>
    <dgm:cxn modelId="{E8CD4277-AFEB-5C43-A343-0D0F10B29A92}" type="presParOf" srcId="{42FC1C86-8A64-284C-AEAD-BCD1111E5AFC}" destId="{180EAB97-3D6D-B84D-8ED5-68E0D13E6CA4}" srcOrd="4" destOrd="0" presId="urn:microsoft.com/office/officeart/2005/8/layout/default"/>
    <dgm:cxn modelId="{4B584AD8-B4A6-9446-9363-B320ECFBBF26}" type="presParOf" srcId="{42FC1C86-8A64-284C-AEAD-BCD1111E5AFC}" destId="{70165438-57B7-3741-B0AD-88CD6250159B}" srcOrd="5" destOrd="0" presId="urn:microsoft.com/office/officeart/2005/8/layout/default"/>
    <dgm:cxn modelId="{F7B6A781-1D0B-6148-81BB-78DF4A83D171}" type="presParOf" srcId="{42FC1C86-8A64-284C-AEAD-BCD1111E5AFC}" destId="{43BDB011-CE22-4542-8C19-3EFA1E186D82}" srcOrd="6" destOrd="0" presId="urn:microsoft.com/office/officeart/2005/8/layout/default"/>
    <dgm:cxn modelId="{09625035-34C8-F442-A28A-F3BAA75D203B}" type="presParOf" srcId="{42FC1C86-8A64-284C-AEAD-BCD1111E5AFC}" destId="{49DFF0E0-E020-CE49-B699-AA58B209BECD}" srcOrd="7" destOrd="0" presId="urn:microsoft.com/office/officeart/2005/8/layout/default"/>
    <dgm:cxn modelId="{55A1F35D-86BD-E64F-A293-1E99ED4FF7BC}" type="presParOf" srcId="{42FC1C86-8A64-284C-AEAD-BCD1111E5AFC}" destId="{DE7A7FFD-FC12-9E4E-A426-1EF3CF4C9B5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FC7AB-E2B0-DE4C-9C6A-AEECC7D76417}">
      <dsp:nvSpPr>
        <dsp:cNvPr id="0" name=""/>
        <dsp:cNvSpPr/>
      </dsp:nvSpPr>
      <dsp:spPr>
        <a:xfrm>
          <a:off x="1436753" y="0"/>
          <a:ext cx="1855325" cy="1855325"/>
        </a:xfrm>
        <a:prstGeom prst="triangl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Honesty</a:t>
          </a:r>
        </a:p>
      </dsp:txBody>
      <dsp:txXfrm>
        <a:off x="1900584" y="927663"/>
        <a:ext cx="927663" cy="927662"/>
      </dsp:txXfrm>
    </dsp:sp>
    <dsp:sp modelId="{441B48D7-C5F5-4342-81CF-A1157704CFC2}">
      <dsp:nvSpPr>
        <dsp:cNvPr id="0" name=""/>
        <dsp:cNvSpPr/>
      </dsp:nvSpPr>
      <dsp:spPr>
        <a:xfrm>
          <a:off x="509610" y="1855325"/>
          <a:ext cx="1855325" cy="1855325"/>
        </a:xfrm>
        <a:prstGeom prst="triangl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Autonomy</a:t>
          </a:r>
        </a:p>
      </dsp:txBody>
      <dsp:txXfrm>
        <a:off x="973441" y="2782988"/>
        <a:ext cx="927663" cy="927662"/>
      </dsp:txXfrm>
    </dsp:sp>
    <dsp:sp modelId="{47434FA9-5A9A-4B49-9A2C-D1F3F7357900}">
      <dsp:nvSpPr>
        <dsp:cNvPr id="0" name=""/>
        <dsp:cNvSpPr/>
      </dsp:nvSpPr>
      <dsp:spPr>
        <a:xfrm rot="10800000">
          <a:off x="1437272" y="1855325"/>
          <a:ext cx="1855325" cy="185532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Empathy</a:t>
          </a:r>
        </a:p>
      </dsp:txBody>
      <dsp:txXfrm rot="10800000">
        <a:off x="1901103" y="1855325"/>
        <a:ext cx="927663" cy="927662"/>
      </dsp:txXfrm>
    </dsp:sp>
    <dsp:sp modelId="{3614B26F-B197-5C4D-B5ED-0E69235CB898}">
      <dsp:nvSpPr>
        <dsp:cNvPr id="0" name=""/>
        <dsp:cNvSpPr/>
      </dsp:nvSpPr>
      <dsp:spPr>
        <a:xfrm>
          <a:off x="2364935" y="1855325"/>
          <a:ext cx="1855325" cy="1855325"/>
        </a:xfrm>
        <a:prstGeom prst="triangl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C00000"/>
              </a:solidFill>
            </a:rPr>
            <a:t>Reflection</a:t>
          </a:r>
        </a:p>
      </dsp:txBody>
      <dsp:txXfrm>
        <a:off x="2828766" y="2782988"/>
        <a:ext cx="927663" cy="927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20746-2474-764B-B977-8E910D489442}">
      <dsp:nvSpPr>
        <dsp:cNvPr id="0" name=""/>
        <dsp:cNvSpPr/>
      </dsp:nvSpPr>
      <dsp:spPr>
        <a:xfrm>
          <a:off x="3314" y="443550"/>
          <a:ext cx="2629160" cy="1577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0" i="0" u="none" kern="1200" dirty="0"/>
            <a:t>Staring too much</a:t>
          </a:r>
          <a:endParaRPr lang="en-GB" sz="2500" kern="1200" dirty="0"/>
        </a:p>
      </dsp:txBody>
      <dsp:txXfrm>
        <a:off x="3314" y="443550"/>
        <a:ext cx="2629160" cy="1577496"/>
      </dsp:txXfrm>
    </dsp:sp>
    <dsp:sp modelId="{D3926DCC-06D5-6F40-90DC-A871CE7CA61D}">
      <dsp:nvSpPr>
        <dsp:cNvPr id="0" name=""/>
        <dsp:cNvSpPr/>
      </dsp:nvSpPr>
      <dsp:spPr>
        <a:xfrm>
          <a:off x="2895390" y="443550"/>
          <a:ext cx="2629160" cy="157749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GB" sz="2400" b="0" i="0" u="none" kern="1200" dirty="0"/>
            <a:t>Fidgeting</a:t>
          </a:r>
        </a:p>
      </dsp:txBody>
      <dsp:txXfrm>
        <a:off x="2895390" y="443550"/>
        <a:ext cx="2629160" cy="1577496"/>
      </dsp:txXfrm>
    </dsp:sp>
    <dsp:sp modelId="{6AB59B27-3A22-1E4C-B0FD-BC79EC0FDC2C}">
      <dsp:nvSpPr>
        <dsp:cNvPr id="0" name=""/>
        <dsp:cNvSpPr/>
      </dsp:nvSpPr>
      <dsp:spPr>
        <a:xfrm>
          <a:off x="5787467" y="443550"/>
          <a:ext cx="2629160" cy="1577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GB" sz="2500" b="0" i="0" u="none" kern="1200"/>
            <a:t>Drumming fingers on table</a:t>
          </a:r>
        </a:p>
      </dsp:txBody>
      <dsp:txXfrm>
        <a:off x="5787467" y="443550"/>
        <a:ext cx="2629160" cy="1577496"/>
      </dsp:txXfrm>
    </dsp:sp>
    <dsp:sp modelId="{151D0B56-A4F8-9642-91CA-5014FD46E5B2}">
      <dsp:nvSpPr>
        <dsp:cNvPr id="0" name=""/>
        <dsp:cNvSpPr/>
      </dsp:nvSpPr>
      <dsp:spPr>
        <a:xfrm>
          <a:off x="8679544" y="443550"/>
          <a:ext cx="2629160" cy="157749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GB" sz="2500" b="0" i="0" u="none" kern="1200" dirty="0"/>
            <a:t>Not looking at the other person</a:t>
          </a:r>
        </a:p>
      </dsp:txBody>
      <dsp:txXfrm>
        <a:off x="8679544" y="443550"/>
        <a:ext cx="2629160" cy="1577496"/>
      </dsp:txXfrm>
    </dsp:sp>
    <dsp:sp modelId="{B4182517-21CF-2741-8AF2-4A44648DD37E}">
      <dsp:nvSpPr>
        <dsp:cNvPr id="0" name=""/>
        <dsp:cNvSpPr/>
      </dsp:nvSpPr>
      <dsp:spPr>
        <a:xfrm>
          <a:off x="3314" y="2283963"/>
          <a:ext cx="2629160" cy="157749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GB" sz="2500" b="0" i="0" u="none" kern="1200"/>
            <a:t>Yawning</a:t>
          </a:r>
        </a:p>
      </dsp:txBody>
      <dsp:txXfrm>
        <a:off x="3314" y="2283963"/>
        <a:ext cx="2629160" cy="1577496"/>
      </dsp:txXfrm>
    </dsp:sp>
    <dsp:sp modelId="{20BEBC27-7758-E847-850A-9DFA9AD7B028}">
      <dsp:nvSpPr>
        <dsp:cNvPr id="0" name=""/>
        <dsp:cNvSpPr/>
      </dsp:nvSpPr>
      <dsp:spPr>
        <a:xfrm>
          <a:off x="2895390" y="2283963"/>
          <a:ext cx="2629160" cy="1577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GB" sz="2500" b="0" i="0" u="none" kern="1200"/>
            <a:t>Staring blankly</a:t>
          </a:r>
        </a:p>
      </dsp:txBody>
      <dsp:txXfrm>
        <a:off x="2895390" y="2283963"/>
        <a:ext cx="2629160" cy="1577496"/>
      </dsp:txXfrm>
    </dsp:sp>
    <dsp:sp modelId="{8315B49B-ED13-3544-B8AC-1F7BCABAB849}">
      <dsp:nvSpPr>
        <dsp:cNvPr id="0" name=""/>
        <dsp:cNvSpPr/>
      </dsp:nvSpPr>
      <dsp:spPr>
        <a:xfrm>
          <a:off x="5787467" y="2283963"/>
          <a:ext cx="2629160" cy="157749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GB" sz="2500" b="0" i="0" u="none" kern="1200"/>
            <a:t>Not letting people finish their sentence</a:t>
          </a:r>
        </a:p>
      </dsp:txBody>
      <dsp:txXfrm>
        <a:off x="5787467" y="2283963"/>
        <a:ext cx="2629160" cy="1577496"/>
      </dsp:txXfrm>
    </dsp:sp>
    <dsp:sp modelId="{5E8C2334-7C4F-1447-A9DF-8168C48E7193}">
      <dsp:nvSpPr>
        <dsp:cNvPr id="0" name=""/>
        <dsp:cNvSpPr/>
      </dsp:nvSpPr>
      <dsp:spPr>
        <a:xfrm>
          <a:off x="8679544" y="2283963"/>
          <a:ext cx="2629160" cy="1577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GB" sz="2500" b="0" i="0" u="none" kern="1200"/>
            <a:t>Giving too much opinion </a:t>
          </a:r>
        </a:p>
      </dsp:txBody>
      <dsp:txXfrm>
        <a:off x="8679544" y="2283963"/>
        <a:ext cx="2629160" cy="15774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4B862-5128-7B4D-9B50-6D992F712815}">
      <dsp:nvSpPr>
        <dsp:cNvPr id="0" name=""/>
        <dsp:cNvSpPr/>
      </dsp:nvSpPr>
      <dsp:spPr>
        <a:xfrm>
          <a:off x="0" y="67493"/>
          <a:ext cx="3426519" cy="205591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mj-lt"/>
            </a:rPr>
            <a:t>We remain </a:t>
          </a:r>
          <a:r>
            <a:rPr lang="en-GB" sz="2700" kern="1200" dirty="0">
              <a:latin typeface="+mn-lt"/>
              <a:ea typeface="Choplin Bold"/>
              <a:cs typeface="Choplin Bold"/>
              <a:sym typeface="Choplin Bold"/>
            </a:rPr>
            <a:t>open</a:t>
          </a:r>
          <a:r>
            <a:rPr lang="en-GB" sz="2700" kern="1200" dirty="0">
              <a:latin typeface="+mj-lt"/>
            </a:rPr>
            <a:t> and </a:t>
          </a:r>
          <a:r>
            <a:rPr lang="en-GB" sz="2700" kern="1200" dirty="0">
              <a:latin typeface="+mn-lt"/>
              <a:ea typeface="Choplin Bold"/>
              <a:cs typeface="Choplin Bold"/>
              <a:sym typeface="Choplin Bold"/>
            </a:rPr>
            <a:t>curious</a:t>
          </a:r>
          <a:r>
            <a:rPr lang="en-GB" sz="2700" kern="1200" dirty="0">
              <a:latin typeface="+mj-lt"/>
            </a:rPr>
            <a:t> to the viewpoint </a:t>
          </a:r>
          <a:br>
            <a:rPr lang="en-GB" sz="2700" kern="1200" dirty="0">
              <a:latin typeface="+mj-lt"/>
            </a:rPr>
          </a:br>
          <a:r>
            <a:rPr lang="en-GB" sz="2700" kern="1200" dirty="0">
              <a:latin typeface="+mj-lt"/>
            </a:rPr>
            <a:t>of others </a:t>
          </a:r>
        </a:p>
      </dsp:txBody>
      <dsp:txXfrm>
        <a:off x="0" y="67493"/>
        <a:ext cx="3426519" cy="2055911"/>
      </dsp:txXfrm>
    </dsp:sp>
    <dsp:sp modelId="{4E4226E7-0B2F-464F-A563-AA11296445D9}">
      <dsp:nvSpPr>
        <dsp:cNvPr id="0" name=""/>
        <dsp:cNvSpPr/>
      </dsp:nvSpPr>
      <dsp:spPr>
        <a:xfrm>
          <a:off x="3769171" y="67493"/>
          <a:ext cx="3426519" cy="20559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SzPct val="100000"/>
            <a:buNone/>
          </a:pPr>
          <a:r>
            <a:rPr lang="en-GB" sz="2700" kern="1200" dirty="0">
              <a:latin typeface="+mj-lt"/>
            </a:rPr>
            <a:t>We </a:t>
          </a:r>
          <a:r>
            <a:rPr lang="en-GB" sz="2700" kern="1200" dirty="0">
              <a:latin typeface="+mn-lt"/>
              <a:ea typeface="Choplin Bold"/>
              <a:cs typeface="Choplin Bold"/>
              <a:sym typeface="Choplin Bold"/>
            </a:rPr>
            <a:t>listen</a:t>
          </a:r>
          <a:r>
            <a:rPr lang="en-GB" sz="2700" kern="1200" dirty="0">
              <a:latin typeface="+mj-lt"/>
            </a:rPr>
            <a:t> to </a:t>
          </a:r>
          <a:r>
            <a:rPr lang="en-GB" sz="2700" kern="1200" dirty="0">
              <a:latin typeface="+mn-lt"/>
              <a:ea typeface="Choplin Bold"/>
              <a:cs typeface="Choplin Bold"/>
              <a:sym typeface="Choplin Bold"/>
            </a:rPr>
            <a:t>understand</a:t>
          </a:r>
          <a:r>
            <a:rPr lang="en-GB" sz="2700" kern="1200" dirty="0">
              <a:latin typeface="+mj-lt"/>
            </a:rPr>
            <a:t> not </a:t>
          </a:r>
          <a:br>
            <a:rPr lang="en-GB" sz="2700" kern="1200" dirty="0">
              <a:latin typeface="+mj-lt"/>
            </a:rPr>
          </a:br>
          <a:r>
            <a:rPr lang="en-GB" sz="2700" kern="1200" dirty="0">
              <a:latin typeface="+mj-lt"/>
            </a:rPr>
            <a:t>to </a:t>
          </a:r>
          <a:r>
            <a:rPr lang="en-GB" sz="2700" kern="1200" dirty="0">
              <a:latin typeface="+mj-lt"/>
              <a:ea typeface="Choplin Bold"/>
              <a:cs typeface="Choplin Bold"/>
              <a:sym typeface="Choplin Bold"/>
            </a:rPr>
            <a:t>respond</a:t>
          </a:r>
          <a:endParaRPr lang="en-GB" sz="2700" kern="1200" dirty="0">
            <a:latin typeface="+mj-lt"/>
          </a:endParaRPr>
        </a:p>
      </dsp:txBody>
      <dsp:txXfrm>
        <a:off x="3769171" y="67493"/>
        <a:ext cx="3426519" cy="2055911"/>
      </dsp:txXfrm>
    </dsp:sp>
    <dsp:sp modelId="{180EAB97-3D6D-B84D-8ED5-68E0D13E6CA4}">
      <dsp:nvSpPr>
        <dsp:cNvPr id="0" name=""/>
        <dsp:cNvSpPr/>
      </dsp:nvSpPr>
      <dsp:spPr>
        <a:xfrm>
          <a:off x="7538343" y="67493"/>
          <a:ext cx="3426519" cy="205591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SzPct val="100000"/>
            <a:buNone/>
          </a:pPr>
          <a:r>
            <a:rPr lang="en-GB" sz="2700" kern="1200" dirty="0">
              <a:latin typeface="+mj-lt"/>
            </a:rPr>
            <a:t>Maintain </a:t>
          </a:r>
          <a:r>
            <a:rPr lang="en-GB" sz="2700" kern="1200" dirty="0">
              <a:latin typeface="+mn-lt"/>
              <a:ea typeface="Choplin Bold"/>
              <a:cs typeface="Choplin Bold"/>
              <a:sym typeface="Choplin Bold"/>
            </a:rPr>
            <a:t>confidentiality</a:t>
          </a:r>
          <a:r>
            <a:rPr lang="en-GB" sz="2700" kern="1200" dirty="0">
              <a:latin typeface="+mj-lt"/>
            </a:rPr>
            <a:t> </a:t>
          </a:r>
          <a:r>
            <a:rPr lang="en-GB" sz="2700" kern="1200" dirty="0">
              <a:latin typeface="+mj-lt"/>
              <a:ea typeface="Choplin Bold"/>
              <a:cs typeface="Choplin Bold"/>
              <a:sym typeface="Choplin Bold"/>
            </a:rPr>
            <a:t>at all times</a:t>
          </a:r>
          <a:r>
            <a:rPr lang="en-GB" sz="2700" kern="1200" dirty="0">
              <a:latin typeface="+mj-lt"/>
            </a:rPr>
            <a:t> - never discuss specifics </a:t>
          </a:r>
        </a:p>
      </dsp:txBody>
      <dsp:txXfrm>
        <a:off x="7538343" y="67493"/>
        <a:ext cx="3426519" cy="2055911"/>
      </dsp:txXfrm>
    </dsp:sp>
    <dsp:sp modelId="{43BDB011-CE22-4542-8C19-3EFA1E186D82}">
      <dsp:nvSpPr>
        <dsp:cNvPr id="0" name=""/>
        <dsp:cNvSpPr/>
      </dsp:nvSpPr>
      <dsp:spPr>
        <a:xfrm>
          <a:off x="1884585" y="2466056"/>
          <a:ext cx="3426519" cy="205591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SzPct val="100000"/>
            <a:buNone/>
          </a:pPr>
          <a:r>
            <a:rPr lang="en-GB" sz="2700" kern="1200" dirty="0">
              <a:latin typeface="+mj-lt"/>
            </a:rPr>
            <a:t>Be </a:t>
          </a:r>
          <a:r>
            <a:rPr lang="en-GB" sz="2700" kern="1200" dirty="0">
              <a:latin typeface="+mn-lt"/>
            </a:rPr>
            <a:t>prepared</a:t>
          </a:r>
          <a:r>
            <a:rPr lang="en-GB" sz="2700" kern="1200" dirty="0">
              <a:latin typeface="+mj-lt"/>
            </a:rPr>
            <a:t> to </a:t>
          </a:r>
          <a:r>
            <a:rPr lang="en-GB" sz="2700" kern="1200" dirty="0">
              <a:latin typeface="+mn-lt"/>
              <a:ea typeface="Choplin Bold"/>
              <a:cs typeface="Choplin Bold"/>
              <a:sym typeface="Choplin Bold"/>
            </a:rPr>
            <a:t>let go</a:t>
          </a:r>
          <a:r>
            <a:rPr lang="en-GB" sz="2700" kern="1200" dirty="0">
              <a:latin typeface="+mj-lt"/>
              <a:ea typeface="Choplin Bold"/>
              <a:cs typeface="Choplin Bold"/>
              <a:sym typeface="Choplin Bold"/>
            </a:rPr>
            <a:t> of some ideas</a:t>
          </a:r>
          <a:r>
            <a:rPr lang="en-GB" sz="2700" kern="1200" dirty="0">
              <a:latin typeface="+mj-lt"/>
            </a:rPr>
            <a:t> to </a:t>
          </a:r>
          <a:r>
            <a:rPr lang="en-GB" sz="2700" kern="1200" dirty="0">
              <a:latin typeface="+mj-lt"/>
              <a:ea typeface="Choplin Bold"/>
              <a:cs typeface="Choplin Bold"/>
              <a:sym typeface="Choplin Bold"/>
            </a:rPr>
            <a:t>let new ones in</a:t>
          </a:r>
          <a:endParaRPr lang="en-GB" sz="2700" kern="1200" dirty="0">
            <a:latin typeface="+mj-lt"/>
          </a:endParaRPr>
        </a:p>
      </dsp:txBody>
      <dsp:txXfrm>
        <a:off x="1884585" y="2466056"/>
        <a:ext cx="3426519" cy="2055911"/>
      </dsp:txXfrm>
    </dsp:sp>
    <dsp:sp modelId="{DE7A7FFD-FC12-9E4E-A426-1EF3CF4C9B53}">
      <dsp:nvSpPr>
        <dsp:cNvPr id="0" name=""/>
        <dsp:cNvSpPr/>
      </dsp:nvSpPr>
      <dsp:spPr>
        <a:xfrm>
          <a:off x="5653757" y="2466056"/>
          <a:ext cx="3426519" cy="20559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mj-lt"/>
            </a:rPr>
            <a:t>Stay </a:t>
          </a:r>
          <a:r>
            <a:rPr lang="en-GB" sz="2700" kern="1200" dirty="0">
              <a:latin typeface="+mn-lt"/>
            </a:rPr>
            <a:t>attentive</a:t>
          </a:r>
          <a:r>
            <a:rPr lang="en-GB" sz="2700" kern="1200" dirty="0">
              <a:latin typeface="+mj-lt"/>
            </a:rPr>
            <a:t> and </a:t>
          </a:r>
          <a:r>
            <a:rPr lang="en-GB" sz="2700" kern="1200" dirty="0">
              <a:latin typeface="+mn-lt"/>
            </a:rPr>
            <a:t>interact</a:t>
          </a:r>
          <a:r>
            <a:rPr lang="en-GB" sz="2700" kern="1200" dirty="0">
              <a:latin typeface="+mj-lt"/>
            </a:rPr>
            <a:t> with the group</a:t>
          </a:r>
        </a:p>
      </dsp:txBody>
      <dsp:txXfrm>
        <a:off x="5653757" y="2466056"/>
        <a:ext cx="3426519" cy="2055911"/>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C563F8-AB43-492E-821A-1522993872F4}" type="datetimeFigureOut">
              <a:rPr lang="en-GB" smtClean="0"/>
              <a:t>13/12/2022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243AE-AD24-4F2D-A5D1-83D43D483D35}" type="slidenum">
              <a:rPr lang="en-GB" smtClean="0"/>
              <a:t>‹#›</a:t>
            </a:fld>
            <a:endParaRPr lang="en-GB"/>
          </a:p>
        </p:txBody>
      </p:sp>
    </p:spTree>
    <p:extLst>
      <p:ext uri="{BB962C8B-B14F-4D97-AF65-F5344CB8AC3E}">
        <p14:creationId xmlns:p14="http://schemas.microsoft.com/office/powerpoint/2010/main" val="300106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akingbusinessmatter.co.uk/team-building-skills-ultimate-gui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akingbusinessmatter.co.uk/team-building-skills-ultimate-gui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utcache.com/blog/are-you-using-the-right-collaboration-tool-for-your-virtual-tea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GB" sz="1800" b="0" i="0" u="none" strike="noStrike" dirty="0">
                <a:solidFill>
                  <a:srgbClr val="000000"/>
                </a:solidFill>
                <a:effectLst/>
                <a:latin typeface="Calibri" panose="020F0502020204030204" pitchFamily="34" charset="0"/>
              </a:rPr>
              <a:t>Educator to expand  when a person turns up on a course</a:t>
            </a:r>
            <a:endParaRPr lang="en-GB" b="0" i="0" u="none" strike="noStrike" dirty="0">
              <a:solidFill>
                <a:srgbClr val="000000"/>
              </a:solidFill>
              <a:effectLst/>
            </a:endParaRPr>
          </a:p>
          <a:p>
            <a:pPr algn="l" rtl="0">
              <a:spcBef>
                <a:spcPts val="0"/>
              </a:spcBef>
              <a:spcAft>
                <a:spcPts val="0"/>
              </a:spcAft>
            </a:pPr>
            <a:br>
              <a:rPr lang="en-GB" b="0" i="0" u="none" strike="noStrike" dirty="0">
                <a:solidFill>
                  <a:srgbClr val="000000"/>
                </a:solidFill>
                <a:effectLst/>
              </a:rPr>
            </a:br>
            <a:r>
              <a:rPr lang="en-GB" sz="1800" b="0" i="0" u="none" strike="noStrike" dirty="0">
                <a:solidFill>
                  <a:srgbClr val="000000"/>
                </a:solidFill>
                <a:effectLst/>
                <a:latin typeface="Calibri" panose="020F0502020204030204" pitchFamily="34" charset="0"/>
              </a:rPr>
              <a:t>Example – Describe a similar scene at your course – Hi mate how are you? (shake hands or bump fists) Welcome to </a:t>
            </a:r>
            <a:r>
              <a:rPr lang="en-GB" sz="1800" b="0" i="0" u="none" strike="noStrike" dirty="0" err="1">
                <a:solidFill>
                  <a:srgbClr val="000000"/>
                </a:solidFill>
                <a:effectLst/>
                <a:latin typeface="Calibri" panose="020F0502020204030204" pitchFamily="34" charset="0"/>
              </a:rPr>
              <a:t>Taffs</a:t>
            </a:r>
            <a:r>
              <a:rPr lang="en-GB" sz="1800" b="0" i="0" u="none" strike="noStrike" dirty="0">
                <a:solidFill>
                  <a:srgbClr val="000000"/>
                </a:solidFill>
                <a:effectLst/>
                <a:latin typeface="Calibri" panose="020F0502020204030204" pitchFamily="34" charset="0"/>
              </a:rPr>
              <a:t> Well RFC, you been here before? Can I ask you a few questions just so that I can get to know a little more about you, and I can fill in my register. So </a:t>
            </a:r>
            <a:r>
              <a:rPr lang="en-GB" sz="1800" b="0" i="0" u="none" strike="noStrike" dirty="0" err="1">
                <a:solidFill>
                  <a:srgbClr val="000000"/>
                </a:solidFill>
                <a:effectLst/>
                <a:latin typeface="Calibri" panose="020F0502020204030204" pitchFamily="34" charset="0"/>
              </a:rPr>
              <a:t>whats</a:t>
            </a:r>
            <a:r>
              <a:rPr lang="en-GB" sz="1800" b="0" i="0" u="none" strike="noStrike" dirty="0">
                <a:solidFill>
                  <a:srgbClr val="000000"/>
                </a:solidFill>
                <a:effectLst/>
                <a:latin typeface="Calibri" panose="020F0502020204030204" pitchFamily="34" charset="0"/>
              </a:rPr>
              <a:t> your name? What club are you with? And what age group are you coaching? Respond to his answers maybe ask did they play last week etc, then give them some information – so you are in Will Thomas’s group on table 3 grab a seat there are resources stick your name on them and while everyone is is turning up help yourself to tea or coffee we will start as soon as everyone arrives. </a:t>
            </a:r>
            <a:endParaRPr lang="en-GB" b="0" i="0" u="none" strike="noStrike" dirty="0">
              <a:solidFill>
                <a:srgbClr val="000000"/>
              </a:solidFill>
              <a:effectLst/>
            </a:endParaRPr>
          </a:p>
          <a:p>
            <a:pPr algn="l" rtl="0">
              <a:spcBef>
                <a:spcPts val="0"/>
              </a:spcBef>
              <a:spcAft>
                <a:spcPts val="0"/>
              </a:spcAft>
            </a:pPr>
            <a:br>
              <a:rPr lang="en-GB" b="0" i="0" u="none" strike="noStrike" dirty="0">
                <a:solidFill>
                  <a:srgbClr val="000000"/>
                </a:solidFill>
                <a:effectLst/>
              </a:rPr>
            </a:br>
            <a:r>
              <a:rPr lang="en-GB" sz="1800" b="0" i="0" u="none" strike="noStrike" dirty="0">
                <a:solidFill>
                  <a:srgbClr val="000000"/>
                </a:solidFill>
                <a:effectLst/>
                <a:latin typeface="Calibri" panose="020F0502020204030204" pitchFamily="34" charset="0"/>
              </a:rPr>
              <a:t>Set the scenario person going onto the course, what did the educator do to make the candidates feel at ease, what did they do and say.</a:t>
            </a:r>
            <a:endParaRPr lang="en-GB" b="0" i="0" u="none" strike="noStrike" dirty="0">
              <a:solidFill>
                <a:srgbClr val="000000"/>
              </a:solidFill>
              <a:effectLst/>
            </a:endParaRPr>
          </a:p>
          <a:p>
            <a:pPr algn="l" rtl="0">
              <a:spcBef>
                <a:spcPts val="0"/>
              </a:spcBef>
              <a:spcAft>
                <a:spcPts val="0"/>
              </a:spcAft>
            </a:pPr>
            <a:br>
              <a:rPr lang="en-GB" b="0" i="0" u="none" strike="noStrike" dirty="0">
                <a:solidFill>
                  <a:srgbClr val="000000"/>
                </a:solidFill>
                <a:effectLst/>
              </a:rPr>
            </a:br>
            <a:r>
              <a:rPr lang="en-GB" sz="1800" b="0" i="0" u="none" strike="noStrike" dirty="0">
                <a:solidFill>
                  <a:srgbClr val="000000"/>
                </a:solidFill>
                <a:effectLst/>
                <a:latin typeface="Calibri" panose="020F0502020204030204" pitchFamily="34" charset="0"/>
              </a:rPr>
              <a:t>Feel free to use your own example</a:t>
            </a:r>
            <a:endParaRPr lang="en-GB" b="0" i="0" u="none" strike="noStrike" dirty="0">
              <a:solidFill>
                <a:srgbClr val="000000"/>
              </a:solidFill>
              <a:effectLst/>
            </a:endParaRPr>
          </a:p>
          <a:p>
            <a:endParaRPr lang="en-GB" dirty="0"/>
          </a:p>
          <a:p>
            <a:pPr indent="-365125" algn="l" rtl="0">
              <a:spcBef>
                <a:spcPts val="0"/>
              </a:spcBef>
              <a:spcAft>
                <a:spcPts val="0"/>
              </a:spcAft>
            </a:pPr>
            <a:r>
              <a:rPr lang="en-GB" sz="1800" b="0" i="0" u="none" strike="noStrike" dirty="0">
                <a:solidFill>
                  <a:srgbClr val="000000"/>
                </a:solidFill>
                <a:effectLst/>
                <a:latin typeface="Calibri" panose="020F0502020204030204" pitchFamily="34" charset="0"/>
              </a:rPr>
              <a:t>Having Empathy, being Genuineness, have Good communication skills, good listening skills etc (Rogers, 1979)</a:t>
            </a:r>
            <a:endParaRPr lang="en-GB" b="0" i="0" u="none" strike="noStrike" dirty="0">
              <a:solidFill>
                <a:srgbClr val="000000"/>
              </a:solidFill>
              <a:effectLst/>
            </a:endParaRPr>
          </a:p>
          <a:p>
            <a:pPr indent="-365125" algn="l" rtl="0">
              <a:spcBef>
                <a:spcPts val="0"/>
              </a:spcBef>
              <a:spcAft>
                <a:spcPts val="0"/>
              </a:spcAft>
            </a:pPr>
            <a:r>
              <a:rPr lang="en-GB" sz="1800" b="0" i="0" u="none" strike="noStrike" dirty="0">
                <a:solidFill>
                  <a:srgbClr val="000000"/>
                </a:solidFill>
                <a:effectLst/>
                <a:latin typeface="Calibri" panose="020F0502020204030204" pitchFamily="34" charset="0"/>
              </a:rPr>
              <a:t>By creating the right environment for learning</a:t>
            </a:r>
            <a:endParaRPr lang="en-GB" b="0" i="0" u="none" strike="noStrike" dirty="0">
              <a:solidFill>
                <a:srgbClr val="000000"/>
              </a:solidFill>
              <a:effectLst/>
            </a:endParaRPr>
          </a:p>
          <a:p>
            <a:pPr indent="-365125" algn="l" rtl="0">
              <a:spcBef>
                <a:spcPts val="0"/>
              </a:spcBef>
              <a:spcAft>
                <a:spcPts val="0"/>
              </a:spcAft>
            </a:pPr>
            <a:r>
              <a:rPr lang="en-GB" sz="1800" b="0" i="0" u="none" strike="noStrike" dirty="0">
                <a:solidFill>
                  <a:srgbClr val="000000"/>
                </a:solidFill>
                <a:effectLst/>
                <a:latin typeface="Calibri" panose="020F0502020204030204" pitchFamily="34" charset="0"/>
              </a:rPr>
              <a:t>By establishing clear goals and working towards them, via some form of  achievement for/with the candidates, creating some  satisfaction, possibly even changing their perceptions of certain elements within their coaching/refereeing etc</a:t>
            </a:r>
            <a:endParaRPr lang="en-GB" b="0" i="0" u="none" strike="noStrike" dirty="0">
              <a:solidFill>
                <a:srgbClr val="000000"/>
              </a:solidFill>
              <a:effectLst/>
            </a:endParaRPr>
          </a:p>
          <a:p>
            <a:br>
              <a:rPr lang="en-GB" dirty="0"/>
            </a:br>
            <a:br>
              <a:rPr lang="en-GB" dirty="0"/>
            </a:br>
            <a:br>
              <a:rPr lang="en-GB" dirty="0"/>
            </a:br>
            <a:br>
              <a:rPr lang="en-GB" dirty="0"/>
            </a:br>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3</a:t>
            </a:fld>
            <a:endParaRPr lang="en-GB"/>
          </a:p>
        </p:txBody>
      </p:sp>
    </p:spTree>
    <p:extLst>
      <p:ext uri="{BB962C8B-B14F-4D97-AF65-F5344CB8AC3E}">
        <p14:creationId xmlns:p14="http://schemas.microsoft.com/office/powerpoint/2010/main" val="189878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1A1A1A"/>
                </a:solidFill>
                <a:effectLst/>
                <a:latin typeface="Tahoma" panose="020B0604030504040204" pitchFamily="34" charset="0"/>
              </a:rPr>
              <a:t>The specific objective of this game is to get  members working through differing opinions. </a:t>
            </a:r>
          </a:p>
          <a:p>
            <a:pPr algn="l"/>
            <a:endParaRPr lang="en-GB" b="0" i="0" u="none" strike="noStrike" dirty="0">
              <a:solidFill>
                <a:srgbClr val="1A1A1A"/>
              </a:solidFill>
              <a:effectLst/>
              <a:latin typeface="Tahoma" panose="020B0604030504040204" pitchFamily="34" charset="0"/>
            </a:endParaRPr>
          </a:p>
          <a:p>
            <a:pPr algn="l"/>
            <a:r>
              <a:rPr lang="en-GB" b="0" i="0" u="none" strike="noStrike" dirty="0">
                <a:solidFill>
                  <a:srgbClr val="1A1A1A"/>
                </a:solidFill>
                <a:effectLst/>
                <a:latin typeface="Tahoma" panose="020B0604030504040204" pitchFamily="34" charset="0"/>
              </a:rPr>
              <a:t>Here’s the method:</a:t>
            </a:r>
          </a:p>
          <a:p>
            <a:pPr algn="l"/>
            <a:r>
              <a:rPr lang="en-GB" b="1" i="0" u="none" strike="noStrike" dirty="0">
                <a:solidFill>
                  <a:srgbClr val="1A1A1A"/>
                </a:solidFill>
                <a:effectLst/>
                <a:latin typeface="Tahoma" panose="020B0604030504040204" pitchFamily="34" charset="0"/>
              </a:rPr>
              <a:t>Firstly,</a:t>
            </a:r>
            <a:r>
              <a:rPr lang="en-GB" b="0" i="0" u="none" strike="noStrike" dirty="0">
                <a:solidFill>
                  <a:srgbClr val="1A1A1A"/>
                </a:solidFill>
                <a:effectLst/>
                <a:latin typeface="Tahoma" panose="020B0604030504040204" pitchFamily="34" charset="0"/>
              </a:rPr>
              <a:t> Hand a pen and paper to each team member and ask them to write four words on it. They all must associate with the word ‘conflict’.</a:t>
            </a:r>
          </a:p>
          <a:p>
            <a:pPr algn="l"/>
            <a:endParaRPr lang="en-GB" b="0" i="0" u="none" strike="noStrike" dirty="0">
              <a:solidFill>
                <a:srgbClr val="1A1A1A"/>
              </a:solidFill>
              <a:effectLst/>
              <a:latin typeface="Tahoma" panose="020B0604030504040204" pitchFamily="34" charset="0"/>
            </a:endParaRPr>
          </a:p>
          <a:p>
            <a:pPr algn="l"/>
            <a:r>
              <a:rPr lang="en-GB" b="1" i="0" u="none" strike="noStrike" dirty="0">
                <a:solidFill>
                  <a:srgbClr val="1A1A1A"/>
                </a:solidFill>
                <a:effectLst/>
                <a:latin typeface="Tahoma" panose="020B0604030504040204" pitchFamily="34" charset="0"/>
              </a:rPr>
              <a:t>Secondly,</a:t>
            </a:r>
            <a:r>
              <a:rPr lang="en-GB" b="0" i="0" u="none" strike="noStrike" dirty="0">
                <a:solidFill>
                  <a:srgbClr val="1A1A1A"/>
                </a:solidFill>
                <a:effectLst/>
                <a:latin typeface="Tahoma" panose="020B0604030504040204" pitchFamily="34" charset="0"/>
              </a:rPr>
              <a:t> pair up your </a:t>
            </a:r>
            <a:r>
              <a:rPr lang="en-GB" b="0" i="0" u="none" strike="noStrike" dirty="0">
                <a:solidFill>
                  <a:srgbClr val="1A1A1A"/>
                </a:solidFill>
                <a:effectLst/>
                <a:latin typeface="Tahoma" panose="020B0604030504040204" pitchFamily="34" charset="0"/>
                <a:hlinkClick r:id="rId3"/>
              </a:rPr>
              <a:t>team</a:t>
            </a:r>
            <a:r>
              <a:rPr lang="en-GB" b="0" i="0" u="none" strike="noStrike" dirty="0">
                <a:solidFill>
                  <a:srgbClr val="1A1A1A"/>
                </a:solidFill>
                <a:effectLst/>
                <a:latin typeface="Tahoma" panose="020B0604030504040204" pitchFamily="34" charset="0"/>
              </a:rPr>
              <a:t> members. Ask them to decide between them the best four words out of the eight they have written between them. Each pair should move forward with four final words for their pair, discarding the other four.</a:t>
            </a:r>
          </a:p>
          <a:p>
            <a:pPr algn="l"/>
            <a:endParaRPr lang="en-GB" b="0" i="0" u="none" strike="noStrike" dirty="0">
              <a:solidFill>
                <a:srgbClr val="1A1A1A"/>
              </a:solidFill>
              <a:effectLst/>
              <a:latin typeface="Tahoma" panose="020B0604030504040204" pitchFamily="34" charset="0"/>
            </a:endParaRPr>
          </a:p>
          <a:p>
            <a:pPr algn="l"/>
            <a:r>
              <a:rPr lang="en-GB" b="1" i="0" u="none" strike="noStrike" dirty="0">
                <a:solidFill>
                  <a:srgbClr val="1A1A1A"/>
                </a:solidFill>
                <a:effectLst/>
                <a:latin typeface="Tahoma" panose="020B0604030504040204" pitchFamily="34" charset="0"/>
              </a:rPr>
              <a:t>Finally,</a:t>
            </a:r>
            <a:r>
              <a:rPr lang="en-GB" b="0" i="0" u="none" strike="noStrike" dirty="0">
                <a:solidFill>
                  <a:srgbClr val="1A1A1A"/>
                </a:solidFill>
                <a:effectLst/>
                <a:latin typeface="Tahoma" panose="020B0604030504040204" pitchFamily="34" charset="0"/>
              </a:rPr>
              <a:t> pair each pair with another pair and ask them to do the same. Pick four of their eight words as a group, discard four and move forward with the rest. Continue this process – teams of 4 pair up with other teams of 4 and so on. Always moving forward with only four words. This should eventually result in half the room negotiating with the other half of the room. They’re looking to find the ultimate four words that associate with ‘conflict’.</a:t>
            </a:r>
          </a:p>
          <a:p>
            <a:pPr algn="l"/>
            <a:endParaRPr lang="en-GB" b="0" i="0" u="none" strike="noStrike" dirty="0">
              <a:solidFill>
                <a:srgbClr val="1A1A1A"/>
              </a:solidFill>
              <a:effectLst/>
              <a:latin typeface="Tahoma" panose="020B0604030504040204" pitchFamily="34" charset="0"/>
            </a:endParaRPr>
          </a:p>
          <a:p>
            <a:pPr algn="l"/>
            <a:r>
              <a:rPr lang="en-GB" b="1" i="0" u="none" strike="noStrike" dirty="0">
                <a:solidFill>
                  <a:srgbClr val="1A1A1A"/>
                </a:solidFill>
                <a:effectLst/>
                <a:latin typeface="Tahoma" panose="020B0604030504040204" pitchFamily="34" charset="0"/>
              </a:rPr>
              <a:t>Finish by Debriefing the Team</a:t>
            </a:r>
          </a:p>
          <a:p>
            <a:pPr algn="l"/>
            <a:endParaRPr lang="en-GB" b="1" i="0" u="none" strike="noStrike" dirty="0">
              <a:solidFill>
                <a:srgbClr val="1A1A1A"/>
              </a:solidFill>
              <a:effectLst/>
              <a:latin typeface="Tahoma" panose="020B0604030504040204" pitchFamily="34" charset="0"/>
            </a:endParaRPr>
          </a:p>
          <a:p>
            <a:pPr algn="l"/>
            <a:r>
              <a:rPr lang="en-GB" b="0" i="0" u="none" strike="noStrike" dirty="0">
                <a:solidFill>
                  <a:srgbClr val="1A1A1A"/>
                </a:solidFill>
                <a:effectLst/>
                <a:latin typeface="Tahoma" panose="020B0604030504040204" pitchFamily="34" charset="0"/>
              </a:rPr>
              <a:t>Ask them what techniques they feel were at use, how they resolved disagreements on the words. Ask them each ‘what’s one thing you learned during this exercise?’ This direct, yet open question forces each team member to really think about their top takeaway from the exercise. This will help them remember it and hopefully use it of their own accord in future.</a:t>
            </a:r>
          </a:p>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13</a:t>
            </a:fld>
            <a:endParaRPr lang="en-GB"/>
          </a:p>
        </p:txBody>
      </p:sp>
    </p:spTree>
    <p:extLst>
      <p:ext uri="{BB962C8B-B14F-4D97-AF65-F5344CB8AC3E}">
        <p14:creationId xmlns:p14="http://schemas.microsoft.com/office/powerpoint/2010/main" val="2125453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1" i="0" u="none" strike="noStrike" dirty="0">
                <a:solidFill>
                  <a:srgbClr val="555555"/>
                </a:solidFill>
                <a:effectLst/>
                <a:latin typeface="inherit"/>
              </a:rPr>
              <a:t>Be on your guard for signs of conflict</a:t>
            </a:r>
            <a:br>
              <a:rPr lang="en-GB" b="0" i="0" u="none" strike="noStrike" dirty="0">
                <a:solidFill>
                  <a:srgbClr val="555555"/>
                </a:solidFill>
                <a:effectLst/>
                <a:latin typeface="Arial" panose="020B0604020202020204" pitchFamily="34" charset="0"/>
              </a:rPr>
            </a:br>
            <a:r>
              <a:rPr lang="en-GB" b="0" i="0" u="none" strike="noStrike" dirty="0">
                <a:solidFill>
                  <a:srgbClr val="555555"/>
                </a:solidFill>
                <a:effectLst/>
                <a:latin typeface="Arial" panose="020B0604020202020204" pitchFamily="34" charset="0"/>
              </a:rPr>
              <a:t>Watching body language is a good way to spot potential conflicts early on. Facial expressions of raised eyebrows, shaking the head or rolling the eyes are clear signs that someone in the room is unhappy. Choose your words carefully if you sense you’re entering choppy waters. Effective communication can diffuse the tension and help to make sure everyone is on the same page.</a:t>
            </a:r>
          </a:p>
          <a:p>
            <a:pPr algn="l" fontAlgn="base"/>
            <a:r>
              <a:rPr lang="en-GB" b="1" i="0" u="none" strike="noStrike" dirty="0">
                <a:solidFill>
                  <a:srgbClr val="555555"/>
                </a:solidFill>
                <a:effectLst/>
                <a:latin typeface="inherit"/>
              </a:rPr>
              <a:t>Control arguments</a:t>
            </a:r>
            <a:br>
              <a:rPr lang="en-GB" b="0" i="0" u="none" strike="noStrike" dirty="0">
                <a:solidFill>
                  <a:srgbClr val="555555"/>
                </a:solidFill>
                <a:effectLst/>
                <a:latin typeface="Arial" panose="020B0604020202020204" pitchFamily="34" charset="0"/>
              </a:rPr>
            </a:br>
            <a:r>
              <a:rPr lang="en-GB" b="0" i="0" u="none" strike="noStrike" dirty="0">
                <a:solidFill>
                  <a:srgbClr val="555555"/>
                </a:solidFill>
                <a:effectLst/>
                <a:latin typeface="Arial" panose="020B0604020202020204" pitchFamily="34" charset="0"/>
              </a:rPr>
              <a:t>Disagreements are normal in a healthy discussion. After all, someone who disagrees with another person’s point of view obviously cares about the business and their role in it. But if an argument gets out of hand, you need to nip it in the bud quickly. As a meeting facilitator it’s your job to ensure it runs as smoothly as possible, with the aim of achieving the set objectives. Make sure it doesn’t descend into personal attacks and offensive language. Stick to the facts. If necessary, call a halt to the proceedings and resume the meeting once everyone has had chance to calm down.</a:t>
            </a:r>
          </a:p>
          <a:p>
            <a:pPr algn="l" fontAlgn="base"/>
            <a:r>
              <a:rPr lang="en-GB" b="1" i="0" u="none" strike="noStrike" dirty="0">
                <a:solidFill>
                  <a:srgbClr val="555555"/>
                </a:solidFill>
                <a:effectLst/>
                <a:latin typeface="inherit"/>
              </a:rPr>
              <a:t>Don’t be aggressive if someone disagrees with you</a:t>
            </a:r>
            <a:br>
              <a:rPr lang="en-GB" b="0" i="0" u="none" strike="noStrike" dirty="0">
                <a:solidFill>
                  <a:srgbClr val="555555"/>
                </a:solidFill>
                <a:effectLst/>
                <a:latin typeface="Arial" panose="020B0604020202020204" pitchFamily="34" charset="0"/>
              </a:rPr>
            </a:br>
            <a:r>
              <a:rPr lang="en-GB" b="0" i="0" u="none" strike="noStrike" dirty="0">
                <a:solidFill>
                  <a:srgbClr val="555555"/>
                </a:solidFill>
                <a:effectLst/>
                <a:latin typeface="Arial" panose="020B0604020202020204" pitchFamily="34" charset="0"/>
              </a:rPr>
              <a:t>It’s important to use tact and diplomacy if someone disagrees with you during a meeting. Always make the other person feel that, even though you don’t share their view, you value them as an individual who is entitled to his or her own opinion. The goal is to reach a compromise and move on with the meeting process without asserting your authority in an overly aggressive manner.</a:t>
            </a:r>
          </a:p>
          <a:p>
            <a:pPr algn="l" fontAlgn="base"/>
            <a:r>
              <a:rPr lang="en-GB" b="1" i="0" u="none" strike="noStrike" dirty="0">
                <a:solidFill>
                  <a:srgbClr val="555555"/>
                </a:solidFill>
                <a:effectLst/>
                <a:latin typeface="inherit"/>
              </a:rPr>
              <a:t>Handle difficult team members effectively</a:t>
            </a:r>
            <a:br>
              <a:rPr lang="en-GB" b="0" i="0" u="none" strike="noStrike" dirty="0">
                <a:solidFill>
                  <a:srgbClr val="555555"/>
                </a:solidFill>
                <a:effectLst/>
                <a:latin typeface="Arial" panose="020B0604020202020204" pitchFamily="34" charset="0"/>
              </a:rPr>
            </a:br>
            <a:r>
              <a:rPr lang="en-GB" b="0" i="0" u="none" strike="noStrike" dirty="0">
                <a:solidFill>
                  <a:srgbClr val="555555"/>
                </a:solidFill>
                <a:effectLst/>
                <a:latin typeface="Arial" panose="020B0604020202020204" pitchFamily="34" charset="0"/>
              </a:rPr>
              <a:t>As we all know, a workforce is made up of all personality types. You need to be extra alert in meetings where the dynamics of the people involved make it more likely for conflict to arise. Gatherings where known troublemakers or dominating personalities are present can be particularly tricky to handle. Structure the discussion so everyone in the group has the chance to contribute. For example, say to each person that they only have three minutes to comment on a particular issue. This ensures everyone is treated fairly and no one commandeers the meeting.</a:t>
            </a:r>
          </a:p>
          <a:p>
            <a:pPr algn="l" fontAlgn="base"/>
            <a:r>
              <a:rPr lang="en-GB" b="1" i="0" u="none" strike="noStrike" dirty="0">
                <a:solidFill>
                  <a:srgbClr val="555555"/>
                </a:solidFill>
                <a:effectLst/>
                <a:latin typeface="inherit"/>
              </a:rPr>
              <a:t>Agree to disagree</a:t>
            </a:r>
            <a:br>
              <a:rPr lang="en-GB" b="0" i="0" u="none" strike="noStrike" dirty="0">
                <a:solidFill>
                  <a:srgbClr val="555555"/>
                </a:solidFill>
                <a:effectLst/>
                <a:latin typeface="Arial" panose="020B0604020202020204" pitchFamily="34" charset="0"/>
              </a:rPr>
            </a:br>
            <a:r>
              <a:rPr lang="en-GB" b="0" i="0" u="none" strike="noStrike" dirty="0">
                <a:solidFill>
                  <a:srgbClr val="555555"/>
                </a:solidFill>
                <a:effectLst/>
                <a:latin typeface="Arial" panose="020B0604020202020204" pitchFamily="34" charset="0"/>
              </a:rPr>
              <a:t>There are times when it’s simply not possible for all parties present in a meeting to reach an agreement. In these cases, there is no point arguing until you’re blue in the face. The best thing you can do is agree to disagree and escalate the issue to the next level of management so you can hopefully move forward.</a:t>
            </a:r>
          </a:p>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14</a:t>
            </a:fld>
            <a:endParaRPr lang="en-GB"/>
          </a:p>
        </p:txBody>
      </p:sp>
    </p:spTree>
    <p:extLst>
      <p:ext uri="{BB962C8B-B14F-4D97-AF65-F5344CB8AC3E}">
        <p14:creationId xmlns:p14="http://schemas.microsoft.com/office/powerpoint/2010/main" val="4126015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1A1A1A"/>
                </a:solidFill>
                <a:effectLst/>
                <a:latin typeface="Tahoma" panose="020B0604030504040204" pitchFamily="34" charset="0"/>
              </a:rPr>
              <a:t>The specific objective of this game is to get  members working through differing opinions. </a:t>
            </a:r>
          </a:p>
          <a:p>
            <a:pPr algn="l"/>
            <a:endParaRPr lang="en-GB" b="0" i="0" u="none" strike="noStrike" dirty="0">
              <a:solidFill>
                <a:srgbClr val="1A1A1A"/>
              </a:solidFill>
              <a:effectLst/>
              <a:latin typeface="Tahoma" panose="020B0604030504040204" pitchFamily="34" charset="0"/>
            </a:endParaRPr>
          </a:p>
          <a:p>
            <a:pPr algn="l"/>
            <a:r>
              <a:rPr lang="en-GB" b="0" i="0" u="none" strike="noStrike" dirty="0">
                <a:solidFill>
                  <a:srgbClr val="1A1A1A"/>
                </a:solidFill>
                <a:effectLst/>
                <a:latin typeface="Tahoma" panose="020B0604030504040204" pitchFamily="34" charset="0"/>
              </a:rPr>
              <a:t>Here’s the method:</a:t>
            </a:r>
          </a:p>
          <a:p>
            <a:pPr algn="l"/>
            <a:r>
              <a:rPr lang="en-GB" b="1" i="0" u="none" strike="noStrike" dirty="0">
                <a:solidFill>
                  <a:srgbClr val="1A1A1A"/>
                </a:solidFill>
                <a:effectLst/>
                <a:latin typeface="Tahoma" panose="020B0604030504040204" pitchFamily="34" charset="0"/>
              </a:rPr>
              <a:t>Firstly,</a:t>
            </a:r>
            <a:r>
              <a:rPr lang="en-GB" b="0" i="0" u="none" strike="noStrike" dirty="0">
                <a:solidFill>
                  <a:srgbClr val="1A1A1A"/>
                </a:solidFill>
                <a:effectLst/>
                <a:latin typeface="Tahoma" panose="020B0604030504040204" pitchFamily="34" charset="0"/>
              </a:rPr>
              <a:t> Hand a pen and paper to each team member and ask them to write four words on it. They all must associate with the word ‘conflict’.</a:t>
            </a:r>
          </a:p>
          <a:p>
            <a:pPr algn="l"/>
            <a:endParaRPr lang="en-GB" b="0" i="0" u="none" strike="noStrike" dirty="0">
              <a:solidFill>
                <a:srgbClr val="1A1A1A"/>
              </a:solidFill>
              <a:effectLst/>
              <a:latin typeface="Tahoma" panose="020B0604030504040204" pitchFamily="34" charset="0"/>
            </a:endParaRPr>
          </a:p>
          <a:p>
            <a:pPr algn="l"/>
            <a:r>
              <a:rPr lang="en-GB" b="1" i="0" u="none" strike="noStrike" dirty="0">
                <a:solidFill>
                  <a:srgbClr val="1A1A1A"/>
                </a:solidFill>
                <a:effectLst/>
                <a:latin typeface="Tahoma" panose="020B0604030504040204" pitchFamily="34" charset="0"/>
              </a:rPr>
              <a:t>Secondly,</a:t>
            </a:r>
            <a:r>
              <a:rPr lang="en-GB" b="0" i="0" u="none" strike="noStrike" dirty="0">
                <a:solidFill>
                  <a:srgbClr val="1A1A1A"/>
                </a:solidFill>
                <a:effectLst/>
                <a:latin typeface="Tahoma" panose="020B0604030504040204" pitchFamily="34" charset="0"/>
              </a:rPr>
              <a:t> pair up your </a:t>
            </a:r>
            <a:r>
              <a:rPr lang="en-GB" b="0" i="0" u="none" strike="noStrike" dirty="0">
                <a:solidFill>
                  <a:srgbClr val="1A1A1A"/>
                </a:solidFill>
                <a:effectLst/>
                <a:latin typeface="Tahoma" panose="020B0604030504040204" pitchFamily="34" charset="0"/>
                <a:hlinkClick r:id="rId3"/>
              </a:rPr>
              <a:t>team</a:t>
            </a:r>
            <a:r>
              <a:rPr lang="en-GB" b="0" i="0" u="none" strike="noStrike" dirty="0">
                <a:solidFill>
                  <a:srgbClr val="1A1A1A"/>
                </a:solidFill>
                <a:effectLst/>
                <a:latin typeface="Tahoma" panose="020B0604030504040204" pitchFamily="34" charset="0"/>
              </a:rPr>
              <a:t> members. Ask them to decide between them the best four words out of the eight they have written between them. Each pair should move forward with four final words for their pair, discarding the other four.</a:t>
            </a:r>
          </a:p>
          <a:p>
            <a:pPr algn="l"/>
            <a:endParaRPr lang="en-GB" b="0" i="0" u="none" strike="noStrike" dirty="0">
              <a:solidFill>
                <a:srgbClr val="1A1A1A"/>
              </a:solidFill>
              <a:effectLst/>
              <a:latin typeface="Tahoma" panose="020B0604030504040204" pitchFamily="34" charset="0"/>
            </a:endParaRPr>
          </a:p>
          <a:p>
            <a:pPr algn="l"/>
            <a:r>
              <a:rPr lang="en-GB" b="1" i="0" u="none" strike="noStrike" dirty="0">
                <a:solidFill>
                  <a:srgbClr val="1A1A1A"/>
                </a:solidFill>
                <a:effectLst/>
                <a:latin typeface="Tahoma" panose="020B0604030504040204" pitchFamily="34" charset="0"/>
              </a:rPr>
              <a:t>Finally,</a:t>
            </a:r>
            <a:r>
              <a:rPr lang="en-GB" b="0" i="0" u="none" strike="noStrike" dirty="0">
                <a:solidFill>
                  <a:srgbClr val="1A1A1A"/>
                </a:solidFill>
                <a:effectLst/>
                <a:latin typeface="Tahoma" panose="020B0604030504040204" pitchFamily="34" charset="0"/>
              </a:rPr>
              <a:t> pair each pair with another pair and ask them to do the same. Pick four of their eight words as a group, discard four and move forward with the rest. Continue this process – teams of 4 pair up with other teams of 4 and so on. Always moving forward with only four words. This should eventually result in half the room negotiating with the other half of the room. They’re looking to find the ultimate four words that associate with ‘conflict’.</a:t>
            </a:r>
          </a:p>
          <a:p>
            <a:pPr algn="l"/>
            <a:endParaRPr lang="en-GB" b="0" i="0" u="none" strike="noStrike" dirty="0">
              <a:solidFill>
                <a:srgbClr val="1A1A1A"/>
              </a:solidFill>
              <a:effectLst/>
              <a:latin typeface="Tahoma" panose="020B0604030504040204" pitchFamily="34" charset="0"/>
            </a:endParaRPr>
          </a:p>
          <a:p>
            <a:pPr algn="l"/>
            <a:r>
              <a:rPr lang="en-GB" b="1" i="0" u="none" strike="noStrike" dirty="0">
                <a:solidFill>
                  <a:srgbClr val="1A1A1A"/>
                </a:solidFill>
                <a:effectLst/>
                <a:latin typeface="Tahoma" panose="020B0604030504040204" pitchFamily="34" charset="0"/>
              </a:rPr>
              <a:t>Finish by Debriefing the Team</a:t>
            </a:r>
          </a:p>
          <a:p>
            <a:pPr algn="l"/>
            <a:endParaRPr lang="en-GB" b="1" i="0" u="none" strike="noStrike" dirty="0">
              <a:solidFill>
                <a:srgbClr val="1A1A1A"/>
              </a:solidFill>
              <a:effectLst/>
              <a:latin typeface="Tahoma" panose="020B0604030504040204" pitchFamily="34" charset="0"/>
            </a:endParaRPr>
          </a:p>
          <a:p>
            <a:pPr algn="l"/>
            <a:r>
              <a:rPr lang="en-GB" b="0" i="0" u="none" strike="noStrike" dirty="0">
                <a:solidFill>
                  <a:srgbClr val="1A1A1A"/>
                </a:solidFill>
                <a:effectLst/>
                <a:latin typeface="Tahoma" panose="020B0604030504040204" pitchFamily="34" charset="0"/>
              </a:rPr>
              <a:t>Ask them what techniques they feel were at use, how they resolved disagreements on the words. Ask them each ‘what’s one thing you learned during this exercise?’ This direct, yet open question forces each team member to really think about their top takeaway from the exercise. This will help them remember it and hopefully use it of their own accord in future.</a:t>
            </a:r>
          </a:p>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15</a:t>
            </a:fld>
            <a:endParaRPr lang="en-GB"/>
          </a:p>
        </p:txBody>
      </p:sp>
    </p:spTree>
    <p:extLst>
      <p:ext uri="{BB962C8B-B14F-4D97-AF65-F5344CB8AC3E}">
        <p14:creationId xmlns:p14="http://schemas.microsoft.com/office/powerpoint/2010/main" val="796635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1" i="0" u="none" strike="noStrike" dirty="0">
                <a:solidFill>
                  <a:srgbClr val="555555"/>
                </a:solidFill>
                <a:effectLst/>
                <a:latin typeface="inherit"/>
              </a:rPr>
              <a:t>Be on your guard for signs of conflict</a:t>
            </a:r>
            <a:br>
              <a:rPr lang="en-GB" b="0" i="0" u="none" strike="noStrike" dirty="0">
                <a:solidFill>
                  <a:srgbClr val="555555"/>
                </a:solidFill>
                <a:effectLst/>
                <a:latin typeface="Arial" panose="020B0604020202020204" pitchFamily="34" charset="0"/>
              </a:rPr>
            </a:br>
            <a:r>
              <a:rPr lang="en-GB" b="0" i="0" u="none" strike="noStrike" dirty="0">
                <a:solidFill>
                  <a:srgbClr val="555555"/>
                </a:solidFill>
                <a:effectLst/>
                <a:latin typeface="Arial" panose="020B0604020202020204" pitchFamily="34" charset="0"/>
              </a:rPr>
              <a:t>Watching body language is a good way to spot potential conflicts early on. Facial expressions of raised eyebrows, shaking the head or rolling the eyes are clear signs that someone in the room is unhappy. Choose your words carefully if you sense you’re entering choppy waters. Effective communication can diffuse the tension and help to make sure everyone is on the same page.</a:t>
            </a:r>
          </a:p>
          <a:p>
            <a:pPr algn="l" fontAlgn="base"/>
            <a:r>
              <a:rPr lang="en-GB" b="1" i="0" u="none" strike="noStrike" dirty="0">
                <a:solidFill>
                  <a:srgbClr val="555555"/>
                </a:solidFill>
                <a:effectLst/>
                <a:latin typeface="inherit"/>
              </a:rPr>
              <a:t>Control arguments</a:t>
            </a:r>
            <a:br>
              <a:rPr lang="en-GB" b="0" i="0" u="none" strike="noStrike" dirty="0">
                <a:solidFill>
                  <a:srgbClr val="555555"/>
                </a:solidFill>
                <a:effectLst/>
                <a:latin typeface="Arial" panose="020B0604020202020204" pitchFamily="34" charset="0"/>
              </a:rPr>
            </a:br>
            <a:r>
              <a:rPr lang="en-GB" b="0" i="0" u="none" strike="noStrike" dirty="0">
                <a:solidFill>
                  <a:srgbClr val="555555"/>
                </a:solidFill>
                <a:effectLst/>
                <a:latin typeface="Arial" panose="020B0604020202020204" pitchFamily="34" charset="0"/>
              </a:rPr>
              <a:t>Disagreements are normal in a healthy discussion. After all, someone who disagrees with another person’s point of view obviously cares about the business and their role in it. But if an argument gets out of hand, you need to nip it in the bud quickly. As a meeting facilitator it’s your job to ensure it runs as smoothly as possible, with the aim of achieving the set objectives. Make sure it doesn’t descend into personal attacks and offensive language. Stick to the facts. If necessary, call a halt to the proceedings and resume the meeting once everyone has had chance to calm down.</a:t>
            </a:r>
          </a:p>
          <a:p>
            <a:pPr algn="l" fontAlgn="base"/>
            <a:r>
              <a:rPr lang="en-GB" b="1" i="0" u="none" strike="noStrike" dirty="0">
                <a:solidFill>
                  <a:srgbClr val="555555"/>
                </a:solidFill>
                <a:effectLst/>
                <a:latin typeface="inherit"/>
              </a:rPr>
              <a:t>Don’t be aggressive if someone disagrees with you</a:t>
            </a:r>
            <a:br>
              <a:rPr lang="en-GB" b="0" i="0" u="none" strike="noStrike" dirty="0">
                <a:solidFill>
                  <a:srgbClr val="555555"/>
                </a:solidFill>
                <a:effectLst/>
                <a:latin typeface="Arial" panose="020B0604020202020204" pitchFamily="34" charset="0"/>
              </a:rPr>
            </a:br>
            <a:r>
              <a:rPr lang="en-GB" b="0" i="0" u="none" strike="noStrike" dirty="0">
                <a:solidFill>
                  <a:srgbClr val="555555"/>
                </a:solidFill>
                <a:effectLst/>
                <a:latin typeface="Arial" panose="020B0604020202020204" pitchFamily="34" charset="0"/>
              </a:rPr>
              <a:t>It’s important to use tact and diplomacy if someone disagrees with you during a meeting. Always make the other person feel that, even though you don’t share their view, you value them as an individual who is entitled to his or her own opinion. The goal is to reach a compromise and move on with the meeting process without asserting your authority in an overly aggressive manner.</a:t>
            </a:r>
          </a:p>
          <a:p>
            <a:pPr algn="l" fontAlgn="base"/>
            <a:r>
              <a:rPr lang="en-GB" b="1" i="0" u="none" strike="noStrike" dirty="0">
                <a:solidFill>
                  <a:srgbClr val="555555"/>
                </a:solidFill>
                <a:effectLst/>
                <a:latin typeface="inherit"/>
              </a:rPr>
              <a:t>Handle difficult team members effectively</a:t>
            </a:r>
            <a:br>
              <a:rPr lang="en-GB" b="0" i="0" u="none" strike="noStrike" dirty="0">
                <a:solidFill>
                  <a:srgbClr val="555555"/>
                </a:solidFill>
                <a:effectLst/>
                <a:latin typeface="Arial" panose="020B0604020202020204" pitchFamily="34" charset="0"/>
              </a:rPr>
            </a:br>
            <a:r>
              <a:rPr lang="en-GB" b="0" i="0" u="none" strike="noStrike" dirty="0">
                <a:solidFill>
                  <a:srgbClr val="555555"/>
                </a:solidFill>
                <a:effectLst/>
                <a:latin typeface="Arial" panose="020B0604020202020204" pitchFamily="34" charset="0"/>
              </a:rPr>
              <a:t>As we all know, a workforce is made up of all personality types. You need to be extra alert in meetings where the dynamics of the people involved make it more likely for conflict to arise. Gatherings where known troublemakers or dominating personalities are present can be particularly tricky to handle. Structure the discussion so everyone in the group has the chance to contribute. For example, say to each person that they only have three minutes to comment on a particular issue. This ensures everyone is treated fairly and no one commandeers the meeting.</a:t>
            </a:r>
          </a:p>
          <a:p>
            <a:pPr algn="l" fontAlgn="base"/>
            <a:r>
              <a:rPr lang="en-GB" b="1" i="0" u="none" strike="noStrike" dirty="0">
                <a:solidFill>
                  <a:srgbClr val="555555"/>
                </a:solidFill>
                <a:effectLst/>
                <a:latin typeface="inherit"/>
              </a:rPr>
              <a:t>Agree to disagree</a:t>
            </a:r>
            <a:br>
              <a:rPr lang="en-GB" b="0" i="0" u="none" strike="noStrike" dirty="0">
                <a:solidFill>
                  <a:srgbClr val="555555"/>
                </a:solidFill>
                <a:effectLst/>
                <a:latin typeface="Arial" panose="020B0604020202020204" pitchFamily="34" charset="0"/>
              </a:rPr>
            </a:br>
            <a:r>
              <a:rPr lang="en-GB" b="0" i="0" u="none" strike="noStrike" dirty="0">
                <a:solidFill>
                  <a:srgbClr val="555555"/>
                </a:solidFill>
                <a:effectLst/>
                <a:latin typeface="Arial" panose="020B0604020202020204" pitchFamily="34" charset="0"/>
              </a:rPr>
              <a:t>There are times when it’s simply not possible for all parties present in a meeting to reach an agreement. In these cases, there is no point arguing until you’re blue in the face. The best thing you can do is agree to disagree and escalate the issue to the next level of management so you can hopefully move forward.</a:t>
            </a:r>
          </a:p>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16</a:t>
            </a:fld>
            <a:endParaRPr lang="en-GB"/>
          </a:p>
        </p:txBody>
      </p:sp>
    </p:spTree>
    <p:extLst>
      <p:ext uri="{BB962C8B-B14F-4D97-AF65-F5344CB8AC3E}">
        <p14:creationId xmlns:p14="http://schemas.microsoft.com/office/powerpoint/2010/main" val="2652691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17</a:t>
            </a:fld>
            <a:endParaRPr lang="en-GB"/>
          </a:p>
        </p:txBody>
      </p:sp>
    </p:spTree>
    <p:extLst>
      <p:ext uri="{BB962C8B-B14F-4D97-AF65-F5344CB8AC3E}">
        <p14:creationId xmlns:p14="http://schemas.microsoft.com/office/powerpoint/2010/main" val="410469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18</a:t>
            </a:fld>
            <a:endParaRPr lang="en-GB"/>
          </a:p>
        </p:txBody>
      </p:sp>
    </p:spTree>
    <p:extLst>
      <p:ext uri="{BB962C8B-B14F-4D97-AF65-F5344CB8AC3E}">
        <p14:creationId xmlns:p14="http://schemas.microsoft.com/office/powerpoint/2010/main" val="4372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4</a:t>
            </a:fld>
            <a:endParaRPr lang="en-GB"/>
          </a:p>
        </p:txBody>
      </p:sp>
    </p:spTree>
    <p:extLst>
      <p:ext uri="{BB962C8B-B14F-4D97-AF65-F5344CB8AC3E}">
        <p14:creationId xmlns:p14="http://schemas.microsoft.com/office/powerpoint/2010/main" val="4185661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5</a:t>
            </a:fld>
            <a:endParaRPr lang="en-GB"/>
          </a:p>
        </p:txBody>
      </p:sp>
    </p:spTree>
    <p:extLst>
      <p:ext uri="{BB962C8B-B14F-4D97-AF65-F5344CB8AC3E}">
        <p14:creationId xmlns:p14="http://schemas.microsoft.com/office/powerpoint/2010/main" val="2759905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6</a:t>
            </a:fld>
            <a:endParaRPr lang="en-GB"/>
          </a:p>
        </p:txBody>
      </p:sp>
    </p:spTree>
    <p:extLst>
      <p:ext uri="{BB962C8B-B14F-4D97-AF65-F5344CB8AC3E}">
        <p14:creationId xmlns:p14="http://schemas.microsoft.com/office/powerpoint/2010/main" val="334778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7</a:t>
            </a:fld>
            <a:endParaRPr lang="en-GB"/>
          </a:p>
        </p:txBody>
      </p:sp>
    </p:spTree>
    <p:extLst>
      <p:ext uri="{BB962C8B-B14F-4D97-AF65-F5344CB8AC3E}">
        <p14:creationId xmlns:p14="http://schemas.microsoft.com/office/powerpoint/2010/main" val="120959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9</a:t>
            </a:fld>
            <a:endParaRPr lang="en-GB"/>
          </a:p>
        </p:txBody>
      </p:sp>
    </p:spTree>
    <p:extLst>
      <p:ext uri="{BB962C8B-B14F-4D97-AF65-F5344CB8AC3E}">
        <p14:creationId xmlns:p14="http://schemas.microsoft.com/office/powerpoint/2010/main" val="239972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dirty="0">
                <a:solidFill>
                  <a:srgbClr val="333F48"/>
                </a:solidFill>
                <a:effectLst/>
                <a:latin typeface="Raleway" pitchFamily="2" charset="77"/>
              </a:rPr>
              <a:t>What are some of the most common collaboration skills?</a:t>
            </a:r>
            <a:endParaRPr lang="en-GB" b="0" i="0" u="none" strike="noStrike" dirty="0">
              <a:solidFill>
                <a:srgbClr val="333F48"/>
              </a:solidFill>
              <a:effectLst/>
              <a:latin typeface="Raleway" pitchFamily="2" charset="77"/>
            </a:endParaRPr>
          </a:p>
          <a:p>
            <a:pPr algn="l">
              <a:buFont typeface="Arial" panose="020B0604020202020204" pitchFamily="34" charset="0"/>
              <a:buChar char="•"/>
            </a:pPr>
            <a:r>
              <a:rPr lang="en-GB" b="1" i="0" u="none" strike="noStrike" dirty="0">
                <a:solidFill>
                  <a:srgbClr val="333F48"/>
                </a:solidFill>
                <a:effectLst/>
                <a:latin typeface="Raleway" pitchFamily="2" charset="77"/>
              </a:rPr>
              <a:t>Efficient communication:</a:t>
            </a:r>
            <a:r>
              <a:rPr lang="en-GB" b="0" i="0" u="none" strike="noStrike" dirty="0">
                <a:solidFill>
                  <a:srgbClr val="333F48"/>
                </a:solidFill>
                <a:effectLst/>
                <a:latin typeface="Raleway" pitchFamily="2" charset="77"/>
              </a:rPr>
              <a:t> To collaborate with others, you must be clear about your needs, your strengths, and your role in the task,</a:t>
            </a:r>
          </a:p>
          <a:p>
            <a:pPr algn="l">
              <a:buFont typeface="Arial" panose="020B0604020202020204" pitchFamily="34" charset="0"/>
              <a:buChar char="•"/>
            </a:pPr>
            <a:r>
              <a:rPr lang="en-GB" b="1" i="0" u="none" strike="noStrike" dirty="0">
                <a:solidFill>
                  <a:srgbClr val="333F48"/>
                </a:solidFill>
                <a:effectLst/>
                <a:latin typeface="Raleway" pitchFamily="2" charset="77"/>
              </a:rPr>
              <a:t>Purpose-driven:</a:t>
            </a:r>
            <a:r>
              <a:rPr lang="en-GB" b="0" i="0" u="none" strike="noStrike" dirty="0">
                <a:solidFill>
                  <a:srgbClr val="333F48"/>
                </a:solidFill>
                <a:effectLst/>
                <a:latin typeface="Raleway" pitchFamily="2" charset="77"/>
              </a:rPr>
              <a:t> A big part of collaboration is about enthusiasm and drive. Keep in mind the purpose of any task and its goals </a:t>
            </a:r>
          </a:p>
          <a:p>
            <a:pPr algn="l">
              <a:buFont typeface="Arial" panose="020B0604020202020204" pitchFamily="34" charset="0"/>
              <a:buChar char="•"/>
            </a:pPr>
            <a:r>
              <a:rPr lang="en-GB" b="1" i="0" u="none" strike="noStrike" dirty="0">
                <a:solidFill>
                  <a:srgbClr val="333F48"/>
                </a:solidFill>
                <a:effectLst/>
                <a:latin typeface="Raleway" pitchFamily="2" charset="77"/>
              </a:rPr>
              <a:t>Acceptance:</a:t>
            </a:r>
            <a:r>
              <a:rPr lang="en-GB" b="0" i="0" u="none" strike="noStrike" dirty="0">
                <a:solidFill>
                  <a:srgbClr val="333F48"/>
                </a:solidFill>
                <a:effectLst/>
                <a:latin typeface="Raleway" pitchFamily="2" charset="77"/>
              </a:rPr>
              <a:t> Be open to contributions, feedback, new ideas, suggestions, and different takes on the task. </a:t>
            </a:r>
          </a:p>
          <a:p>
            <a:pPr algn="l">
              <a:buFont typeface="Arial" panose="020B0604020202020204" pitchFamily="34" charset="0"/>
              <a:buChar char="•"/>
            </a:pPr>
            <a:r>
              <a:rPr lang="en-GB" b="1" i="0" u="none" strike="noStrike" dirty="0">
                <a:solidFill>
                  <a:srgbClr val="333F48"/>
                </a:solidFill>
                <a:effectLst/>
                <a:latin typeface="Raleway" pitchFamily="2" charset="77"/>
              </a:rPr>
              <a:t>Modernise your knowledge:</a:t>
            </a:r>
            <a:r>
              <a:rPr lang="en-GB" b="0" i="0" u="none" strike="noStrike" dirty="0">
                <a:solidFill>
                  <a:srgbClr val="333F48"/>
                </a:solidFill>
                <a:effectLst/>
                <a:latin typeface="Raleway" pitchFamily="2" charset="77"/>
              </a:rPr>
              <a:t> Although some skills are more </a:t>
            </a:r>
            <a:r>
              <a:rPr lang="en-GB" b="0" i="0" u="none" strike="noStrike" dirty="0" err="1">
                <a:solidFill>
                  <a:srgbClr val="333F48"/>
                </a:solidFill>
                <a:effectLst/>
                <a:latin typeface="Raleway" pitchFamily="2" charset="77"/>
              </a:rPr>
              <a:t>behavior</a:t>
            </a:r>
            <a:r>
              <a:rPr lang="en-GB" b="0" i="0" u="none" strike="noStrike" dirty="0">
                <a:solidFill>
                  <a:srgbClr val="333F48"/>
                </a:solidFill>
                <a:effectLst/>
                <a:latin typeface="Raleway" pitchFamily="2" charset="77"/>
              </a:rPr>
              <a:t>-related, it’s important to have a good comprehension of technology, especially </a:t>
            </a:r>
            <a:r>
              <a:rPr lang="en-GB" b="0" i="0" u="none" strike="noStrike" dirty="0">
                <a:solidFill>
                  <a:srgbClr val="00AEC7"/>
                </a:solidFill>
                <a:effectLst/>
                <a:latin typeface="Raleway" pitchFamily="2" charset="77"/>
                <a:hlinkClick r:id="rId3"/>
              </a:rPr>
              <a:t>collaboration tools,</a:t>
            </a:r>
            <a:r>
              <a:rPr lang="en-GB" b="0" i="0" u="none" strike="noStrike" dirty="0">
                <a:solidFill>
                  <a:srgbClr val="333F48"/>
                </a:solidFill>
                <a:effectLst/>
                <a:latin typeface="Raleway" pitchFamily="2" charset="77"/>
              </a:rPr>
              <a:t> to centralize and optimize contributions to the task if appropriate</a:t>
            </a:r>
          </a:p>
          <a:p>
            <a:pPr algn="l">
              <a:buFont typeface="Arial" panose="020B0604020202020204" pitchFamily="34" charset="0"/>
              <a:buChar char="•"/>
            </a:pPr>
            <a:r>
              <a:rPr lang="en-GB" b="1" i="0" u="none" strike="noStrike" dirty="0">
                <a:solidFill>
                  <a:srgbClr val="333F48"/>
                </a:solidFill>
                <a:effectLst/>
                <a:latin typeface="Raleway" pitchFamily="2" charset="77"/>
              </a:rPr>
              <a:t>Be humble and share success:</a:t>
            </a:r>
            <a:r>
              <a:rPr lang="en-GB" b="0" i="0" u="none" strike="noStrike" dirty="0">
                <a:solidFill>
                  <a:srgbClr val="333F48"/>
                </a:solidFill>
                <a:effectLst/>
                <a:latin typeface="Raleway" pitchFamily="2" charset="77"/>
              </a:rPr>
              <a:t> Keep in mind that accomplishments were a result of shared efforts, so always make sure to recognize members when the group excels </a:t>
            </a:r>
          </a:p>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10</a:t>
            </a:fld>
            <a:endParaRPr lang="en-GB"/>
          </a:p>
        </p:txBody>
      </p:sp>
    </p:spTree>
    <p:extLst>
      <p:ext uri="{BB962C8B-B14F-4D97-AF65-F5344CB8AC3E}">
        <p14:creationId xmlns:p14="http://schemas.microsoft.com/office/powerpoint/2010/main" val="398895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Who do you collaborate with as an educator?</a:t>
            </a:r>
          </a:p>
          <a:p>
            <a:pPr algn="l"/>
            <a:endParaRPr lang="en-GB" b="1" i="0" u="none" strike="noStrike" dirty="0">
              <a:solidFill>
                <a:srgbClr val="3D3D3D"/>
              </a:solidFill>
              <a:effectLst/>
              <a:latin typeface="Verdana" panose="020B0604030504040204" pitchFamily="34" charset="0"/>
            </a:endParaRPr>
          </a:p>
          <a:p>
            <a:pPr algn="l"/>
            <a:r>
              <a:rPr lang="en-GB" b="0" i="0" u="none" strike="noStrike" dirty="0">
                <a:solidFill>
                  <a:srgbClr val="3D3D3D"/>
                </a:solidFill>
                <a:effectLst/>
                <a:latin typeface="Verdana" panose="020B0604030504040204" pitchFamily="34" charset="0"/>
              </a:rPr>
              <a:t>Fellow educators</a:t>
            </a:r>
          </a:p>
          <a:p>
            <a:pPr algn="l"/>
            <a:r>
              <a:rPr lang="en-GB" b="0" i="0" u="none" strike="noStrike" dirty="0">
                <a:solidFill>
                  <a:srgbClr val="3D3D3D"/>
                </a:solidFill>
                <a:effectLst/>
                <a:latin typeface="Verdana" panose="020B0604030504040204" pitchFamily="34" charset="0"/>
              </a:rPr>
              <a:t>WRU staff members</a:t>
            </a:r>
          </a:p>
          <a:p>
            <a:pPr algn="l"/>
            <a:r>
              <a:rPr lang="en-GB" b="0" i="0" u="none" strike="noStrike" dirty="0">
                <a:solidFill>
                  <a:srgbClr val="3D3D3D"/>
                </a:solidFill>
                <a:effectLst/>
                <a:latin typeface="Verdana" panose="020B0604030504040204" pitchFamily="34" charset="0"/>
              </a:rPr>
              <a:t>Candidates on courses</a:t>
            </a:r>
          </a:p>
          <a:p>
            <a:pPr algn="l"/>
            <a:r>
              <a:rPr lang="en-GB" b="0" i="0" u="none" strike="noStrike" dirty="0">
                <a:solidFill>
                  <a:srgbClr val="3D3D3D"/>
                </a:solidFill>
                <a:effectLst/>
                <a:latin typeface="Verdana" panose="020B0604030504040204" pitchFamily="34" charset="0"/>
              </a:rPr>
              <a:t>Coaches</a:t>
            </a:r>
          </a:p>
          <a:p>
            <a:pPr algn="l"/>
            <a:r>
              <a:rPr lang="en-GB" b="0" i="0" u="none" strike="noStrike" dirty="0">
                <a:solidFill>
                  <a:srgbClr val="3D3D3D"/>
                </a:solidFill>
                <a:effectLst/>
                <a:latin typeface="Verdana" panose="020B0604030504040204" pitchFamily="34" charset="0"/>
              </a:rPr>
              <a:t>Referees</a:t>
            </a:r>
          </a:p>
          <a:p>
            <a:pPr algn="l"/>
            <a:r>
              <a:rPr lang="en-GB" b="0" i="0" u="none" strike="noStrike" dirty="0">
                <a:solidFill>
                  <a:srgbClr val="3D3D3D"/>
                </a:solidFill>
                <a:effectLst/>
                <a:latin typeface="Verdana" panose="020B0604030504040204" pitchFamily="34" charset="0"/>
              </a:rPr>
              <a:t>Volunteers</a:t>
            </a:r>
          </a:p>
          <a:p>
            <a:pPr algn="l"/>
            <a:endParaRPr lang="en-GB" b="1" i="0" u="none" strike="noStrike" dirty="0">
              <a:solidFill>
                <a:srgbClr val="3D3D3D"/>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should we be aware of when using the collaborative approach to learning?</a:t>
            </a:r>
          </a:p>
          <a:p>
            <a:pPr algn="l"/>
            <a:endParaRPr lang="en-GB" b="1" i="0" u="none" strike="noStrike" dirty="0">
              <a:solidFill>
                <a:srgbClr val="3D3D3D"/>
              </a:solidFill>
              <a:effectLst/>
              <a:latin typeface="Verdana" panose="020B0604030504040204" pitchFamily="34" charset="0"/>
            </a:endParaRPr>
          </a:p>
          <a:p>
            <a:pPr algn="l"/>
            <a:r>
              <a:rPr lang="en-GB" b="1" i="0" u="none" strike="noStrike" dirty="0">
                <a:solidFill>
                  <a:srgbClr val="3D3D3D"/>
                </a:solidFill>
                <a:effectLst/>
                <a:latin typeface="Verdana" panose="020B0604030504040204" pitchFamily="34" charset="0"/>
              </a:rPr>
              <a:t>Group hate</a:t>
            </a:r>
            <a:br>
              <a:rPr lang="en-GB" b="0" i="0" u="none" strike="noStrike" dirty="0">
                <a:solidFill>
                  <a:srgbClr val="3D3D3D"/>
                </a:solidFill>
                <a:effectLst/>
                <a:latin typeface="Verdana" panose="020B0604030504040204" pitchFamily="34" charset="0"/>
              </a:rPr>
            </a:br>
            <a:r>
              <a:rPr lang="en-GB" b="0" i="0" u="none" strike="noStrike" dirty="0">
                <a:solidFill>
                  <a:srgbClr val="3D3D3D"/>
                </a:solidFill>
                <a:effectLst/>
                <a:latin typeface="Verdana" panose="020B0604030504040204" pitchFamily="34" charset="0"/>
              </a:rPr>
              <a:t>Group hate is defined as "a feeling of dread that arises when facing the possibility of having to work in a group. When candidates develop group hate their individual performance in the group suffers and in turn the group as a whole suffers. There are many factors that lead Candidates to experience these feelings of group hate some of the more crucial elements include:</a:t>
            </a:r>
          </a:p>
          <a:p>
            <a:pPr algn="l"/>
            <a:r>
              <a:rPr lang="en-GB" b="0" i="0" u="none" strike="noStrike" dirty="0">
                <a:solidFill>
                  <a:srgbClr val="3D3D3D"/>
                </a:solidFill>
                <a:effectLst/>
                <a:latin typeface="Verdana" panose="020B0604030504040204" pitchFamily="34" charset="0"/>
              </a:rPr>
              <a:t>A past bad experience</a:t>
            </a:r>
            <a:br>
              <a:rPr lang="en-GB" b="0" i="0" u="none" strike="noStrike" dirty="0">
                <a:solidFill>
                  <a:srgbClr val="3D3D3D"/>
                </a:solidFill>
                <a:effectLst/>
                <a:latin typeface="Verdana" panose="020B0604030504040204" pitchFamily="34" charset="0"/>
              </a:rPr>
            </a:br>
            <a:r>
              <a:rPr lang="en-GB" b="0" i="0" u="none" strike="noStrike" dirty="0">
                <a:solidFill>
                  <a:srgbClr val="3D3D3D"/>
                </a:solidFill>
                <a:effectLst/>
                <a:latin typeface="Verdana" panose="020B0604030504040204" pitchFamily="34" charset="0"/>
              </a:rPr>
              <a:t>Group fatigue (overuse of cooperative learning)</a:t>
            </a:r>
            <a:br>
              <a:rPr lang="en-GB" b="0" i="0" u="none" strike="noStrike" dirty="0">
                <a:solidFill>
                  <a:srgbClr val="3D3D3D"/>
                </a:solidFill>
                <a:effectLst/>
                <a:latin typeface="Verdana" panose="020B0604030504040204" pitchFamily="34" charset="0"/>
              </a:rPr>
            </a:br>
            <a:r>
              <a:rPr lang="en-GB" b="0" i="0" u="none" strike="noStrike" dirty="0">
                <a:solidFill>
                  <a:srgbClr val="3D3D3D"/>
                </a:solidFill>
                <a:effectLst/>
                <a:latin typeface="Verdana" panose="020B0604030504040204" pitchFamily="34" charset="0"/>
              </a:rPr>
              <a:t>Simply liking to work alone</a:t>
            </a:r>
          </a:p>
          <a:p>
            <a:pPr algn="l"/>
            <a:r>
              <a:rPr lang="en-GB" b="0" i="0" u="none" strike="noStrike" dirty="0">
                <a:solidFill>
                  <a:srgbClr val="3D3D3D"/>
                </a:solidFill>
                <a:effectLst/>
                <a:latin typeface="Verdana" panose="020B0604030504040204" pitchFamily="34" charset="0"/>
              </a:rPr>
              <a:t>The next concern that leads students to developing group hate is simply that students get sick of working with the same group members over and over again. Cooperative learning is becoming so common that students are beginning to develop group hate simply because they are doing so many group projects. candidates express opinion such as "so many group projects with the same people", "we are all up in each others business". While the building of personal relationships can be a positive aspect of cooperative learning it can also be a negative if you are having to continually work with people who are constantly letting you down or being difficult to work with. Unfortunately, it is common to have group members that exhibit signs of loafing within the group.</a:t>
            </a:r>
          </a:p>
          <a:p>
            <a:pPr algn="l"/>
            <a:r>
              <a:rPr lang="en-GB" b="1" i="0" u="none" strike="noStrike" dirty="0">
                <a:solidFill>
                  <a:srgbClr val="3D3D3D"/>
                </a:solidFill>
                <a:effectLst/>
                <a:latin typeface="Verdana" panose="020B0604030504040204" pitchFamily="34" charset="0"/>
              </a:rPr>
              <a:t>Loafing</a:t>
            </a:r>
            <a:br>
              <a:rPr lang="en-GB" b="0" i="0" u="none" strike="noStrike" dirty="0">
                <a:solidFill>
                  <a:srgbClr val="3D3D3D"/>
                </a:solidFill>
                <a:effectLst/>
                <a:latin typeface="Verdana" panose="020B0604030504040204" pitchFamily="34" charset="0"/>
              </a:rPr>
            </a:br>
            <a:r>
              <a:rPr lang="en-GB" b="0" i="0" u="none" strike="noStrike" dirty="0">
                <a:solidFill>
                  <a:srgbClr val="3D3D3D"/>
                </a:solidFill>
                <a:effectLst/>
                <a:latin typeface="Verdana" panose="020B0604030504040204" pitchFamily="34" charset="0"/>
              </a:rPr>
              <a:t>Loafing is defined as ”candidates who don't take responsibility for their own role, even if it is the smallest role in the group." Students expect that group based learning will be fair for everyone within the group. In order for cooperative learning to be fair the work load must be shared equally within the group. Many students fear that this will not take place. This leads to the students developing group hate. </a:t>
            </a:r>
          </a:p>
          <a:p>
            <a:pPr algn="l"/>
            <a:r>
              <a:rPr lang="en-GB" b="0" i="0" u="none" strike="noStrike" dirty="0">
                <a:solidFill>
                  <a:srgbClr val="3D3D3D"/>
                </a:solidFill>
                <a:effectLst/>
                <a:latin typeface="Verdana" panose="020B0604030504040204" pitchFamily="34" charset="0"/>
              </a:rPr>
              <a:t>"The fear that some members of the group will act as passengers or social loafers and derive a benefit (generally a good grade) from the group activity undermines the effectiveness of the group. Some students hoard their intellectual capital to make sure that no one unjustly benefits from it. Ironically, some of the students most indignant about "slackers" or "freeloaders" make immediate assumptions about their peers and insist from the outset that they will have to take care of everything in order to maintain control. There are many ways for a concern about equity to warp the function of a group. Therefore, to make groups more effective, the most important thing an instructor can do to defuse student resistance to cooperative learning is to focus attention on the issue of "fairness."</a:t>
            </a:r>
          </a:p>
          <a:p>
            <a:pPr algn="l"/>
            <a:r>
              <a:rPr lang="en-GB" b="0" i="0" u="none" strike="noStrike" dirty="0">
                <a:solidFill>
                  <a:srgbClr val="3D3D3D"/>
                </a:solidFill>
                <a:effectLst/>
                <a:latin typeface="Verdana" panose="020B0604030504040204" pitchFamily="34" charset="0"/>
              </a:rPr>
              <a:t>In order for students not to develop group hate the instructors must be very aware of this process and take steps to insure that the project is "fair". This can be a difficult task. It is often difficult to gage what students are loafing while the project is taking place unless, other students in the group bring the problem to the attention of the instructor. </a:t>
            </a:r>
          </a:p>
          <a:p>
            <a:pPr algn="l"/>
            <a:r>
              <a:rPr lang="en-GB" b="1" i="0" u="none" strike="noStrike" dirty="0">
                <a:solidFill>
                  <a:srgbClr val="3D3D3D"/>
                </a:solidFill>
                <a:effectLst/>
                <a:latin typeface="Verdana" panose="020B0604030504040204" pitchFamily="34" charset="0"/>
              </a:rPr>
              <a:t>Group cohesion and conflict management</a:t>
            </a:r>
            <a:br>
              <a:rPr lang="en-GB" b="0" i="0" u="none" strike="noStrike" dirty="0">
                <a:solidFill>
                  <a:srgbClr val="3D3D3D"/>
                </a:solidFill>
                <a:effectLst/>
                <a:latin typeface="Verdana" panose="020B0604030504040204" pitchFamily="34" charset="0"/>
              </a:rPr>
            </a:br>
            <a:r>
              <a:rPr lang="en-GB" b="0" i="0" u="none" strike="noStrike" dirty="0">
                <a:solidFill>
                  <a:srgbClr val="3D3D3D"/>
                </a:solidFill>
                <a:effectLst/>
                <a:latin typeface="Verdana" panose="020B0604030504040204" pitchFamily="34" charset="0"/>
              </a:rPr>
              <a:t>Another aspect of cooperative learning that leads to group members developing group hate is the fact that "groups are unable to achieve sufficient cohesion because they fail to manage conflict effectively". The students are not usually in a group long enough to develop good group cohesion and establish effective ways to resolve conflict. The problem is that most students have had a negative experience in groups and consequently are apprehensive to get into such a situation again. "One answer to this dilemma is to demonstrate how groups trump individuals in terms of problem solving". If instructors are able to effectively accomplish this it is a positive step towards eliminating group hate. </a:t>
            </a:r>
          </a:p>
          <a:p>
            <a:pPr algn="l"/>
            <a:r>
              <a:rPr lang="en-GB" b="0" i="0" u="none" strike="noStrike" dirty="0">
                <a:solidFill>
                  <a:srgbClr val="3D3D3D"/>
                </a:solidFill>
                <a:effectLst/>
                <a:latin typeface="Verdana" panose="020B0604030504040204" pitchFamily="34" charset="0"/>
              </a:rPr>
              <a:t>Group hate exists in almost all student groups. Whether it be because of past bad experiences, concerns about how the project will play out, worries about group members loafing, or not knowing how to effectively manage conflict that may arise within the group. However, group based learning is an important aspect of higher education and should continue to be used. More and more companies are turning towards team based models in order to become more efficient in the work place. By limiting student feelings of group hate this will lead to students having better group experiences and learning how to work better in groups.</a:t>
            </a:r>
          </a:p>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11</a:t>
            </a:fld>
            <a:endParaRPr lang="en-GB"/>
          </a:p>
        </p:txBody>
      </p:sp>
    </p:spTree>
    <p:extLst>
      <p:ext uri="{BB962C8B-B14F-4D97-AF65-F5344CB8AC3E}">
        <p14:creationId xmlns:p14="http://schemas.microsoft.com/office/powerpoint/2010/main" val="2451339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12</a:t>
            </a:fld>
            <a:endParaRPr lang="en-GB"/>
          </a:p>
        </p:txBody>
      </p:sp>
    </p:spTree>
    <p:extLst>
      <p:ext uri="{BB962C8B-B14F-4D97-AF65-F5344CB8AC3E}">
        <p14:creationId xmlns:p14="http://schemas.microsoft.com/office/powerpoint/2010/main" val="4201290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C36D-940E-4662-9985-BDA34EDFA704}"/>
              </a:ext>
            </a:extLst>
          </p:cNvPr>
          <p:cNvSpPr>
            <a:spLocks noGrp="1"/>
          </p:cNvSpPr>
          <p:nvPr>
            <p:ph type="ctrTitle"/>
          </p:nvPr>
        </p:nvSpPr>
        <p:spPr>
          <a:xfrm>
            <a:off x="3275215" y="3491345"/>
            <a:ext cx="5641570" cy="1239054"/>
          </a:xfrm>
        </p:spPr>
        <p:txBody>
          <a:bodyPr anchor="ctr"/>
          <a:lstStyle>
            <a:lvl1pPr algn="ctr">
              <a:lnSpc>
                <a:spcPct val="80000"/>
              </a:lnSpc>
              <a:defRPr sz="4000"/>
            </a:lvl1pPr>
          </a:lstStyle>
          <a:p>
            <a:r>
              <a:rPr lang="en-GB"/>
              <a:t>Click to edit Master title style</a:t>
            </a:r>
            <a:endParaRPr lang="en-GB" dirty="0"/>
          </a:p>
        </p:txBody>
      </p:sp>
      <p:cxnSp>
        <p:nvCxnSpPr>
          <p:cNvPr id="8" name="Straight Connector 7">
            <a:extLst>
              <a:ext uri="{FF2B5EF4-FFF2-40B4-BE49-F238E27FC236}">
                <a16:creationId xmlns:a16="http://schemas.microsoft.com/office/drawing/2014/main" id="{D2FDE0A4-AE19-4211-A8A8-95F595755762}"/>
              </a:ext>
            </a:extLst>
          </p:cNvPr>
          <p:cNvCxnSpPr/>
          <p:nvPr userDrawn="1"/>
        </p:nvCxnSpPr>
        <p:spPr>
          <a:xfrm>
            <a:off x="612775" y="273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4C6F2-FFF3-461B-87F0-15BE999D4370}"/>
              </a:ext>
            </a:extLst>
          </p:cNvPr>
          <p:cNvCxnSpPr/>
          <p:nvPr userDrawn="1"/>
        </p:nvCxnSpPr>
        <p:spPr>
          <a:xfrm>
            <a:off x="612775" y="65700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268BA6-98BD-4DF4-8176-2C706C013E69}"/>
              </a:ext>
            </a:extLst>
          </p:cNvPr>
          <p:cNvCxnSpPr/>
          <p:nvPr userDrawn="1"/>
        </p:nvCxnSpPr>
        <p:spPr>
          <a:xfrm>
            <a:off x="4508400" y="3387600"/>
            <a:ext cx="3175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157FAF-DABF-4232-9530-3EC27D178C2E}"/>
              </a:ext>
            </a:extLst>
          </p:cNvPr>
          <p:cNvCxnSpPr/>
          <p:nvPr userDrawn="1"/>
        </p:nvCxnSpPr>
        <p:spPr>
          <a:xfrm>
            <a:off x="4508400" y="4730400"/>
            <a:ext cx="3175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502684-23B0-494C-8229-D6F721646F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64707" y="2019600"/>
            <a:ext cx="862586" cy="1143002"/>
          </a:xfrm>
          <a:prstGeom prst="rect">
            <a:avLst/>
          </a:prstGeom>
        </p:spPr>
      </p:pic>
    </p:spTree>
    <p:extLst>
      <p:ext uri="{BB962C8B-B14F-4D97-AF65-F5344CB8AC3E}">
        <p14:creationId xmlns:p14="http://schemas.microsoft.com/office/powerpoint/2010/main" val="350472014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9F3D-FCE8-40E0-8E2F-15971AAB18E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E4C6D19-18C2-4057-9B00-D16D634FDD61}"/>
              </a:ext>
            </a:extLst>
          </p:cNvPr>
          <p:cNvSpPr>
            <a:spLocks noGrp="1"/>
          </p:cNvSpPr>
          <p:nvPr>
            <p:ph sz="half" idx="1"/>
          </p:nvPr>
        </p:nvSpPr>
        <p:spPr>
          <a:xfrm>
            <a:off x="612775" y="1807200"/>
            <a:ext cx="54108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871B845-735F-42D6-B9BF-067EB31AC7DA}"/>
              </a:ext>
            </a:extLst>
          </p:cNvPr>
          <p:cNvSpPr>
            <a:spLocks noGrp="1"/>
          </p:cNvSpPr>
          <p:nvPr>
            <p:ph sz="half" idx="2"/>
          </p:nvPr>
        </p:nvSpPr>
        <p:spPr>
          <a:xfrm>
            <a:off x="6163200" y="1807200"/>
            <a:ext cx="54108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D3F673D-9AA1-4EA4-B96F-001CA1F24BF4}"/>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C21C1DB2-E08C-4840-8FEC-D2D77C6E32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9FC31F-F2F4-4807-B814-C9F60636FB06}"/>
              </a:ext>
            </a:extLst>
          </p:cNvPr>
          <p:cNvSpPr>
            <a:spLocks noGrp="1"/>
          </p:cNvSpPr>
          <p:nvPr>
            <p:ph type="sldNum" sz="quarter" idx="12"/>
          </p:nvPr>
        </p:nvSpPr>
        <p:spPr/>
        <p:txBody>
          <a:bodyPr/>
          <a:lstStyle/>
          <a:p>
            <a:fld id="{BAA6B2A5-E06A-4B92-96F1-71D38C62F6A6}" type="slidenum">
              <a:rPr lang="en-GB" smtClean="0"/>
              <a:t>‹#›</a:t>
            </a:fld>
            <a:endParaRPr lang="en-GB"/>
          </a:p>
        </p:txBody>
      </p:sp>
    </p:spTree>
    <p:extLst>
      <p:ext uri="{BB962C8B-B14F-4D97-AF65-F5344CB8AC3E}">
        <p14:creationId xmlns:p14="http://schemas.microsoft.com/office/powerpoint/2010/main" val="4186081637"/>
      </p:ext>
    </p:extLst>
  </p:cSld>
  <p:clrMapOvr>
    <a:masterClrMapping/>
  </p:clrMapOvr>
  <p:transition>
    <p:fade/>
  </p:transition>
  <p:extLst>
    <p:ext uri="{DCECCB84-F9BA-43D5-87BE-67443E8EF086}">
      <p15:sldGuideLst xmlns:p15="http://schemas.microsoft.com/office/powerpoint/2012/main">
        <p15:guide id="1" pos="3795" userDrawn="1">
          <p15:clr>
            <a:srgbClr val="FBAE40"/>
          </p15:clr>
        </p15:guide>
        <p15:guide id="2" pos="388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9F3D-FCE8-40E0-8E2F-15971AAB18E8}"/>
              </a:ext>
            </a:extLst>
          </p:cNvPr>
          <p:cNvSpPr>
            <a:spLocks noGrp="1"/>
          </p:cNvSpPr>
          <p:nvPr>
            <p:ph type="title"/>
          </p:nvPr>
        </p:nvSpPr>
        <p:spPr/>
        <p:txBody>
          <a:bodyPr/>
          <a:lstStyle>
            <a:lvl1pPr>
              <a:defRPr>
                <a:solidFill>
                  <a:schemeClr val="accent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EE4C6D19-18C2-4057-9B00-D16D634FDD61}"/>
              </a:ext>
            </a:extLst>
          </p:cNvPr>
          <p:cNvSpPr>
            <a:spLocks noGrp="1"/>
          </p:cNvSpPr>
          <p:nvPr>
            <p:ph sz="half" idx="1"/>
          </p:nvPr>
        </p:nvSpPr>
        <p:spPr>
          <a:xfrm>
            <a:off x="612775" y="1807200"/>
            <a:ext cx="54108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871B845-735F-42D6-B9BF-067EB31AC7DA}"/>
              </a:ext>
            </a:extLst>
          </p:cNvPr>
          <p:cNvSpPr>
            <a:spLocks noGrp="1"/>
          </p:cNvSpPr>
          <p:nvPr>
            <p:ph sz="half" idx="2"/>
          </p:nvPr>
        </p:nvSpPr>
        <p:spPr>
          <a:xfrm>
            <a:off x="6163200" y="1807200"/>
            <a:ext cx="54108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D3F673D-9AA1-4EA4-B96F-001CA1F24BF4}"/>
              </a:ext>
            </a:extLst>
          </p:cNvPr>
          <p:cNvSpPr>
            <a:spLocks noGrp="1"/>
          </p:cNvSpPr>
          <p:nvPr>
            <p:ph type="dt" sz="half" idx="10"/>
          </p:nvPr>
        </p:nvSpPr>
        <p:spPr/>
        <p:txBody>
          <a:bodyPr/>
          <a:lstStyle>
            <a:lvl1pPr>
              <a:defRPr>
                <a:solidFill>
                  <a:schemeClr val="accent1"/>
                </a:solidFill>
              </a:defRPr>
            </a:lvl1pPr>
          </a:lstStyle>
          <a:p>
            <a:endParaRPr lang="en-GB"/>
          </a:p>
        </p:txBody>
      </p:sp>
      <p:sp>
        <p:nvSpPr>
          <p:cNvPr id="6" name="Footer Placeholder 5">
            <a:extLst>
              <a:ext uri="{FF2B5EF4-FFF2-40B4-BE49-F238E27FC236}">
                <a16:creationId xmlns:a16="http://schemas.microsoft.com/office/drawing/2014/main" id="{C21C1DB2-E08C-4840-8FEC-D2D77C6E3299}"/>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7" name="Slide Number Placeholder 6">
            <a:extLst>
              <a:ext uri="{FF2B5EF4-FFF2-40B4-BE49-F238E27FC236}">
                <a16:creationId xmlns:a16="http://schemas.microsoft.com/office/drawing/2014/main" id="{1D9FC31F-F2F4-4807-B814-C9F60636FB06}"/>
              </a:ext>
            </a:extLst>
          </p:cNvPr>
          <p:cNvSpPr>
            <a:spLocks noGrp="1"/>
          </p:cNvSpPr>
          <p:nvPr>
            <p:ph type="sldNum" sz="quarter" idx="12"/>
          </p:nvPr>
        </p:nvSpPr>
        <p:spPr/>
        <p:txBody>
          <a:bodyPr/>
          <a:lstStyle/>
          <a:p>
            <a:fld id="{BAA6B2A5-E06A-4B92-96F1-71D38C62F6A6}" type="slidenum">
              <a:rPr lang="en-GB" smtClean="0"/>
              <a:t>‹#›</a:t>
            </a:fld>
            <a:endParaRPr lang="en-GB"/>
          </a:p>
        </p:txBody>
      </p:sp>
      <p:pic>
        <p:nvPicPr>
          <p:cNvPr id="8" name="Picture 7">
            <a:extLst>
              <a:ext uri="{FF2B5EF4-FFF2-40B4-BE49-F238E27FC236}">
                <a16:creationId xmlns:a16="http://schemas.microsoft.com/office/drawing/2014/main" id="{4B820FA1-ABAE-4982-B655-5EA1CBFFBD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2520354965"/>
      </p:ext>
    </p:extLst>
  </p:cSld>
  <p:clrMapOvr>
    <a:masterClrMapping/>
  </p:clrMapOvr>
  <p:transition>
    <p:fade/>
  </p:transition>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Righ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DBBB9C9-66A6-465D-A6D9-D3BFA29FCAE6}"/>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a:xfrm>
            <a:off x="612775" y="460375"/>
            <a:ext cx="5122800" cy="79206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a:xfrm>
            <a:off x="612775" y="1808162"/>
            <a:ext cx="5122800" cy="45893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C9664553-7BAF-4AE2-A64E-6D377E2DF25C}"/>
              </a:ext>
            </a:extLst>
          </p:cNvPr>
          <p:cNvCxnSpPr>
            <a:cxnSpLocks/>
          </p:cNvCxnSpPr>
          <p:nvPr userDrawn="1"/>
        </p:nvCxnSpPr>
        <p:spPr>
          <a:xfrm>
            <a:off x="612775" y="1378800"/>
            <a:ext cx="5122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1BA8FB0-BDB7-4D4E-ADAB-54AFC2E69B0A}"/>
              </a:ext>
            </a:extLst>
          </p:cNvPr>
          <p:cNvSpPr>
            <a:spLocks noGrp="1"/>
          </p:cNvSpPr>
          <p:nvPr>
            <p:ph type="body" sz="quarter" idx="14" hasCustomPrompt="1"/>
          </p:nvPr>
        </p:nvSpPr>
        <p:spPr>
          <a:xfrm>
            <a:off x="10980000" y="460375"/>
            <a:ext cx="597600" cy="792163"/>
          </a:xfrm>
          <a:blipFill>
            <a:blip r:embed="rId2"/>
            <a:stretch>
              <a:fillRect/>
            </a:stretch>
          </a:blipFill>
        </p:spPr>
        <p:txBody>
          <a:bodyPr/>
          <a:lstStyle>
            <a:lvl1pPr>
              <a:defRPr sz="100"/>
            </a:lvl1pPr>
          </a:lstStyle>
          <a:p>
            <a:pPr lvl="0"/>
            <a:r>
              <a:rPr lang="en-US" dirty="0"/>
              <a:t> </a:t>
            </a:r>
            <a:endParaRPr lang="en-GB" dirty="0"/>
          </a:p>
        </p:txBody>
      </p:sp>
    </p:spTree>
    <p:extLst>
      <p:ext uri="{BB962C8B-B14F-4D97-AF65-F5344CB8AC3E}">
        <p14:creationId xmlns:p14="http://schemas.microsoft.com/office/powerpoint/2010/main" val="319460098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Right Whit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DBBB9C9-66A6-465D-A6D9-D3BFA29FCAE6}"/>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a:xfrm>
            <a:off x="612775" y="460375"/>
            <a:ext cx="5122800" cy="792069"/>
          </a:xfrm>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a:xfrm>
            <a:off x="612775" y="1808162"/>
            <a:ext cx="5122800" cy="458936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C9664553-7BAF-4AE2-A64E-6D377E2DF25C}"/>
              </a:ext>
            </a:extLst>
          </p:cNvPr>
          <p:cNvCxnSpPr>
            <a:cxnSpLocks/>
          </p:cNvCxnSpPr>
          <p:nvPr userDrawn="1"/>
        </p:nvCxnSpPr>
        <p:spPr>
          <a:xfrm>
            <a:off x="612775" y="1378800"/>
            <a:ext cx="5122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1BA8FB0-BDB7-4D4E-ADAB-54AFC2E69B0A}"/>
              </a:ext>
            </a:extLst>
          </p:cNvPr>
          <p:cNvSpPr>
            <a:spLocks noGrp="1"/>
          </p:cNvSpPr>
          <p:nvPr>
            <p:ph type="body" sz="quarter" idx="14" hasCustomPrompt="1"/>
          </p:nvPr>
        </p:nvSpPr>
        <p:spPr>
          <a:xfrm>
            <a:off x="10980000" y="460375"/>
            <a:ext cx="597600" cy="792163"/>
          </a:xfrm>
          <a:blipFill>
            <a:blip r:embed="rId2"/>
            <a:stretch>
              <a:fillRect/>
            </a:stretch>
          </a:blipFill>
        </p:spPr>
        <p:txBody>
          <a:bodyPr/>
          <a:lstStyle>
            <a:lvl1pPr>
              <a:defRPr sz="100"/>
            </a:lvl1pPr>
          </a:lstStyle>
          <a:p>
            <a:pPr lvl="0"/>
            <a:r>
              <a:rPr lang="en-US" dirty="0"/>
              <a:t> </a:t>
            </a:r>
            <a:endParaRPr lang="en-GB" dirty="0"/>
          </a:p>
        </p:txBody>
      </p:sp>
    </p:spTree>
    <p:extLst>
      <p:ext uri="{BB962C8B-B14F-4D97-AF65-F5344CB8AC3E}">
        <p14:creationId xmlns:p14="http://schemas.microsoft.com/office/powerpoint/2010/main" val="10470422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Lef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DBBB9C9-66A6-465D-A6D9-D3BFA29FCAE6}"/>
              </a:ext>
            </a:extLst>
          </p:cNvPr>
          <p:cNvSpPr>
            <a:spLocks noGrp="1"/>
          </p:cNvSpPr>
          <p:nvPr>
            <p:ph type="pic" sz="quarter" idx="13"/>
          </p:nvPr>
        </p:nvSpPr>
        <p:spPr>
          <a:xfrm>
            <a:off x="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a:xfrm>
            <a:off x="6458013" y="460375"/>
            <a:ext cx="4348532" cy="79206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a:xfrm>
            <a:off x="6458013" y="1808162"/>
            <a:ext cx="5122800" cy="45893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C9664553-7BAF-4AE2-A64E-6D377E2DF25C}"/>
              </a:ext>
            </a:extLst>
          </p:cNvPr>
          <p:cNvCxnSpPr>
            <a:cxnSpLocks/>
          </p:cNvCxnSpPr>
          <p:nvPr userDrawn="1"/>
        </p:nvCxnSpPr>
        <p:spPr>
          <a:xfrm>
            <a:off x="6458013" y="1378800"/>
            <a:ext cx="5122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2BDE92C-9865-4553-AEAE-4607DBED7A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0000" y="460444"/>
            <a:ext cx="597696" cy="792000"/>
          </a:xfrm>
          <a:prstGeom prst="rect">
            <a:avLst/>
          </a:prstGeom>
        </p:spPr>
      </p:pic>
    </p:spTree>
    <p:extLst>
      <p:ext uri="{BB962C8B-B14F-4D97-AF65-F5344CB8AC3E}">
        <p14:creationId xmlns:p14="http://schemas.microsoft.com/office/powerpoint/2010/main" val="188737218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Left Whit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DBBB9C9-66A6-465D-A6D9-D3BFA29FCAE6}"/>
              </a:ext>
            </a:extLst>
          </p:cNvPr>
          <p:cNvSpPr>
            <a:spLocks noGrp="1"/>
          </p:cNvSpPr>
          <p:nvPr>
            <p:ph type="pic" sz="quarter" idx="13"/>
          </p:nvPr>
        </p:nvSpPr>
        <p:spPr>
          <a:xfrm>
            <a:off x="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a:xfrm>
            <a:off x="6458013" y="460375"/>
            <a:ext cx="4348532" cy="792069"/>
          </a:xfrm>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a:xfrm>
            <a:off x="6458013" y="1808162"/>
            <a:ext cx="5122800" cy="458936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lvl1pPr>
              <a:defRPr>
                <a:solidFill>
                  <a:schemeClr val="accent1"/>
                </a:solidFill>
              </a:defRPr>
            </a:lvl1p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C9664553-7BAF-4AE2-A64E-6D377E2DF25C}"/>
              </a:ext>
            </a:extLst>
          </p:cNvPr>
          <p:cNvCxnSpPr>
            <a:cxnSpLocks/>
          </p:cNvCxnSpPr>
          <p:nvPr userDrawn="1"/>
        </p:nvCxnSpPr>
        <p:spPr>
          <a:xfrm>
            <a:off x="6458013" y="1378800"/>
            <a:ext cx="5122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4E5BD9-411B-491B-BE50-1DC42D854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37539028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ix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31735-BB58-4314-8D6C-881CA1B344F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D98BE02-6278-451B-9FC4-F7FE13061F12}"/>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2158382-AAF5-4615-AE9D-27C305C27EE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4E6B4A-A945-4C3C-A06E-AC67D538C410}"/>
              </a:ext>
            </a:extLst>
          </p:cNvPr>
          <p:cNvSpPr>
            <a:spLocks noGrp="1"/>
          </p:cNvSpPr>
          <p:nvPr>
            <p:ph type="sldNum" sz="quarter" idx="12"/>
          </p:nvPr>
        </p:nvSpPr>
        <p:spPr/>
        <p:txBody>
          <a:bodyPr/>
          <a:lstStyle/>
          <a:p>
            <a:fld id="{BAA6B2A5-E06A-4B92-96F1-71D38C62F6A6}" type="slidenum">
              <a:rPr lang="en-GB" smtClean="0"/>
              <a:pPr/>
              <a:t>‹#›</a:t>
            </a:fld>
            <a:endParaRPr lang="en-GB"/>
          </a:p>
        </p:txBody>
      </p:sp>
      <p:sp>
        <p:nvSpPr>
          <p:cNvPr id="7" name="Content Placeholder 2">
            <a:extLst>
              <a:ext uri="{FF2B5EF4-FFF2-40B4-BE49-F238E27FC236}">
                <a16:creationId xmlns:a16="http://schemas.microsoft.com/office/drawing/2014/main" id="{357D8C76-8E84-477E-958B-543219424BF9}"/>
              </a:ext>
            </a:extLst>
          </p:cNvPr>
          <p:cNvSpPr>
            <a:spLocks noGrp="1"/>
          </p:cNvSpPr>
          <p:nvPr>
            <p:ph idx="1"/>
          </p:nvPr>
        </p:nvSpPr>
        <p:spPr>
          <a:xfrm>
            <a:off x="612775" y="1808163"/>
            <a:ext cx="10964921" cy="563735"/>
          </a:xfrm>
        </p:spPr>
        <p:txBody>
          <a:bodyPr/>
          <a:lstStyle/>
          <a:p>
            <a:pPr lvl="0"/>
            <a:r>
              <a:rPr lang="en-GB"/>
              <a:t>Click to edit Master text styles</a:t>
            </a:r>
          </a:p>
        </p:txBody>
      </p:sp>
      <p:sp>
        <p:nvSpPr>
          <p:cNvPr id="9" name="Text Placeholder 8">
            <a:extLst>
              <a:ext uri="{FF2B5EF4-FFF2-40B4-BE49-F238E27FC236}">
                <a16:creationId xmlns:a16="http://schemas.microsoft.com/office/drawing/2014/main" id="{12331256-8AB7-4C63-8565-53FA7C50A2CF}"/>
              </a:ext>
            </a:extLst>
          </p:cNvPr>
          <p:cNvSpPr>
            <a:spLocks noGrp="1"/>
          </p:cNvSpPr>
          <p:nvPr>
            <p:ph type="body" sz="quarter" idx="13"/>
          </p:nvPr>
        </p:nvSpPr>
        <p:spPr>
          <a:xfrm>
            <a:off x="1724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
        <p:nvSpPr>
          <p:cNvPr id="10" name="Text Placeholder 8">
            <a:extLst>
              <a:ext uri="{FF2B5EF4-FFF2-40B4-BE49-F238E27FC236}">
                <a16:creationId xmlns:a16="http://schemas.microsoft.com/office/drawing/2014/main" id="{B4C33F06-6278-40BF-88A0-812AC2A04C3D}"/>
              </a:ext>
            </a:extLst>
          </p:cNvPr>
          <p:cNvSpPr>
            <a:spLocks noGrp="1"/>
          </p:cNvSpPr>
          <p:nvPr>
            <p:ph type="body" sz="quarter" idx="14"/>
          </p:nvPr>
        </p:nvSpPr>
        <p:spPr>
          <a:xfrm>
            <a:off x="5057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
        <p:nvSpPr>
          <p:cNvPr id="11" name="Text Placeholder 8">
            <a:extLst>
              <a:ext uri="{FF2B5EF4-FFF2-40B4-BE49-F238E27FC236}">
                <a16:creationId xmlns:a16="http://schemas.microsoft.com/office/drawing/2014/main" id="{5DB898EE-5E2F-4CB3-BFA5-B274E5170446}"/>
              </a:ext>
            </a:extLst>
          </p:cNvPr>
          <p:cNvSpPr>
            <a:spLocks noGrp="1"/>
          </p:cNvSpPr>
          <p:nvPr>
            <p:ph type="body" sz="quarter" idx="15"/>
          </p:nvPr>
        </p:nvSpPr>
        <p:spPr>
          <a:xfrm>
            <a:off x="8390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
        <p:nvSpPr>
          <p:cNvPr id="15" name="Text Placeholder 8">
            <a:extLst>
              <a:ext uri="{FF2B5EF4-FFF2-40B4-BE49-F238E27FC236}">
                <a16:creationId xmlns:a16="http://schemas.microsoft.com/office/drawing/2014/main" id="{314B1C28-4D3F-4E74-AA3B-C2D02CD58DE1}"/>
              </a:ext>
            </a:extLst>
          </p:cNvPr>
          <p:cNvSpPr>
            <a:spLocks noGrp="1"/>
          </p:cNvSpPr>
          <p:nvPr>
            <p:ph type="body" sz="quarter" idx="16"/>
          </p:nvPr>
        </p:nvSpPr>
        <p:spPr>
          <a:xfrm>
            <a:off x="1724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
        <p:nvSpPr>
          <p:cNvPr id="16" name="Text Placeholder 8">
            <a:extLst>
              <a:ext uri="{FF2B5EF4-FFF2-40B4-BE49-F238E27FC236}">
                <a16:creationId xmlns:a16="http://schemas.microsoft.com/office/drawing/2014/main" id="{1A322CF4-AD65-4014-89A7-34635BDCE865}"/>
              </a:ext>
            </a:extLst>
          </p:cNvPr>
          <p:cNvSpPr>
            <a:spLocks noGrp="1"/>
          </p:cNvSpPr>
          <p:nvPr>
            <p:ph type="body" sz="quarter" idx="17"/>
          </p:nvPr>
        </p:nvSpPr>
        <p:spPr>
          <a:xfrm>
            <a:off x="5057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
        <p:nvSpPr>
          <p:cNvPr id="17" name="Text Placeholder 8">
            <a:extLst>
              <a:ext uri="{FF2B5EF4-FFF2-40B4-BE49-F238E27FC236}">
                <a16:creationId xmlns:a16="http://schemas.microsoft.com/office/drawing/2014/main" id="{A2FE364A-A096-4AF4-A7D4-0A71A95F420F}"/>
              </a:ext>
            </a:extLst>
          </p:cNvPr>
          <p:cNvSpPr>
            <a:spLocks noGrp="1"/>
          </p:cNvSpPr>
          <p:nvPr>
            <p:ph type="body" sz="quarter" idx="18"/>
          </p:nvPr>
        </p:nvSpPr>
        <p:spPr>
          <a:xfrm>
            <a:off x="8390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4991967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ix Caption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31735-BB58-4314-8D6C-881CA1B344FF}"/>
              </a:ext>
            </a:extLst>
          </p:cNvPr>
          <p:cNvSpPr>
            <a:spLocks noGrp="1"/>
          </p:cNvSpPr>
          <p:nvPr>
            <p:ph type="title"/>
          </p:nvPr>
        </p:nvSpPr>
        <p:spPr/>
        <p:txBody>
          <a:bodyPr/>
          <a:lstStyle>
            <a:lvl1pPr>
              <a:defRPr>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8D98BE02-6278-451B-9FC4-F7FE13061F12}"/>
              </a:ext>
            </a:extLst>
          </p:cNvPr>
          <p:cNvSpPr>
            <a:spLocks noGrp="1"/>
          </p:cNvSpPr>
          <p:nvPr>
            <p:ph type="dt" sz="half" idx="10"/>
          </p:nvPr>
        </p:nvSpPr>
        <p:spPr/>
        <p:txBody>
          <a:bodyPr/>
          <a:lstStyle>
            <a:lvl1pPr>
              <a:defRPr>
                <a:solidFill>
                  <a:schemeClr val="accent1"/>
                </a:solidFill>
              </a:defRPr>
            </a:lvl1pPr>
          </a:lstStyle>
          <a:p>
            <a:endParaRPr lang="en-GB"/>
          </a:p>
        </p:txBody>
      </p:sp>
      <p:sp>
        <p:nvSpPr>
          <p:cNvPr id="4" name="Footer Placeholder 3">
            <a:extLst>
              <a:ext uri="{FF2B5EF4-FFF2-40B4-BE49-F238E27FC236}">
                <a16:creationId xmlns:a16="http://schemas.microsoft.com/office/drawing/2014/main" id="{72158382-AAF5-4615-AE9D-27C305C27EED}"/>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A54E6B4A-A945-4C3C-A06E-AC67D538C410}"/>
              </a:ext>
            </a:extLst>
          </p:cNvPr>
          <p:cNvSpPr>
            <a:spLocks noGrp="1"/>
          </p:cNvSpPr>
          <p:nvPr>
            <p:ph type="sldNum" sz="quarter" idx="12"/>
          </p:nvPr>
        </p:nvSpPr>
        <p:spPr/>
        <p:txBody>
          <a:bodyPr/>
          <a:lstStyle/>
          <a:p>
            <a:fld id="{BAA6B2A5-E06A-4B92-96F1-71D38C62F6A6}" type="slidenum">
              <a:rPr lang="en-GB" smtClean="0"/>
              <a:pPr/>
              <a:t>‹#›</a:t>
            </a:fld>
            <a:endParaRPr lang="en-GB"/>
          </a:p>
        </p:txBody>
      </p:sp>
      <p:sp>
        <p:nvSpPr>
          <p:cNvPr id="7" name="Content Placeholder 2">
            <a:extLst>
              <a:ext uri="{FF2B5EF4-FFF2-40B4-BE49-F238E27FC236}">
                <a16:creationId xmlns:a16="http://schemas.microsoft.com/office/drawing/2014/main" id="{357D8C76-8E84-477E-958B-543219424BF9}"/>
              </a:ext>
            </a:extLst>
          </p:cNvPr>
          <p:cNvSpPr>
            <a:spLocks noGrp="1"/>
          </p:cNvSpPr>
          <p:nvPr>
            <p:ph idx="1"/>
          </p:nvPr>
        </p:nvSpPr>
        <p:spPr>
          <a:xfrm>
            <a:off x="612775" y="1808163"/>
            <a:ext cx="10964921" cy="563735"/>
          </a:xfrm>
        </p:spPr>
        <p:txBody>
          <a:bodyPr/>
          <a:lstStyle>
            <a:lvl1pPr>
              <a:defRPr>
                <a:solidFill>
                  <a:schemeClr val="accent1"/>
                </a:solidFill>
              </a:defRPr>
            </a:lvl1pPr>
            <a:lvl2pPr>
              <a:defRPr>
                <a:solidFill>
                  <a:schemeClr val="accent1"/>
                </a:solidFill>
              </a:defRPr>
            </a:lvl2pPr>
          </a:lstStyle>
          <a:p>
            <a:pPr lvl="0"/>
            <a:r>
              <a:rPr lang="en-GB"/>
              <a:t>Click to edit Master text styles</a:t>
            </a:r>
          </a:p>
        </p:txBody>
      </p:sp>
      <p:sp>
        <p:nvSpPr>
          <p:cNvPr id="9" name="Text Placeholder 8">
            <a:extLst>
              <a:ext uri="{FF2B5EF4-FFF2-40B4-BE49-F238E27FC236}">
                <a16:creationId xmlns:a16="http://schemas.microsoft.com/office/drawing/2014/main" id="{12331256-8AB7-4C63-8565-53FA7C50A2CF}"/>
              </a:ext>
            </a:extLst>
          </p:cNvPr>
          <p:cNvSpPr>
            <a:spLocks noGrp="1"/>
          </p:cNvSpPr>
          <p:nvPr>
            <p:ph type="body" sz="quarter" idx="13"/>
          </p:nvPr>
        </p:nvSpPr>
        <p:spPr>
          <a:xfrm>
            <a:off x="1724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sp>
        <p:nvSpPr>
          <p:cNvPr id="10" name="Text Placeholder 8">
            <a:extLst>
              <a:ext uri="{FF2B5EF4-FFF2-40B4-BE49-F238E27FC236}">
                <a16:creationId xmlns:a16="http://schemas.microsoft.com/office/drawing/2014/main" id="{B4C33F06-6278-40BF-88A0-812AC2A04C3D}"/>
              </a:ext>
            </a:extLst>
          </p:cNvPr>
          <p:cNvSpPr>
            <a:spLocks noGrp="1"/>
          </p:cNvSpPr>
          <p:nvPr>
            <p:ph type="body" sz="quarter" idx="14"/>
          </p:nvPr>
        </p:nvSpPr>
        <p:spPr>
          <a:xfrm>
            <a:off x="5057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sp>
        <p:nvSpPr>
          <p:cNvPr id="11" name="Text Placeholder 8">
            <a:extLst>
              <a:ext uri="{FF2B5EF4-FFF2-40B4-BE49-F238E27FC236}">
                <a16:creationId xmlns:a16="http://schemas.microsoft.com/office/drawing/2014/main" id="{5DB898EE-5E2F-4CB3-BFA5-B274E5170446}"/>
              </a:ext>
            </a:extLst>
          </p:cNvPr>
          <p:cNvSpPr>
            <a:spLocks noGrp="1"/>
          </p:cNvSpPr>
          <p:nvPr>
            <p:ph type="body" sz="quarter" idx="15"/>
          </p:nvPr>
        </p:nvSpPr>
        <p:spPr>
          <a:xfrm>
            <a:off x="8390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sp>
        <p:nvSpPr>
          <p:cNvPr id="15" name="Text Placeholder 8">
            <a:extLst>
              <a:ext uri="{FF2B5EF4-FFF2-40B4-BE49-F238E27FC236}">
                <a16:creationId xmlns:a16="http://schemas.microsoft.com/office/drawing/2014/main" id="{314B1C28-4D3F-4E74-AA3B-C2D02CD58DE1}"/>
              </a:ext>
            </a:extLst>
          </p:cNvPr>
          <p:cNvSpPr>
            <a:spLocks noGrp="1"/>
          </p:cNvSpPr>
          <p:nvPr>
            <p:ph type="body" sz="quarter" idx="16"/>
          </p:nvPr>
        </p:nvSpPr>
        <p:spPr>
          <a:xfrm>
            <a:off x="1724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sp>
        <p:nvSpPr>
          <p:cNvPr id="16" name="Text Placeholder 8">
            <a:extLst>
              <a:ext uri="{FF2B5EF4-FFF2-40B4-BE49-F238E27FC236}">
                <a16:creationId xmlns:a16="http://schemas.microsoft.com/office/drawing/2014/main" id="{1A322CF4-AD65-4014-89A7-34635BDCE865}"/>
              </a:ext>
            </a:extLst>
          </p:cNvPr>
          <p:cNvSpPr>
            <a:spLocks noGrp="1"/>
          </p:cNvSpPr>
          <p:nvPr>
            <p:ph type="body" sz="quarter" idx="17"/>
          </p:nvPr>
        </p:nvSpPr>
        <p:spPr>
          <a:xfrm>
            <a:off x="5057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sp>
        <p:nvSpPr>
          <p:cNvPr id="17" name="Text Placeholder 8">
            <a:extLst>
              <a:ext uri="{FF2B5EF4-FFF2-40B4-BE49-F238E27FC236}">
                <a16:creationId xmlns:a16="http://schemas.microsoft.com/office/drawing/2014/main" id="{A2FE364A-A096-4AF4-A7D4-0A71A95F420F}"/>
              </a:ext>
            </a:extLst>
          </p:cNvPr>
          <p:cNvSpPr>
            <a:spLocks noGrp="1"/>
          </p:cNvSpPr>
          <p:nvPr>
            <p:ph type="body" sz="quarter" idx="18"/>
          </p:nvPr>
        </p:nvSpPr>
        <p:spPr>
          <a:xfrm>
            <a:off x="8390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pic>
        <p:nvPicPr>
          <p:cNvPr id="13" name="Picture 12">
            <a:extLst>
              <a:ext uri="{FF2B5EF4-FFF2-40B4-BE49-F238E27FC236}">
                <a16:creationId xmlns:a16="http://schemas.microsoft.com/office/drawing/2014/main" id="{9E7FC285-E5CF-4643-BA55-9615C3B309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183446311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47CFA7-4CD5-4F26-BE55-DC1791109197}"/>
              </a:ext>
            </a:extLst>
          </p:cNvPr>
          <p:cNvSpPr>
            <a:spLocks noGrp="1"/>
          </p:cNvSpPr>
          <p:nvPr>
            <p:ph type="sldNum" sz="quarter" idx="12"/>
          </p:nvPr>
        </p:nvSpPr>
        <p:spPr/>
        <p:txBody>
          <a:bodyPr/>
          <a:lstStyle/>
          <a:p>
            <a:fld id="{BAA6B2A5-E06A-4B92-96F1-71D38C62F6A6}" type="slidenum">
              <a:rPr lang="en-GB" smtClean="0"/>
              <a:pPr/>
              <a:t>‹#›</a:t>
            </a:fld>
            <a:endParaRPr lang="en-GB"/>
          </a:p>
        </p:txBody>
      </p:sp>
      <p:cxnSp>
        <p:nvCxnSpPr>
          <p:cNvPr id="6" name="Straight Connector 5">
            <a:extLst>
              <a:ext uri="{FF2B5EF4-FFF2-40B4-BE49-F238E27FC236}">
                <a16:creationId xmlns:a16="http://schemas.microsoft.com/office/drawing/2014/main" id="{C1E3A1CE-4341-4B4B-98FC-EEDACE31BB8F}"/>
              </a:ext>
            </a:extLst>
          </p:cNvPr>
          <p:cNvCxnSpPr/>
          <p:nvPr userDrawn="1"/>
        </p:nvCxnSpPr>
        <p:spPr>
          <a:xfrm>
            <a:off x="612775" y="273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D8F7BDC-E046-4B2B-AA8B-B2A6704E60DB}"/>
              </a:ext>
            </a:extLst>
          </p:cNvPr>
          <p:cNvCxnSpPr/>
          <p:nvPr userDrawn="1"/>
        </p:nvCxnSpPr>
        <p:spPr>
          <a:xfrm>
            <a:off x="612775" y="65700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4C3C62C-78E4-4626-80E2-E66043A8BB6A}"/>
              </a:ext>
            </a:extLst>
          </p:cNvPr>
          <p:cNvSpPr>
            <a:spLocks noGrp="1"/>
          </p:cNvSpPr>
          <p:nvPr>
            <p:ph type="body" sz="quarter" idx="13"/>
          </p:nvPr>
        </p:nvSpPr>
        <p:spPr>
          <a:xfrm>
            <a:off x="612776" y="576350"/>
            <a:ext cx="10968038" cy="5824450"/>
          </a:xfrm>
        </p:spPr>
        <p:txBody>
          <a:bodyPr anchor="ctr"/>
          <a:lstStyle>
            <a:lvl1pPr algn="ctr">
              <a:spcAft>
                <a:spcPts val="0"/>
              </a:spcAft>
              <a:defRPr sz="5600" cap="all" baseline="0"/>
            </a:lvl1pPr>
            <a:lvl2pPr>
              <a:spcAft>
                <a:spcPts val="0"/>
              </a:spcAft>
              <a:defRPr sz="5600"/>
            </a:lvl2pPr>
            <a:lvl3pPr>
              <a:spcAft>
                <a:spcPts val="0"/>
              </a:spcAft>
              <a:defRPr sz="5600"/>
            </a:lvl3pPr>
            <a:lvl4pPr>
              <a:spcAft>
                <a:spcPts val="0"/>
              </a:spcAft>
              <a:defRPr sz="5600"/>
            </a:lvl4pPr>
            <a:lvl5pPr>
              <a:spcAft>
                <a:spcPts val="0"/>
              </a:spcAft>
              <a:defRPr sz="5600"/>
            </a:lvl5pPr>
          </a:lstStyle>
          <a:p>
            <a:pPr lvl="0"/>
            <a:r>
              <a:rPr lang="en-GB"/>
              <a:t>Click to edit Master text styles</a:t>
            </a:r>
          </a:p>
        </p:txBody>
      </p:sp>
    </p:spTree>
    <p:extLst>
      <p:ext uri="{BB962C8B-B14F-4D97-AF65-F5344CB8AC3E}">
        <p14:creationId xmlns:p14="http://schemas.microsoft.com/office/powerpoint/2010/main" val="184422612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White/Re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47CFA7-4CD5-4F26-BE55-DC1791109197}"/>
              </a:ext>
            </a:extLst>
          </p:cNvPr>
          <p:cNvSpPr>
            <a:spLocks noGrp="1"/>
          </p:cNvSpPr>
          <p:nvPr>
            <p:ph type="sldNum" sz="quarter" idx="12"/>
          </p:nvPr>
        </p:nvSpPr>
        <p:spPr/>
        <p:txBody>
          <a:bodyPr/>
          <a:lstStyle/>
          <a:p>
            <a:fld id="{BAA6B2A5-E06A-4B92-96F1-71D38C62F6A6}" type="slidenum">
              <a:rPr lang="en-GB" smtClean="0"/>
              <a:pPr/>
              <a:t>‹#›</a:t>
            </a:fld>
            <a:endParaRPr lang="en-GB"/>
          </a:p>
        </p:txBody>
      </p:sp>
      <p:cxnSp>
        <p:nvCxnSpPr>
          <p:cNvPr id="6" name="Straight Connector 5">
            <a:extLst>
              <a:ext uri="{FF2B5EF4-FFF2-40B4-BE49-F238E27FC236}">
                <a16:creationId xmlns:a16="http://schemas.microsoft.com/office/drawing/2014/main" id="{C1E3A1CE-4341-4B4B-98FC-EEDACE31BB8F}"/>
              </a:ext>
            </a:extLst>
          </p:cNvPr>
          <p:cNvCxnSpPr/>
          <p:nvPr userDrawn="1"/>
        </p:nvCxnSpPr>
        <p:spPr>
          <a:xfrm>
            <a:off x="612775" y="273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D8F7BDC-E046-4B2B-AA8B-B2A6704E60DB}"/>
              </a:ext>
            </a:extLst>
          </p:cNvPr>
          <p:cNvCxnSpPr/>
          <p:nvPr userDrawn="1"/>
        </p:nvCxnSpPr>
        <p:spPr>
          <a:xfrm>
            <a:off x="612775" y="65700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4C3C62C-78E4-4626-80E2-E66043A8BB6A}"/>
              </a:ext>
            </a:extLst>
          </p:cNvPr>
          <p:cNvSpPr>
            <a:spLocks noGrp="1"/>
          </p:cNvSpPr>
          <p:nvPr>
            <p:ph type="body" sz="quarter" idx="13"/>
          </p:nvPr>
        </p:nvSpPr>
        <p:spPr>
          <a:xfrm>
            <a:off x="612776" y="576350"/>
            <a:ext cx="10968038" cy="5824450"/>
          </a:xfrm>
        </p:spPr>
        <p:txBody>
          <a:bodyPr anchor="ctr"/>
          <a:lstStyle>
            <a:lvl1pPr algn="ctr">
              <a:spcAft>
                <a:spcPts val="0"/>
              </a:spcAft>
              <a:defRPr sz="5600" cap="all" baseline="0">
                <a:solidFill>
                  <a:schemeClr val="accent1"/>
                </a:solidFill>
              </a:defRPr>
            </a:lvl1pPr>
            <a:lvl2pPr>
              <a:spcAft>
                <a:spcPts val="0"/>
              </a:spcAft>
              <a:defRPr sz="5600"/>
            </a:lvl2pPr>
            <a:lvl3pPr>
              <a:spcAft>
                <a:spcPts val="0"/>
              </a:spcAft>
              <a:defRPr sz="5600"/>
            </a:lvl3pPr>
            <a:lvl4pPr>
              <a:spcAft>
                <a:spcPts val="0"/>
              </a:spcAft>
              <a:defRPr sz="5600"/>
            </a:lvl4pPr>
            <a:lvl5pPr>
              <a:spcAft>
                <a:spcPts val="0"/>
              </a:spcAft>
              <a:defRPr sz="5600"/>
            </a:lvl5pPr>
          </a:lstStyle>
          <a:p>
            <a:pPr lvl="0"/>
            <a:r>
              <a:rPr lang="en-GB"/>
              <a:t>Click to edit Master text styles</a:t>
            </a:r>
          </a:p>
        </p:txBody>
      </p:sp>
    </p:spTree>
    <p:extLst>
      <p:ext uri="{BB962C8B-B14F-4D97-AF65-F5344CB8AC3E}">
        <p14:creationId xmlns:p14="http://schemas.microsoft.com/office/powerpoint/2010/main" val="23169309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2FDE0A4-AE19-4211-A8A8-95F595755762}"/>
              </a:ext>
            </a:extLst>
          </p:cNvPr>
          <p:cNvCxnSpPr/>
          <p:nvPr userDrawn="1"/>
        </p:nvCxnSpPr>
        <p:spPr>
          <a:xfrm>
            <a:off x="612775" y="273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4C6F2-FFF3-461B-87F0-15BE999D4370}"/>
              </a:ext>
            </a:extLst>
          </p:cNvPr>
          <p:cNvCxnSpPr/>
          <p:nvPr userDrawn="1"/>
        </p:nvCxnSpPr>
        <p:spPr>
          <a:xfrm>
            <a:off x="612775" y="65700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268BA6-98BD-4DF4-8176-2C706C013E69}"/>
              </a:ext>
            </a:extLst>
          </p:cNvPr>
          <p:cNvCxnSpPr/>
          <p:nvPr userDrawn="1"/>
        </p:nvCxnSpPr>
        <p:spPr>
          <a:xfrm>
            <a:off x="4508400" y="3387600"/>
            <a:ext cx="3175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157FAF-DABF-4232-9530-3EC27D178C2E}"/>
              </a:ext>
            </a:extLst>
          </p:cNvPr>
          <p:cNvCxnSpPr/>
          <p:nvPr userDrawn="1"/>
        </p:nvCxnSpPr>
        <p:spPr>
          <a:xfrm>
            <a:off x="4508400" y="4730400"/>
            <a:ext cx="3175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502684-23B0-494C-8229-D6F721646F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64707" y="2019600"/>
            <a:ext cx="862586" cy="1143002"/>
          </a:xfrm>
          <a:prstGeom prst="rect">
            <a:avLst/>
          </a:prstGeom>
        </p:spPr>
      </p:pic>
      <p:sp>
        <p:nvSpPr>
          <p:cNvPr id="12" name="Title 1">
            <a:extLst>
              <a:ext uri="{FF2B5EF4-FFF2-40B4-BE49-F238E27FC236}">
                <a16:creationId xmlns:a16="http://schemas.microsoft.com/office/drawing/2014/main" id="{8357B511-0536-44B6-BE50-9EFFE2B48845}"/>
              </a:ext>
            </a:extLst>
          </p:cNvPr>
          <p:cNvSpPr>
            <a:spLocks noGrp="1"/>
          </p:cNvSpPr>
          <p:nvPr>
            <p:ph type="ctrTitle"/>
          </p:nvPr>
        </p:nvSpPr>
        <p:spPr>
          <a:xfrm>
            <a:off x="3275215" y="3491345"/>
            <a:ext cx="5641570" cy="1239054"/>
          </a:xfrm>
        </p:spPr>
        <p:txBody>
          <a:bodyPr anchor="ctr"/>
          <a:lstStyle>
            <a:lvl1pPr algn="ctr">
              <a:lnSpc>
                <a:spcPct val="80000"/>
              </a:lnSpc>
              <a:defRPr sz="4000">
                <a:solidFill>
                  <a:schemeClr val="accent1"/>
                </a:solidFill>
              </a:defRPr>
            </a:lvl1pPr>
          </a:lstStyle>
          <a:p>
            <a:r>
              <a:rPr lang="en-GB"/>
              <a:t>Click to edit Master title style</a:t>
            </a:r>
            <a:endParaRPr lang="en-GB" dirty="0"/>
          </a:p>
        </p:txBody>
      </p:sp>
    </p:spTree>
    <p:extLst>
      <p:ext uri="{BB962C8B-B14F-4D97-AF65-F5344CB8AC3E}">
        <p14:creationId xmlns:p14="http://schemas.microsoft.com/office/powerpoint/2010/main" val="86107372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White/Green">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47CFA7-4CD5-4F26-BE55-DC1791109197}"/>
              </a:ext>
            </a:extLst>
          </p:cNvPr>
          <p:cNvSpPr>
            <a:spLocks noGrp="1"/>
          </p:cNvSpPr>
          <p:nvPr>
            <p:ph type="sldNum" sz="quarter" idx="12"/>
          </p:nvPr>
        </p:nvSpPr>
        <p:spPr/>
        <p:txBody>
          <a:bodyPr/>
          <a:lstStyle/>
          <a:p>
            <a:fld id="{BAA6B2A5-E06A-4B92-96F1-71D38C62F6A6}" type="slidenum">
              <a:rPr lang="en-GB" smtClean="0"/>
              <a:pPr/>
              <a:t>‹#›</a:t>
            </a:fld>
            <a:endParaRPr lang="en-GB"/>
          </a:p>
        </p:txBody>
      </p:sp>
      <p:cxnSp>
        <p:nvCxnSpPr>
          <p:cNvPr id="6" name="Straight Connector 5">
            <a:extLst>
              <a:ext uri="{FF2B5EF4-FFF2-40B4-BE49-F238E27FC236}">
                <a16:creationId xmlns:a16="http://schemas.microsoft.com/office/drawing/2014/main" id="{C1E3A1CE-4341-4B4B-98FC-EEDACE31BB8F}"/>
              </a:ext>
            </a:extLst>
          </p:cNvPr>
          <p:cNvCxnSpPr/>
          <p:nvPr userDrawn="1"/>
        </p:nvCxnSpPr>
        <p:spPr>
          <a:xfrm>
            <a:off x="612775" y="273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D8F7BDC-E046-4B2B-AA8B-B2A6704E60DB}"/>
              </a:ext>
            </a:extLst>
          </p:cNvPr>
          <p:cNvCxnSpPr/>
          <p:nvPr userDrawn="1"/>
        </p:nvCxnSpPr>
        <p:spPr>
          <a:xfrm>
            <a:off x="612775" y="65700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4C3C62C-78E4-4626-80E2-E66043A8BB6A}"/>
              </a:ext>
            </a:extLst>
          </p:cNvPr>
          <p:cNvSpPr>
            <a:spLocks noGrp="1"/>
          </p:cNvSpPr>
          <p:nvPr>
            <p:ph type="body" sz="quarter" idx="13"/>
          </p:nvPr>
        </p:nvSpPr>
        <p:spPr>
          <a:xfrm>
            <a:off x="612776" y="576350"/>
            <a:ext cx="10968038" cy="5824450"/>
          </a:xfrm>
        </p:spPr>
        <p:txBody>
          <a:bodyPr anchor="ctr"/>
          <a:lstStyle>
            <a:lvl1pPr algn="ctr">
              <a:spcAft>
                <a:spcPts val="0"/>
              </a:spcAft>
              <a:defRPr sz="5600" cap="all" baseline="0">
                <a:solidFill>
                  <a:schemeClr val="accent3"/>
                </a:solidFill>
              </a:defRPr>
            </a:lvl1pPr>
            <a:lvl2pPr>
              <a:spcAft>
                <a:spcPts val="0"/>
              </a:spcAft>
              <a:defRPr sz="5600"/>
            </a:lvl2pPr>
            <a:lvl3pPr>
              <a:spcAft>
                <a:spcPts val="0"/>
              </a:spcAft>
              <a:defRPr sz="5600"/>
            </a:lvl3pPr>
            <a:lvl4pPr>
              <a:spcAft>
                <a:spcPts val="0"/>
              </a:spcAft>
              <a:defRPr sz="5600"/>
            </a:lvl4pPr>
            <a:lvl5pPr>
              <a:spcAft>
                <a:spcPts val="0"/>
              </a:spcAft>
              <a:defRPr sz="5600"/>
            </a:lvl5pPr>
          </a:lstStyle>
          <a:p>
            <a:pPr lvl="0"/>
            <a:r>
              <a:rPr lang="en-GB"/>
              <a:t>Click to edit Master text styles</a:t>
            </a:r>
          </a:p>
        </p:txBody>
      </p:sp>
    </p:spTree>
    <p:extLst>
      <p:ext uri="{BB962C8B-B14F-4D97-AF65-F5344CB8AC3E}">
        <p14:creationId xmlns:p14="http://schemas.microsoft.com/office/powerpoint/2010/main" val="393607154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with 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A020-6AE2-4AE2-833E-2FEB23FB9ECC}"/>
              </a:ext>
            </a:extLst>
          </p:cNvPr>
          <p:cNvSpPr>
            <a:spLocks noGrp="1"/>
          </p:cNvSpPr>
          <p:nvPr>
            <p:ph type="title"/>
          </p:nvPr>
        </p:nvSpPr>
        <p:spPr>
          <a:xfrm>
            <a:off x="612775" y="1808165"/>
            <a:ext cx="7146000" cy="798235"/>
          </a:xfrm>
        </p:spPr>
        <p:txBody>
          <a:bodyPr/>
          <a:lstStyle>
            <a:lvl1pPr>
              <a:defRPr sz="1700"/>
            </a:lvl1pPr>
          </a:lstStyle>
          <a:p>
            <a:r>
              <a:rPr lang="en-GB"/>
              <a:t>Click to edit Master title style</a:t>
            </a:r>
          </a:p>
        </p:txBody>
      </p:sp>
      <p:sp>
        <p:nvSpPr>
          <p:cNvPr id="3" name="Date Placeholder 2">
            <a:extLst>
              <a:ext uri="{FF2B5EF4-FFF2-40B4-BE49-F238E27FC236}">
                <a16:creationId xmlns:a16="http://schemas.microsoft.com/office/drawing/2014/main" id="{740CCDE9-8EC3-441C-AFD5-A074A65991BE}"/>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5F4A0DA-F6B2-4562-8A73-EBCE510E22F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ECD223F-2BA6-45DA-B664-EF4714AB4166}"/>
              </a:ext>
            </a:extLst>
          </p:cNvPr>
          <p:cNvSpPr>
            <a:spLocks noGrp="1"/>
          </p:cNvSpPr>
          <p:nvPr>
            <p:ph type="sldNum" sz="quarter" idx="12"/>
          </p:nvPr>
        </p:nvSpPr>
        <p:spPr/>
        <p:txBody>
          <a:bodyPr/>
          <a:lstStyle/>
          <a:p>
            <a:fld id="{BAA6B2A5-E06A-4B92-96F1-71D38C62F6A6}" type="slidenum">
              <a:rPr lang="en-GB" smtClean="0"/>
              <a:pPr/>
              <a:t>‹#›</a:t>
            </a:fld>
            <a:endParaRPr lang="en-GB"/>
          </a:p>
        </p:txBody>
      </p:sp>
      <p:cxnSp>
        <p:nvCxnSpPr>
          <p:cNvPr id="6" name="Straight Connector 5">
            <a:extLst>
              <a:ext uri="{FF2B5EF4-FFF2-40B4-BE49-F238E27FC236}">
                <a16:creationId xmlns:a16="http://schemas.microsoft.com/office/drawing/2014/main" id="{01910787-E73A-4079-85E6-5FC66E76A020}"/>
              </a:ext>
            </a:extLst>
          </p:cNvPr>
          <p:cNvCxnSpPr/>
          <p:nvPr userDrawn="1"/>
        </p:nvCxnSpPr>
        <p:spPr>
          <a:xfrm>
            <a:off x="612775" y="2790000"/>
            <a:ext cx="7146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CDB64AAA-8889-4678-831F-969E0634171E}"/>
              </a:ext>
            </a:extLst>
          </p:cNvPr>
          <p:cNvSpPr>
            <a:spLocks noGrp="1"/>
          </p:cNvSpPr>
          <p:nvPr>
            <p:ph type="body" sz="quarter" idx="13"/>
          </p:nvPr>
        </p:nvSpPr>
        <p:spPr>
          <a:xfrm>
            <a:off x="612775" y="3024000"/>
            <a:ext cx="7145338" cy="2260600"/>
          </a:xfrm>
        </p:spPr>
        <p:txBody>
          <a:bodyPr/>
          <a:lstStyle>
            <a:lvl1pPr>
              <a:defRPr sz="3400" cap="all" baseline="0">
                <a:solidFill>
                  <a:schemeClr val="accent2"/>
                </a:solidFill>
              </a:defRPr>
            </a:lvl1pPr>
          </a:lstStyle>
          <a:p>
            <a:pPr lvl="0"/>
            <a:r>
              <a:rPr lang="en-GB"/>
              <a:t>Click to edit Master text styles</a:t>
            </a:r>
          </a:p>
        </p:txBody>
      </p:sp>
      <p:pic>
        <p:nvPicPr>
          <p:cNvPr id="10" name="Picture 9">
            <a:extLst>
              <a:ext uri="{FF2B5EF4-FFF2-40B4-BE49-F238E27FC236}">
                <a16:creationId xmlns:a16="http://schemas.microsoft.com/office/drawing/2014/main" id="{1C337B44-F484-47D2-AE92-BACF869145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78800" y="1568192"/>
            <a:ext cx="2819406" cy="3721615"/>
          </a:xfrm>
          <a:prstGeom prst="rect">
            <a:avLst/>
          </a:prstGeom>
        </p:spPr>
      </p:pic>
    </p:spTree>
    <p:extLst>
      <p:ext uri="{BB962C8B-B14F-4D97-AF65-F5344CB8AC3E}">
        <p14:creationId xmlns:p14="http://schemas.microsoft.com/office/powerpoint/2010/main" val="122101409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with Sourc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A020-6AE2-4AE2-833E-2FEB23FB9ECC}"/>
              </a:ext>
            </a:extLst>
          </p:cNvPr>
          <p:cNvSpPr>
            <a:spLocks noGrp="1"/>
          </p:cNvSpPr>
          <p:nvPr>
            <p:ph type="title"/>
          </p:nvPr>
        </p:nvSpPr>
        <p:spPr>
          <a:xfrm>
            <a:off x="612775" y="1808165"/>
            <a:ext cx="7146000" cy="798235"/>
          </a:xfrm>
        </p:spPr>
        <p:txBody>
          <a:bodyPr/>
          <a:lstStyle>
            <a:lvl1pPr>
              <a:defRPr sz="1700">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40CCDE9-8EC3-441C-AFD5-A074A65991BE}"/>
              </a:ext>
            </a:extLst>
          </p:cNvPr>
          <p:cNvSpPr>
            <a:spLocks noGrp="1"/>
          </p:cNvSpPr>
          <p:nvPr>
            <p:ph type="dt" sz="half" idx="10"/>
          </p:nvPr>
        </p:nvSpPr>
        <p:spPr/>
        <p:txBody>
          <a:bodyPr/>
          <a:lstStyle>
            <a:lvl1pPr>
              <a:defRPr>
                <a:solidFill>
                  <a:schemeClr val="accent1"/>
                </a:solidFill>
              </a:defRPr>
            </a:lvl1pPr>
          </a:lstStyle>
          <a:p>
            <a:endParaRPr lang="en-GB"/>
          </a:p>
        </p:txBody>
      </p:sp>
      <p:sp>
        <p:nvSpPr>
          <p:cNvPr id="4" name="Footer Placeholder 3">
            <a:extLst>
              <a:ext uri="{FF2B5EF4-FFF2-40B4-BE49-F238E27FC236}">
                <a16:creationId xmlns:a16="http://schemas.microsoft.com/office/drawing/2014/main" id="{C5F4A0DA-F6B2-4562-8A73-EBCE510E22FE}"/>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0ECD223F-2BA6-45DA-B664-EF4714AB4166}"/>
              </a:ext>
            </a:extLst>
          </p:cNvPr>
          <p:cNvSpPr>
            <a:spLocks noGrp="1"/>
          </p:cNvSpPr>
          <p:nvPr>
            <p:ph type="sldNum" sz="quarter" idx="12"/>
          </p:nvPr>
        </p:nvSpPr>
        <p:spPr/>
        <p:txBody>
          <a:bodyPr/>
          <a:lstStyle/>
          <a:p>
            <a:fld id="{BAA6B2A5-E06A-4B92-96F1-71D38C62F6A6}" type="slidenum">
              <a:rPr lang="en-GB" smtClean="0"/>
              <a:pPr/>
              <a:t>‹#›</a:t>
            </a:fld>
            <a:endParaRPr lang="en-GB"/>
          </a:p>
        </p:txBody>
      </p:sp>
      <p:cxnSp>
        <p:nvCxnSpPr>
          <p:cNvPr id="6" name="Straight Connector 5">
            <a:extLst>
              <a:ext uri="{FF2B5EF4-FFF2-40B4-BE49-F238E27FC236}">
                <a16:creationId xmlns:a16="http://schemas.microsoft.com/office/drawing/2014/main" id="{01910787-E73A-4079-85E6-5FC66E76A020}"/>
              </a:ext>
            </a:extLst>
          </p:cNvPr>
          <p:cNvCxnSpPr/>
          <p:nvPr userDrawn="1"/>
        </p:nvCxnSpPr>
        <p:spPr>
          <a:xfrm>
            <a:off x="612775" y="2790000"/>
            <a:ext cx="7146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CDB64AAA-8889-4678-831F-969E0634171E}"/>
              </a:ext>
            </a:extLst>
          </p:cNvPr>
          <p:cNvSpPr>
            <a:spLocks noGrp="1"/>
          </p:cNvSpPr>
          <p:nvPr>
            <p:ph type="body" sz="quarter" idx="13"/>
          </p:nvPr>
        </p:nvSpPr>
        <p:spPr>
          <a:xfrm>
            <a:off x="612775" y="3024000"/>
            <a:ext cx="7145338" cy="2260600"/>
          </a:xfrm>
        </p:spPr>
        <p:txBody>
          <a:bodyPr/>
          <a:lstStyle>
            <a:lvl1pPr>
              <a:defRPr sz="3400" cap="all" baseline="0">
                <a:solidFill>
                  <a:schemeClr val="accent2"/>
                </a:solidFill>
              </a:defRPr>
            </a:lvl1pPr>
          </a:lstStyle>
          <a:p>
            <a:pPr lvl="0"/>
            <a:r>
              <a:rPr lang="en-GB"/>
              <a:t>Click to edit Master text styles</a:t>
            </a:r>
          </a:p>
        </p:txBody>
      </p:sp>
      <p:pic>
        <p:nvPicPr>
          <p:cNvPr id="10" name="Picture 9">
            <a:extLst>
              <a:ext uri="{FF2B5EF4-FFF2-40B4-BE49-F238E27FC236}">
                <a16:creationId xmlns:a16="http://schemas.microsoft.com/office/drawing/2014/main" id="{1C337B44-F484-47D2-AE92-BACF869145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78800" y="1568192"/>
            <a:ext cx="2819405" cy="3721615"/>
          </a:xfrm>
          <a:prstGeom prst="rect">
            <a:avLst/>
          </a:prstGeom>
        </p:spPr>
      </p:pic>
    </p:spTree>
    <p:extLst>
      <p:ext uri="{BB962C8B-B14F-4D97-AF65-F5344CB8AC3E}">
        <p14:creationId xmlns:p14="http://schemas.microsoft.com/office/powerpoint/2010/main" val="8171350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7634-4623-4AEC-9D6A-7D636F0241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4DD7326-8E47-45CA-B8A7-D14D7421CA3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A1E24B8-466E-4295-B50D-D689F7E9A5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D0B4B9-C154-419D-AB84-3B30C1406037}"/>
              </a:ext>
            </a:extLst>
          </p:cNvPr>
          <p:cNvSpPr>
            <a:spLocks noGrp="1"/>
          </p:cNvSpPr>
          <p:nvPr>
            <p:ph type="sldNum" sz="quarter" idx="12"/>
          </p:nvPr>
        </p:nvSpPr>
        <p:spPr/>
        <p:txBody>
          <a:bodyPr/>
          <a:lstStyle/>
          <a:p>
            <a:fld id="{BAA6B2A5-E06A-4B92-96F1-71D38C62F6A6}" type="slidenum">
              <a:rPr lang="en-GB" smtClean="0"/>
              <a:t>‹#›</a:t>
            </a:fld>
            <a:endParaRPr lang="en-GB"/>
          </a:p>
        </p:txBody>
      </p:sp>
    </p:spTree>
    <p:extLst>
      <p:ext uri="{BB962C8B-B14F-4D97-AF65-F5344CB8AC3E}">
        <p14:creationId xmlns:p14="http://schemas.microsoft.com/office/powerpoint/2010/main" val="355344317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7634-4623-4AEC-9D6A-7D636F0241C3}"/>
              </a:ext>
            </a:extLst>
          </p:cNvPr>
          <p:cNvSpPr>
            <a:spLocks noGrp="1"/>
          </p:cNvSpPr>
          <p:nvPr>
            <p:ph type="title"/>
          </p:nvPr>
        </p:nvSpPr>
        <p:spPr/>
        <p:txBody>
          <a:bodyPr/>
          <a:lstStyle>
            <a:lvl1pPr>
              <a:defRPr>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44DD7326-8E47-45CA-B8A7-D14D7421CA3A}"/>
              </a:ext>
            </a:extLst>
          </p:cNvPr>
          <p:cNvSpPr>
            <a:spLocks noGrp="1"/>
          </p:cNvSpPr>
          <p:nvPr>
            <p:ph type="dt" sz="half" idx="10"/>
          </p:nvPr>
        </p:nvSpPr>
        <p:spPr/>
        <p:txBody>
          <a:bodyPr/>
          <a:lstStyle>
            <a:lvl1pPr>
              <a:defRPr>
                <a:solidFill>
                  <a:schemeClr val="accent1"/>
                </a:solidFill>
              </a:defRPr>
            </a:lvl1pPr>
          </a:lstStyle>
          <a:p>
            <a:endParaRPr lang="en-GB"/>
          </a:p>
        </p:txBody>
      </p:sp>
      <p:sp>
        <p:nvSpPr>
          <p:cNvPr id="4" name="Footer Placeholder 3">
            <a:extLst>
              <a:ext uri="{FF2B5EF4-FFF2-40B4-BE49-F238E27FC236}">
                <a16:creationId xmlns:a16="http://schemas.microsoft.com/office/drawing/2014/main" id="{3A1E24B8-466E-4295-B50D-D689F7E9A57D}"/>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5" name="Slide Number Placeholder 4">
            <a:extLst>
              <a:ext uri="{FF2B5EF4-FFF2-40B4-BE49-F238E27FC236}">
                <a16:creationId xmlns:a16="http://schemas.microsoft.com/office/drawing/2014/main" id="{FFD0B4B9-C154-419D-AB84-3B30C1406037}"/>
              </a:ext>
            </a:extLst>
          </p:cNvPr>
          <p:cNvSpPr>
            <a:spLocks noGrp="1"/>
          </p:cNvSpPr>
          <p:nvPr>
            <p:ph type="sldNum" sz="quarter" idx="12"/>
          </p:nvPr>
        </p:nvSpPr>
        <p:spPr/>
        <p:txBody>
          <a:bodyPr/>
          <a:lstStyle/>
          <a:p>
            <a:fld id="{BAA6B2A5-E06A-4B92-96F1-71D38C62F6A6}" type="slidenum">
              <a:rPr lang="en-GB" smtClean="0"/>
              <a:t>‹#›</a:t>
            </a:fld>
            <a:endParaRPr lang="en-GB"/>
          </a:p>
        </p:txBody>
      </p:sp>
      <p:pic>
        <p:nvPicPr>
          <p:cNvPr id="6" name="Picture 5">
            <a:extLst>
              <a:ext uri="{FF2B5EF4-FFF2-40B4-BE49-F238E27FC236}">
                <a16:creationId xmlns:a16="http://schemas.microsoft.com/office/drawing/2014/main" id="{1FE6ED07-3304-4D38-A2ED-2121B95A78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31753620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5A7274-B670-4171-A7FB-DFBB24AD4581}"/>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60402956-1882-426B-ACD9-9A7D3C8293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1E465C-C2FB-42BF-8211-F1E61B768D10}"/>
              </a:ext>
            </a:extLst>
          </p:cNvPr>
          <p:cNvSpPr>
            <a:spLocks noGrp="1"/>
          </p:cNvSpPr>
          <p:nvPr>
            <p:ph type="sldNum" sz="quarter" idx="12"/>
          </p:nvPr>
        </p:nvSpPr>
        <p:spPr/>
        <p:txBody>
          <a:bodyPr/>
          <a:lstStyle/>
          <a:p>
            <a:fld id="{BAA6B2A5-E06A-4B92-96F1-71D38C62F6A6}" type="slidenum">
              <a:rPr lang="en-GB" smtClean="0"/>
              <a:t>‹#›</a:t>
            </a:fld>
            <a:endParaRPr lang="en-GB"/>
          </a:p>
        </p:txBody>
      </p:sp>
      <p:pic>
        <p:nvPicPr>
          <p:cNvPr id="5" name="Picture 4">
            <a:extLst>
              <a:ext uri="{FF2B5EF4-FFF2-40B4-BE49-F238E27FC236}">
                <a16:creationId xmlns:a16="http://schemas.microsoft.com/office/drawing/2014/main" id="{D5D7FB3A-E0C5-4F7C-829E-3510C7D71F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0000" y="460444"/>
            <a:ext cx="597696" cy="792000"/>
          </a:xfrm>
          <a:prstGeom prst="rect">
            <a:avLst/>
          </a:prstGeom>
        </p:spPr>
      </p:pic>
    </p:spTree>
    <p:extLst>
      <p:ext uri="{BB962C8B-B14F-4D97-AF65-F5344CB8AC3E}">
        <p14:creationId xmlns:p14="http://schemas.microsoft.com/office/powerpoint/2010/main" val="921705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Whi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5A7274-B670-4171-A7FB-DFBB24AD4581}"/>
              </a:ext>
            </a:extLst>
          </p:cNvPr>
          <p:cNvSpPr>
            <a:spLocks noGrp="1"/>
          </p:cNvSpPr>
          <p:nvPr>
            <p:ph type="dt" sz="half" idx="10"/>
          </p:nvPr>
        </p:nvSpPr>
        <p:spPr/>
        <p:txBody>
          <a:bodyPr/>
          <a:lstStyle>
            <a:lvl1pPr>
              <a:defRPr>
                <a:solidFill>
                  <a:schemeClr val="accent1"/>
                </a:solidFill>
              </a:defRPr>
            </a:lvl1pPr>
          </a:lstStyle>
          <a:p>
            <a:endParaRPr lang="en-GB"/>
          </a:p>
        </p:txBody>
      </p:sp>
      <p:sp>
        <p:nvSpPr>
          <p:cNvPr id="3" name="Footer Placeholder 2">
            <a:extLst>
              <a:ext uri="{FF2B5EF4-FFF2-40B4-BE49-F238E27FC236}">
                <a16:creationId xmlns:a16="http://schemas.microsoft.com/office/drawing/2014/main" id="{60402956-1882-426B-ACD9-9A7D3C8293E2}"/>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4" name="Slide Number Placeholder 3">
            <a:extLst>
              <a:ext uri="{FF2B5EF4-FFF2-40B4-BE49-F238E27FC236}">
                <a16:creationId xmlns:a16="http://schemas.microsoft.com/office/drawing/2014/main" id="{971E465C-C2FB-42BF-8211-F1E61B768D10}"/>
              </a:ext>
            </a:extLst>
          </p:cNvPr>
          <p:cNvSpPr>
            <a:spLocks noGrp="1"/>
          </p:cNvSpPr>
          <p:nvPr>
            <p:ph type="sldNum" sz="quarter" idx="12"/>
          </p:nvPr>
        </p:nvSpPr>
        <p:spPr/>
        <p:txBody>
          <a:bodyPr/>
          <a:lstStyle/>
          <a:p>
            <a:fld id="{BAA6B2A5-E06A-4B92-96F1-71D38C62F6A6}" type="slidenum">
              <a:rPr lang="en-GB" smtClean="0"/>
              <a:t>‹#›</a:t>
            </a:fld>
            <a:endParaRPr lang="en-GB"/>
          </a:p>
        </p:txBody>
      </p:sp>
      <p:pic>
        <p:nvPicPr>
          <p:cNvPr id="6" name="Picture 5">
            <a:extLst>
              <a:ext uri="{FF2B5EF4-FFF2-40B4-BE49-F238E27FC236}">
                <a16:creationId xmlns:a16="http://schemas.microsoft.com/office/drawing/2014/main" id="{65D11001-B980-4098-81BD-AE8A4955B7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12695419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2A81-E2FD-4AEA-B5A1-2887716180BF}"/>
              </a:ext>
            </a:extLst>
          </p:cNvPr>
          <p:cNvSpPr>
            <a:spLocks noGrp="1"/>
          </p:cNvSpPr>
          <p:nvPr>
            <p:ph type="title"/>
          </p:nvPr>
        </p:nvSpPr>
        <p:spPr>
          <a:xfrm>
            <a:off x="607810" y="2293199"/>
            <a:ext cx="5488190" cy="957595"/>
          </a:xfrm>
        </p:spPr>
        <p:txBody>
          <a:bodyPr anchor="b"/>
          <a:lstStyle>
            <a:lvl1pPr>
              <a:lnSpc>
                <a:spcPct val="80000"/>
              </a:lnSpc>
              <a:defRPr sz="4000"/>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F0470FBF-6E8F-4815-9AAB-E80F2452F804}"/>
              </a:ext>
            </a:extLst>
          </p:cNvPr>
          <p:cNvSpPr>
            <a:spLocks noGrp="1"/>
          </p:cNvSpPr>
          <p:nvPr>
            <p:ph type="body" idx="1"/>
          </p:nvPr>
        </p:nvSpPr>
        <p:spPr>
          <a:xfrm>
            <a:off x="607810" y="3607200"/>
            <a:ext cx="5488190" cy="1500187"/>
          </a:xfrm>
        </p:spPr>
        <p:txBody>
          <a:bodyPr/>
          <a:lstStyle>
            <a:lvl1pPr marL="0" indent="0">
              <a:buNone/>
              <a:defRPr sz="2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663C8E-CA98-4CE5-8E28-77FCD280B4B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8CB5FF0B-84E2-4514-B6C5-E7C030B65D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187B17-41DC-4310-91C1-4AB7CD2C87F8}"/>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7774EF32-0809-4FCF-B633-B0A17E05F85C}"/>
              </a:ext>
            </a:extLst>
          </p:cNvPr>
          <p:cNvCxnSpPr/>
          <p:nvPr userDrawn="1"/>
        </p:nvCxnSpPr>
        <p:spPr>
          <a:xfrm>
            <a:off x="612775" y="3387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F5B222-2DAE-44D7-BCA1-0E816E669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0000" y="460444"/>
            <a:ext cx="597696" cy="792000"/>
          </a:xfrm>
          <a:prstGeom prst="rect">
            <a:avLst/>
          </a:prstGeom>
        </p:spPr>
      </p:pic>
      <p:pic>
        <p:nvPicPr>
          <p:cNvPr id="11" name="Picture 10">
            <a:extLst>
              <a:ext uri="{FF2B5EF4-FFF2-40B4-BE49-F238E27FC236}">
                <a16:creationId xmlns:a16="http://schemas.microsoft.com/office/drawing/2014/main" id="{B17B86D3-FC59-4BC2-8241-EB262F92DF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8800" y="2126702"/>
            <a:ext cx="4967829" cy="3139180"/>
          </a:xfrm>
          <a:prstGeom prst="rect">
            <a:avLst/>
          </a:prstGeom>
        </p:spPr>
      </p:pic>
    </p:spTree>
    <p:extLst>
      <p:ext uri="{BB962C8B-B14F-4D97-AF65-F5344CB8AC3E}">
        <p14:creationId xmlns:p14="http://schemas.microsoft.com/office/powerpoint/2010/main" val="606004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2A81-E2FD-4AEA-B5A1-2887716180BF}"/>
              </a:ext>
            </a:extLst>
          </p:cNvPr>
          <p:cNvSpPr>
            <a:spLocks noGrp="1"/>
          </p:cNvSpPr>
          <p:nvPr>
            <p:ph type="title"/>
          </p:nvPr>
        </p:nvSpPr>
        <p:spPr>
          <a:xfrm>
            <a:off x="607810" y="2293199"/>
            <a:ext cx="5488190" cy="957591"/>
          </a:xfrm>
        </p:spPr>
        <p:txBody>
          <a:bodyPr anchor="b"/>
          <a:lstStyle>
            <a:lvl1pPr>
              <a:lnSpc>
                <a:spcPct val="80000"/>
              </a:lnSpc>
              <a:defRPr sz="4000">
                <a:solidFill>
                  <a:schemeClr val="accent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F0470FBF-6E8F-4815-9AAB-E80F2452F804}"/>
              </a:ext>
            </a:extLst>
          </p:cNvPr>
          <p:cNvSpPr>
            <a:spLocks noGrp="1"/>
          </p:cNvSpPr>
          <p:nvPr>
            <p:ph type="body" idx="1"/>
          </p:nvPr>
        </p:nvSpPr>
        <p:spPr>
          <a:xfrm>
            <a:off x="607810" y="3607200"/>
            <a:ext cx="5488190" cy="1500187"/>
          </a:xfrm>
        </p:spPr>
        <p:txBody>
          <a:bodyPr/>
          <a:lstStyle>
            <a:lvl1pPr marL="0" indent="0">
              <a:buNone/>
              <a:defRPr sz="21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663C8E-CA98-4CE5-8E28-77FCD280B4BA}"/>
              </a:ext>
            </a:extLst>
          </p:cNvPr>
          <p:cNvSpPr>
            <a:spLocks noGrp="1"/>
          </p:cNvSpPr>
          <p:nvPr>
            <p:ph type="dt" sz="half" idx="10"/>
          </p:nvPr>
        </p:nvSpPr>
        <p:spPr/>
        <p:txBody>
          <a:bodyPr/>
          <a:lstStyle>
            <a:lvl1pPr>
              <a:defRPr>
                <a:solidFill>
                  <a:schemeClr val="accent1"/>
                </a:solidFill>
              </a:defRPr>
            </a:lvl1pPr>
          </a:lstStyle>
          <a:p>
            <a:endParaRPr lang="en-GB"/>
          </a:p>
        </p:txBody>
      </p:sp>
      <p:sp>
        <p:nvSpPr>
          <p:cNvPr id="5" name="Footer Placeholder 4">
            <a:extLst>
              <a:ext uri="{FF2B5EF4-FFF2-40B4-BE49-F238E27FC236}">
                <a16:creationId xmlns:a16="http://schemas.microsoft.com/office/drawing/2014/main" id="{8CB5FF0B-84E2-4514-B6C5-E7C030B65DE9}"/>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6" name="Slide Number Placeholder 5">
            <a:extLst>
              <a:ext uri="{FF2B5EF4-FFF2-40B4-BE49-F238E27FC236}">
                <a16:creationId xmlns:a16="http://schemas.microsoft.com/office/drawing/2014/main" id="{0A187B17-41DC-4310-91C1-4AB7CD2C87F8}"/>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7774EF32-0809-4FCF-B633-B0A17E05F85C}"/>
              </a:ext>
            </a:extLst>
          </p:cNvPr>
          <p:cNvCxnSpPr/>
          <p:nvPr userDrawn="1"/>
        </p:nvCxnSpPr>
        <p:spPr>
          <a:xfrm>
            <a:off x="612775" y="3387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F5B222-2DAE-44D7-BCA1-0E816E6695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pic>
        <p:nvPicPr>
          <p:cNvPr id="11" name="Picture 10">
            <a:extLst>
              <a:ext uri="{FF2B5EF4-FFF2-40B4-BE49-F238E27FC236}">
                <a16:creationId xmlns:a16="http://schemas.microsoft.com/office/drawing/2014/main" id="{B17B86D3-FC59-4BC2-8241-EB262F92DF8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38800" y="2126702"/>
            <a:ext cx="4967829" cy="3139179"/>
          </a:xfrm>
          <a:prstGeom prst="rect">
            <a:avLst/>
          </a:prstGeom>
        </p:spPr>
      </p:pic>
    </p:spTree>
    <p:extLst>
      <p:ext uri="{BB962C8B-B14F-4D97-AF65-F5344CB8AC3E}">
        <p14:creationId xmlns:p14="http://schemas.microsoft.com/office/powerpoint/2010/main" val="42965554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2A81-E2FD-4AEA-B5A1-2887716180BF}"/>
              </a:ext>
            </a:extLst>
          </p:cNvPr>
          <p:cNvSpPr>
            <a:spLocks noGrp="1"/>
          </p:cNvSpPr>
          <p:nvPr>
            <p:ph type="title"/>
          </p:nvPr>
        </p:nvSpPr>
        <p:spPr>
          <a:xfrm>
            <a:off x="607810" y="2293200"/>
            <a:ext cx="5488190" cy="892800"/>
          </a:xfrm>
        </p:spPr>
        <p:txBody>
          <a:bodyPr anchor="b"/>
          <a:lstStyle>
            <a:lvl1pPr>
              <a:lnSpc>
                <a:spcPct val="80000"/>
              </a:lnSpc>
              <a:defRPr sz="4000">
                <a:solidFill>
                  <a:schemeClr val="accent1"/>
                </a:solidFill>
              </a:defRPr>
            </a:lvl1pPr>
          </a:lstStyle>
          <a:p>
            <a:r>
              <a:rPr lang="en-GB"/>
              <a:t>Click to edit Master title style</a:t>
            </a:r>
          </a:p>
        </p:txBody>
      </p:sp>
      <p:sp>
        <p:nvSpPr>
          <p:cNvPr id="6" name="Slide Number Placeholder 5">
            <a:extLst>
              <a:ext uri="{FF2B5EF4-FFF2-40B4-BE49-F238E27FC236}">
                <a16:creationId xmlns:a16="http://schemas.microsoft.com/office/drawing/2014/main" id="{0A187B17-41DC-4310-91C1-4AB7CD2C87F8}"/>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7774EF32-0809-4FCF-B633-B0A17E05F85C}"/>
              </a:ext>
            </a:extLst>
          </p:cNvPr>
          <p:cNvCxnSpPr/>
          <p:nvPr userDrawn="1"/>
        </p:nvCxnSpPr>
        <p:spPr>
          <a:xfrm>
            <a:off x="612775" y="3387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F5B222-2DAE-44D7-BCA1-0E816E6695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
        <p:nvSpPr>
          <p:cNvPr id="10" name="Text Placeholder 9">
            <a:extLst>
              <a:ext uri="{FF2B5EF4-FFF2-40B4-BE49-F238E27FC236}">
                <a16:creationId xmlns:a16="http://schemas.microsoft.com/office/drawing/2014/main" id="{32543501-4126-4B2D-A295-DFE433C84567}"/>
              </a:ext>
            </a:extLst>
          </p:cNvPr>
          <p:cNvSpPr>
            <a:spLocks noGrp="1"/>
          </p:cNvSpPr>
          <p:nvPr>
            <p:ph type="body" sz="quarter" idx="13" hasCustomPrompt="1"/>
          </p:nvPr>
        </p:nvSpPr>
        <p:spPr>
          <a:xfrm>
            <a:off x="607809" y="6443392"/>
            <a:ext cx="5488191" cy="205200"/>
          </a:xfrm>
        </p:spPr>
        <p:txBody>
          <a:bodyPr anchor="ctr"/>
          <a:lstStyle>
            <a:lvl1pPr>
              <a:defRPr sz="1100"/>
            </a:lvl1pPr>
            <a:lvl2pPr>
              <a:defRPr sz="1100"/>
            </a:lvl2pPr>
            <a:lvl3pPr>
              <a:defRPr sz="1100"/>
            </a:lvl3pPr>
            <a:lvl4pPr>
              <a:defRPr sz="1100"/>
            </a:lvl4pPr>
            <a:lvl5pPr>
              <a:defRPr sz="1100"/>
            </a:lvl5pPr>
          </a:lstStyle>
          <a:p>
            <a:pPr lvl="0"/>
            <a:r>
              <a:rPr lang="en-US" dirty="0"/>
              <a:t>Image source here</a:t>
            </a:r>
            <a:endParaRPr lang="en-GB" dirty="0"/>
          </a:p>
        </p:txBody>
      </p:sp>
    </p:spTree>
    <p:extLst>
      <p:ext uri="{BB962C8B-B14F-4D97-AF65-F5344CB8AC3E}">
        <p14:creationId xmlns:p14="http://schemas.microsoft.com/office/powerpoint/2010/main" val="37747338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is Is Our Game">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EF87BF-6EC4-4D27-B6EE-28FCCE68B1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905" y="799200"/>
            <a:ext cx="2996190" cy="1801372"/>
          </a:xfrm>
          <a:prstGeom prst="rect">
            <a:avLst/>
          </a:prstGeom>
        </p:spPr>
      </p:pic>
    </p:spTree>
    <p:extLst>
      <p:ext uri="{BB962C8B-B14F-4D97-AF65-F5344CB8AC3E}">
        <p14:creationId xmlns:p14="http://schemas.microsoft.com/office/powerpoint/2010/main" val="248774890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his Is Our Game alternative">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EF87BF-6EC4-4D27-B6EE-28FCCE68B1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4623" y="4599428"/>
            <a:ext cx="2996190" cy="1801372"/>
          </a:xfrm>
          <a:prstGeom prst="rect">
            <a:avLst/>
          </a:prstGeom>
        </p:spPr>
      </p:pic>
    </p:spTree>
    <p:extLst>
      <p:ext uri="{BB962C8B-B14F-4D97-AF65-F5344CB8AC3E}">
        <p14:creationId xmlns:p14="http://schemas.microsoft.com/office/powerpoint/2010/main" val="39484661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spTree>
    <p:extLst>
      <p:ext uri="{BB962C8B-B14F-4D97-AF65-F5344CB8AC3E}">
        <p14:creationId xmlns:p14="http://schemas.microsoft.com/office/powerpoint/2010/main" val="17764862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p:txBody>
          <a:bodyPr/>
          <a:lstStyle>
            <a:lvl1pPr>
              <a:defRPr>
                <a:solidFill>
                  <a:schemeClr val="accent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lvl1pPr>
              <a:defRPr>
                <a:solidFill>
                  <a:schemeClr val="accent1"/>
                </a:solidFill>
              </a:defRPr>
            </a:lvl1p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pic>
        <p:nvPicPr>
          <p:cNvPr id="7" name="Picture 6">
            <a:extLst>
              <a:ext uri="{FF2B5EF4-FFF2-40B4-BE49-F238E27FC236}">
                <a16:creationId xmlns:a16="http://schemas.microsoft.com/office/drawing/2014/main" id="{43234B4E-C349-411B-9F24-C50EC17B2A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19952460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E307D6-B53D-44AC-BD15-1C16BB1FC570}"/>
              </a:ext>
            </a:extLst>
          </p:cNvPr>
          <p:cNvSpPr>
            <a:spLocks noGrp="1"/>
          </p:cNvSpPr>
          <p:nvPr>
            <p:ph type="title"/>
          </p:nvPr>
        </p:nvSpPr>
        <p:spPr>
          <a:xfrm>
            <a:off x="612775" y="460375"/>
            <a:ext cx="9733800" cy="792069"/>
          </a:xfrm>
          <a:prstGeom prst="rect">
            <a:avLst/>
          </a:prstGeom>
        </p:spPr>
        <p:txBody>
          <a:bodyPr vert="horz" lIns="0" tIns="0" rIns="0" bIns="0" rtlCol="0" anchor="b">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B61A15A6-254A-4C84-A5F0-28E6B06C007D}"/>
              </a:ext>
            </a:extLst>
          </p:cNvPr>
          <p:cNvSpPr>
            <a:spLocks noGrp="1"/>
          </p:cNvSpPr>
          <p:nvPr>
            <p:ph type="body" idx="1"/>
          </p:nvPr>
        </p:nvSpPr>
        <p:spPr>
          <a:xfrm>
            <a:off x="612775" y="1808162"/>
            <a:ext cx="10964921" cy="4589361"/>
          </a:xfrm>
          <a:prstGeom prst="rect">
            <a:avLst/>
          </a:prstGeom>
        </p:spPr>
        <p:txBody>
          <a:bodyPr vert="horz" lIns="0" tIns="0" rIns="0" bIns="0" rtlCol="0" anchor="t">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E7E5533B-40A9-4ED2-8B7A-D8079EB1F0E2}"/>
              </a:ext>
            </a:extLst>
          </p:cNvPr>
          <p:cNvSpPr>
            <a:spLocks noGrp="1"/>
          </p:cNvSpPr>
          <p:nvPr>
            <p:ph type="dt" sz="half" idx="2"/>
          </p:nvPr>
        </p:nvSpPr>
        <p:spPr>
          <a:xfrm>
            <a:off x="8197735" y="6444001"/>
            <a:ext cx="2743200" cy="205200"/>
          </a:xfrm>
          <a:prstGeom prst="rect">
            <a:avLst/>
          </a:prstGeom>
        </p:spPr>
        <p:txBody>
          <a:bodyPr vert="horz" lIns="0" tIns="0" rIns="0" bIns="0" rtlCol="0" anchor="t">
            <a:noAutofit/>
          </a:bodyPr>
          <a:lstStyle>
            <a:lvl1pPr algn="l">
              <a:defRPr sz="1200">
                <a:solidFill>
                  <a:schemeClr val="bg1"/>
                </a:solidFill>
                <a:latin typeface="+mj-lt"/>
              </a:defRPr>
            </a:lvl1pPr>
          </a:lstStyle>
          <a:p>
            <a:endParaRPr lang="en-GB"/>
          </a:p>
        </p:txBody>
      </p:sp>
      <p:sp>
        <p:nvSpPr>
          <p:cNvPr id="5" name="Footer Placeholder 4">
            <a:extLst>
              <a:ext uri="{FF2B5EF4-FFF2-40B4-BE49-F238E27FC236}">
                <a16:creationId xmlns:a16="http://schemas.microsoft.com/office/drawing/2014/main" id="{6570D012-DF5A-46CA-92C8-D2888C5CBEA8}"/>
              </a:ext>
            </a:extLst>
          </p:cNvPr>
          <p:cNvSpPr>
            <a:spLocks noGrp="1"/>
          </p:cNvSpPr>
          <p:nvPr>
            <p:ph type="ftr" sz="quarter" idx="3"/>
          </p:nvPr>
        </p:nvSpPr>
        <p:spPr>
          <a:xfrm>
            <a:off x="612775" y="6444001"/>
            <a:ext cx="4114800" cy="205200"/>
          </a:xfrm>
          <a:prstGeom prst="rect">
            <a:avLst/>
          </a:prstGeom>
        </p:spPr>
        <p:txBody>
          <a:bodyPr vert="horz" lIns="0" tIns="0" rIns="0" bIns="0" rtlCol="0" anchor="t">
            <a:noAutofit/>
          </a:bodyPr>
          <a:lstStyle>
            <a:lvl1pPr algn="l">
              <a:defRPr sz="1200">
                <a:solidFill>
                  <a:schemeClr val="bg1"/>
                </a:solidFill>
                <a:latin typeface="+mj-lt"/>
              </a:defRPr>
            </a:lvl1pPr>
          </a:lstStyle>
          <a:p>
            <a:endParaRPr lang="en-GB" dirty="0"/>
          </a:p>
        </p:txBody>
      </p:sp>
      <p:sp>
        <p:nvSpPr>
          <p:cNvPr id="6" name="Slide Number Placeholder 5">
            <a:extLst>
              <a:ext uri="{FF2B5EF4-FFF2-40B4-BE49-F238E27FC236}">
                <a16:creationId xmlns:a16="http://schemas.microsoft.com/office/drawing/2014/main" id="{F828FCB7-9571-45AE-B7E1-2EAEE6E63C7E}"/>
              </a:ext>
            </a:extLst>
          </p:cNvPr>
          <p:cNvSpPr>
            <a:spLocks noGrp="1"/>
          </p:cNvSpPr>
          <p:nvPr>
            <p:ph type="sldNum" sz="quarter" idx="4"/>
          </p:nvPr>
        </p:nvSpPr>
        <p:spPr>
          <a:xfrm>
            <a:off x="11590800" y="6444000"/>
            <a:ext cx="601200" cy="205200"/>
          </a:xfrm>
          <a:custGeom>
            <a:avLst/>
            <a:gdLst>
              <a:gd name="connsiteX0" fmla="*/ 0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0 w 601200"/>
              <a:gd name="connsiteY4" fmla="*/ 0 h 205200"/>
              <a:gd name="connsiteX0" fmla="*/ 173220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173220 w 601200"/>
              <a:gd name="connsiteY4" fmla="*/ 0 h 205200"/>
              <a:gd name="connsiteX0" fmla="*/ 193207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193207 w 601200"/>
              <a:gd name="connsiteY4" fmla="*/ 0 h 205200"/>
              <a:gd name="connsiteX0" fmla="*/ 208662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208662 w 601200"/>
              <a:gd name="connsiteY4" fmla="*/ 0 h 205200"/>
              <a:gd name="connsiteX0" fmla="*/ 208662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208662 w 601200"/>
              <a:gd name="connsiteY4" fmla="*/ 0 h 205200"/>
              <a:gd name="connsiteX0" fmla="*/ 203511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203511 w 601200"/>
              <a:gd name="connsiteY4" fmla="*/ 0 h 205200"/>
              <a:gd name="connsiteX0" fmla="*/ 208662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208662 w 601200"/>
              <a:gd name="connsiteY4" fmla="*/ 0 h 20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00" h="205200">
                <a:moveTo>
                  <a:pt x="208662" y="0"/>
                </a:moveTo>
                <a:lnTo>
                  <a:pt x="601200" y="0"/>
                </a:lnTo>
                <a:lnTo>
                  <a:pt x="601200" y="205200"/>
                </a:lnTo>
                <a:lnTo>
                  <a:pt x="0" y="205200"/>
                </a:lnTo>
                <a:lnTo>
                  <a:pt x="208662" y="0"/>
                </a:lnTo>
                <a:close/>
              </a:path>
            </a:pathLst>
          </a:custGeom>
          <a:solidFill>
            <a:schemeClr val="accent2"/>
          </a:solidFill>
        </p:spPr>
        <p:txBody>
          <a:bodyPr vert="horz" lIns="216000" tIns="0" rIns="0" bIns="0" rtlCol="0" anchor="ctr">
            <a:noAutofit/>
          </a:bodyPr>
          <a:lstStyle>
            <a:lvl1pPr algn="l">
              <a:defRPr sz="1200">
                <a:solidFill>
                  <a:schemeClr val="bg1"/>
                </a:solidFill>
                <a:latin typeface="+mj-lt"/>
              </a:defRPr>
            </a:lvl1pPr>
          </a:lstStyle>
          <a:p>
            <a:fld id="{BAA6B2A5-E06A-4B92-96F1-71D38C62F6A6}" type="slidenum">
              <a:rPr lang="en-GB" smtClean="0"/>
              <a:pPr/>
              <a:t>‹#›</a:t>
            </a:fld>
            <a:endParaRPr lang="en-GB"/>
          </a:p>
        </p:txBody>
      </p:sp>
      <p:cxnSp>
        <p:nvCxnSpPr>
          <p:cNvPr id="9" name="Straight Connector 8">
            <a:extLst>
              <a:ext uri="{FF2B5EF4-FFF2-40B4-BE49-F238E27FC236}">
                <a16:creationId xmlns:a16="http://schemas.microsoft.com/office/drawing/2014/main" id="{88B09345-C3D7-4B34-AC56-756ACA19516D}"/>
              </a:ext>
            </a:extLst>
          </p:cNvPr>
          <p:cNvCxnSpPr/>
          <p:nvPr userDrawn="1"/>
        </p:nvCxnSpPr>
        <p:spPr>
          <a:xfrm>
            <a:off x="612775" y="13788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E03A88D-7159-403E-A47D-600B27A6BD3B}"/>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980000" y="460444"/>
            <a:ext cx="597696" cy="792000"/>
          </a:xfrm>
          <a:prstGeom prst="rect">
            <a:avLst/>
          </a:prstGeom>
        </p:spPr>
      </p:pic>
    </p:spTree>
    <p:extLst>
      <p:ext uri="{BB962C8B-B14F-4D97-AF65-F5344CB8AC3E}">
        <p14:creationId xmlns:p14="http://schemas.microsoft.com/office/powerpoint/2010/main" val="421739520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1" r:id="rId3"/>
    <p:sldLayoutId id="2147483663" r:id="rId4"/>
    <p:sldLayoutId id="2147483661" r:id="rId5"/>
    <p:sldLayoutId id="2147483674" r:id="rId6"/>
    <p:sldLayoutId id="2147483675" r:id="rId7"/>
    <p:sldLayoutId id="2147483650" r:id="rId8"/>
    <p:sldLayoutId id="2147483664" r:id="rId9"/>
    <p:sldLayoutId id="2147483652" r:id="rId10"/>
    <p:sldLayoutId id="2147483665" r:id="rId11"/>
    <p:sldLayoutId id="2147483656" r:id="rId12"/>
    <p:sldLayoutId id="2147483666" r:id="rId13"/>
    <p:sldLayoutId id="2147483657" r:id="rId14"/>
    <p:sldLayoutId id="2147483667" r:id="rId15"/>
    <p:sldLayoutId id="2147483658" r:id="rId16"/>
    <p:sldLayoutId id="2147483668" r:id="rId17"/>
    <p:sldLayoutId id="2147483659" r:id="rId18"/>
    <p:sldLayoutId id="2147483669" r:id="rId19"/>
    <p:sldLayoutId id="2147483670" r:id="rId20"/>
    <p:sldLayoutId id="2147483660" r:id="rId21"/>
    <p:sldLayoutId id="2147483671" r:id="rId22"/>
    <p:sldLayoutId id="2147483654" r:id="rId23"/>
    <p:sldLayoutId id="2147483672" r:id="rId24"/>
    <p:sldLayoutId id="2147483655" r:id="rId25"/>
    <p:sldLayoutId id="2147483673" r:id="rId26"/>
  </p:sldLayoutIdLst>
  <p:transition>
    <p:fade/>
  </p:transition>
  <p:hf hdr="0" ftr="0" dt="0"/>
  <p:txStyles>
    <p:titleStyle>
      <a:lvl1pPr algn="l" defTabSz="914400" rtl="0" eaLnBrk="1" latinLnBrk="0" hangingPunct="1">
        <a:lnSpc>
          <a:spcPct val="80000"/>
        </a:lnSpc>
        <a:spcBef>
          <a:spcPct val="0"/>
        </a:spcBef>
        <a:buNone/>
        <a:defRPr sz="3000" kern="1200" cap="all" baseline="0">
          <a:solidFill>
            <a:schemeClr val="bg1"/>
          </a:solidFill>
          <a:latin typeface="+mj-lt"/>
          <a:ea typeface="+mj-ea"/>
          <a:cs typeface="+mj-cs"/>
        </a:defRPr>
      </a:lvl1pPr>
    </p:titleStyle>
    <p:bodyStyle>
      <a:lvl1pPr marL="0" indent="0" algn="l" defTabSz="914400" rtl="0" eaLnBrk="1" latinLnBrk="0" hangingPunct="1">
        <a:lnSpc>
          <a:spcPct val="90000"/>
        </a:lnSpc>
        <a:spcBef>
          <a:spcPts val="0"/>
        </a:spcBef>
        <a:spcAft>
          <a:spcPts val="2040"/>
        </a:spcAft>
        <a:buFont typeface="Arial" panose="020B0604020202020204" pitchFamily="34" charset="0"/>
        <a:buNone/>
        <a:defRPr sz="1800" kern="1200">
          <a:solidFill>
            <a:schemeClr val="bg1"/>
          </a:solidFill>
          <a:latin typeface="+mj-lt"/>
          <a:ea typeface="+mn-ea"/>
          <a:cs typeface="+mn-cs"/>
        </a:defRPr>
      </a:lvl1pPr>
      <a:lvl2pPr marL="0" indent="0" algn="l" defTabSz="914400" rtl="0" eaLnBrk="1" latinLnBrk="0" hangingPunct="1">
        <a:lnSpc>
          <a:spcPct val="90000"/>
        </a:lnSpc>
        <a:spcBef>
          <a:spcPts val="0"/>
        </a:spcBef>
        <a:spcAft>
          <a:spcPts val="2040"/>
        </a:spcAft>
        <a:buFont typeface="Arial" panose="020B0604020202020204" pitchFamily="34" charset="0"/>
        <a:buNone/>
        <a:defRPr sz="1800" kern="1200" cap="all" baseline="0">
          <a:solidFill>
            <a:schemeClr val="bg1"/>
          </a:solidFill>
          <a:latin typeface="+mn-lt"/>
          <a:ea typeface="+mn-ea"/>
          <a:cs typeface="+mn-cs"/>
        </a:defRPr>
      </a:lvl2pPr>
      <a:lvl3pPr marL="162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3pPr>
      <a:lvl4pPr marL="324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4pPr>
      <a:lvl5pPr marL="486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5ACBF0"/>
          </p15:clr>
        </p15:guide>
        <p15:guide id="2" pos="3840" userDrawn="1">
          <p15:clr>
            <a:srgbClr val="5ACBF0"/>
          </p15:clr>
        </p15:guide>
        <p15:guide id="3" pos="386" userDrawn="1">
          <p15:clr>
            <a:srgbClr val="5ACBF0"/>
          </p15:clr>
        </p15:guide>
        <p15:guide id="4" pos="7295" userDrawn="1">
          <p15:clr>
            <a:srgbClr val="5ACBF0"/>
          </p15:clr>
        </p15:guide>
        <p15:guide id="5" orient="horz" pos="290" userDrawn="1">
          <p15:clr>
            <a:srgbClr val="5ACBF0"/>
          </p15:clr>
        </p15:guide>
        <p15:guide id="6" orient="horz" pos="1139" userDrawn="1">
          <p15:clr>
            <a:srgbClr val="5ACBF0"/>
          </p15:clr>
        </p15:guide>
        <p15:guide id="7" orient="horz" pos="4032"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1.em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9A5EBA-806C-467A-8139-E3C190D96CB9}"/>
              </a:ext>
            </a:extLst>
          </p:cNvPr>
          <p:cNvSpPr>
            <a:spLocks noGrp="1"/>
          </p:cNvSpPr>
          <p:nvPr>
            <p:ph type="ctrTitle"/>
          </p:nvPr>
        </p:nvSpPr>
        <p:spPr>
          <a:xfrm>
            <a:off x="4267200" y="3491344"/>
            <a:ext cx="3657600" cy="1239054"/>
          </a:xfrm>
        </p:spPr>
        <p:txBody>
          <a:bodyPr/>
          <a:lstStyle/>
          <a:p>
            <a:r>
              <a:rPr lang="en-GB" dirty="0">
                <a:latin typeface="+mn-lt"/>
              </a:rPr>
              <a:t>People</a:t>
            </a:r>
          </a:p>
        </p:txBody>
      </p:sp>
      <p:sp>
        <p:nvSpPr>
          <p:cNvPr id="3" name="TextBox 2">
            <a:extLst>
              <a:ext uri="{FF2B5EF4-FFF2-40B4-BE49-F238E27FC236}">
                <a16:creationId xmlns:a16="http://schemas.microsoft.com/office/drawing/2014/main" id="{D2CD9035-C572-97BB-1D4A-84F1D455D48D}"/>
              </a:ext>
            </a:extLst>
          </p:cNvPr>
          <p:cNvSpPr txBox="1"/>
          <p:nvPr/>
        </p:nvSpPr>
        <p:spPr>
          <a:xfrm>
            <a:off x="6956981" y="2601798"/>
            <a:ext cx="0" cy="0"/>
          </a:xfrm>
          <a:prstGeom prst="rect">
            <a:avLst/>
          </a:prstGeom>
          <a:noFill/>
        </p:spPr>
        <p:txBody>
          <a:bodyPr wrap="none" lIns="0" tIns="0" rIns="0" bIns="0" rtlCol="0">
            <a:noAutofit/>
          </a:bodyPr>
          <a:lstStyle/>
          <a:p>
            <a:pPr algn="l">
              <a:lnSpc>
                <a:spcPct val="90000"/>
              </a:lnSpc>
            </a:pPr>
            <a:endParaRPr lang="en-US" dirty="0">
              <a:solidFill>
                <a:schemeClr val="accent2"/>
              </a:solidFill>
            </a:endParaRPr>
          </a:p>
        </p:txBody>
      </p:sp>
      <p:sp>
        <p:nvSpPr>
          <p:cNvPr id="5" name="TextBox 4">
            <a:extLst>
              <a:ext uri="{FF2B5EF4-FFF2-40B4-BE49-F238E27FC236}">
                <a16:creationId xmlns:a16="http://schemas.microsoft.com/office/drawing/2014/main" id="{E185328C-D2D6-6E13-FF9F-90AF75FF3D3A}"/>
              </a:ext>
            </a:extLst>
          </p:cNvPr>
          <p:cNvSpPr txBox="1"/>
          <p:nvPr/>
        </p:nvSpPr>
        <p:spPr>
          <a:xfrm>
            <a:off x="6099142" y="2300140"/>
            <a:ext cx="0" cy="0"/>
          </a:xfrm>
          <a:prstGeom prst="rect">
            <a:avLst/>
          </a:prstGeom>
          <a:noFill/>
        </p:spPr>
        <p:txBody>
          <a:bodyPr wrap="none" lIns="0" tIns="0" rIns="0" bIns="0" rtlCol="0">
            <a:noAutofit/>
          </a:bodyPr>
          <a:lstStyle/>
          <a:p>
            <a:pPr algn="l">
              <a:lnSpc>
                <a:spcPct val="90000"/>
              </a:lnSpc>
            </a:pPr>
            <a:endParaRPr lang="en-US" dirty="0">
              <a:solidFill>
                <a:schemeClr val="accent2"/>
              </a:solidFill>
            </a:endParaRPr>
          </a:p>
        </p:txBody>
      </p:sp>
      <p:pic>
        <p:nvPicPr>
          <p:cNvPr id="6" name="Picture 5">
            <a:extLst>
              <a:ext uri="{FF2B5EF4-FFF2-40B4-BE49-F238E27FC236}">
                <a16:creationId xmlns:a16="http://schemas.microsoft.com/office/drawing/2014/main" id="{5697CC27-F3E1-87AD-93E2-2EC53F14D405}"/>
              </a:ext>
            </a:extLst>
          </p:cNvPr>
          <p:cNvPicPr>
            <a:picLocks noChangeAspect="1"/>
          </p:cNvPicPr>
          <p:nvPr/>
        </p:nvPicPr>
        <p:blipFill>
          <a:blip r:embed="rId2"/>
          <a:stretch>
            <a:fillRect/>
          </a:stretch>
        </p:blipFill>
        <p:spPr>
          <a:xfrm>
            <a:off x="5636731" y="5169770"/>
            <a:ext cx="918538" cy="918538"/>
          </a:xfrm>
          <a:prstGeom prst="rect">
            <a:avLst/>
          </a:prstGeom>
        </p:spPr>
      </p:pic>
    </p:spTree>
    <p:extLst>
      <p:ext uri="{BB962C8B-B14F-4D97-AF65-F5344CB8AC3E}">
        <p14:creationId xmlns:p14="http://schemas.microsoft.com/office/powerpoint/2010/main" val="14407348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A16E-1603-4CBD-8463-711AC7882786}"/>
              </a:ext>
            </a:extLst>
          </p:cNvPr>
          <p:cNvSpPr>
            <a:spLocks noGrp="1"/>
          </p:cNvSpPr>
          <p:nvPr>
            <p:ph type="title"/>
          </p:nvPr>
        </p:nvSpPr>
        <p:spPr>
          <a:xfrm>
            <a:off x="1229100" y="310386"/>
            <a:ext cx="9733800" cy="792069"/>
          </a:xfrm>
        </p:spPr>
        <p:txBody>
          <a:bodyPr/>
          <a:lstStyle/>
          <a:p>
            <a:pPr algn="ctr"/>
            <a:r>
              <a:rPr lang="en-GB" dirty="0">
                <a:latin typeface="+mn-lt"/>
              </a:rPr>
              <a:t>Effective collaboration </a:t>
            </a:r>
          </a:p>
        </p:txBody>
      </p:sp>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t>10</a:t>
            </a:fld>
            <a:endParaRPr lang="en-GB"/>
          </a:p>
        </p:txBody>
      </p:sp>
      <p:sp>
        <p:nvSpPr>
          <p:cNvPr id="5" name="Content Placeholder 4">
            <a:extLst>
              <a:ext uri="{FF2B5EF4-FFF2-40B4-BE49-F238E27FC236}">
                <a16:creationId xmlns:a16="http://schemas.microsoft.com/office/drawing/2014/main" id="{97AEC503-4248-A1A3-6191-A3F1193FD9A1}"/>
              </a:ext>
            </a:extLst>
          </p:cNvPr>
          <p:cNvSpPr>
            <a:spLocks noGrp="1"/>
          </p:cNvSpPr>
          <p:nvPr>
            <p:ph sz="half" idx="1"/>
          </p:nvPr>
        </p:nvSpPr>
        <p:spPr>
          <a:xfrm>
            <a:off x="612774" y="2201787"/>
            <a:ext cx="5805643" cy="3741915"/>
          </a:xfrm>
        </p:spPr>
        <p:txBody>
          <a:bodyPr/>
          <a:lstStyle/>
          <a:p>
            <a:pPr marL="285750" indent="-285750" algn="l">
              <a:lnSpc>
                <a:spcPct val="100000"/>
              </a:lnSpc>
              <a:buFont typeface="Arial" panose="020B0604020202020204" pitchFamily="34" charset="0"/>
              <a:buChar char="•"/>
            </a:pPr>
            <a:r>
              <a:rPr lang="en-GB" i="0" u="none" strike="noStrike" dirty="0">
                <a:effectLst/>
              </a:rPr>
              <a:t>What are </a:t>
            </a:r>
            <a:r>
              <a:rPr lang="en-GB" i="0" u="none" strike="noStrike" dirty="0">
                <a:effectLst/>
                <a:latin typeface="+mn-lt"/>
              </a:rPr>
              <a:t>benefits</a:t>
            </a:r>
            <a:r>
              <a:rPr lang="en-GB" i="0" u="none" strike="noStrike" dirty="0">
                <a:effectLst/>
              </a:rPr>
              <a:t> of collaboration?</a:t>
            </a:r>
          </a:p>
          <a:p>
            <a:pPr marL="285750" indent="-285750" algn="l">
              <a:lnSpc>
                <a:spcPct val="100000"/>
              </a:lnSpc>
              <a:buFont typeface="Arial" panose="020B0604020202020204" pitchFamily="34" charset="0"/>
              <a:buChar char="•"/>
            </a:pPr>
            <a:r>
              <a:rPr lang="en-GB" i="0" u="none" strike="noStrike" dirty="0">
                <a:effectLst/>
              </a:rPr>
              <a:t>Collaboration improves the way </a:t>
            </a:r>
            <a:r>
              <a:rPr lang="en-GB" dirty="0"/>
              <a:t>a</a:t>
            </a:r>
            <a:r>
              <a:rPr lang="en-GB" i="0" u="none" strike="noStrike" dirty="0">
                <a:effectLst/>
              </a:rPr>
              <a:t> </a:t>
            </a:r>
            <a:r>
              <a:rPr lang="en-GB" dirty="0"/>
              <a:t>group</a:t>
            </a:r>
            <a:r>
              <a:rPr lang="en-GB" i="0" u="none" strike="noStrike" dirty="0">
                <a:effectLst/>
              </a:rPr>
              <a:t> works together, and problem solves. </a:t>
            </a:r>
          </a:p>
          <a:p>
            <a:pPr marL="285750" indent="-285750" algn="l">
              <a:lnSpc>
                <a:spcPct val="100000"/>
              </a:lnSpc>
              <a:buFont typeface="Arial" panose="020B0604020202020204" pitchFamily="34" charset="0"/>
              <a:buChar char="•"/>
            </a:pPr>
            <a:r>
              <a:rPr lang="en-US" dirty="0"/>
              <a:t>In your groups discuss and mind map effective collaboration skills?</a:t>
            </a:r>
          </a:p>
          <a:p>
            <a:pPr algn="l">
              <a:lnSpc>
                <a:spcPct val="150000"/>
              </a:lnSpc>
            </a:pPr>
            <a:endParaRPr lang="en-GB" i="0" u="none" strike="noStrike" dirty="0">
              <a:effectLst/>
            </a:endParaRPr>
          </a:p>
          <a:p>
            <a:pPr>
              <a:lnSpc>
                <a:spcPct val="150000"/>
              </a:lnSpc>
            </a:pPr>
            <a:endParaRPr lang="en-US" dirty="0"/>
          </a:p>
        </p:txBody>
      </p:sp>
      <p:pic>
        <p:nvPicPr>
          <p:cNvPr id="8" name="Picture 7">
            <a:extLst>
              <a:ext uri="{FF2B5EF4-FFF2-40B4-BE49-F238E27FC236}">
                <a16:creationId xmlns:a16="http://schemas.microsoft.com/office/drawing/2014/main" id="{43611543-DA0D-5FB5-05CB-2A667E085F10}"/>
              </a:ext>
            </a:extLst>
          </p:cNvPr>
          <p:cNvPicPr>
            <a:picLocks noChangeAspect="1"/>
          </p:cNvPicPr>
          <p:nvPr/>
        </p:nvPicPr>
        <p:blipFill>
          <a:blip r:embed="rId3"/>
          <a:stretch>
            <a:fillRect/>
          </a:stretch>
        </p:blipFill>
        <p:spPr>
          <a:xfrm>
            <a:off x="612774" y="551350"/>
            <a:ext cx="610662" cy="610662"/>
          </a:xfrm>
          <a:prstGeom prst="rect">
            <a:avLst/>
          </a:prstGeom>
        </p:spPr>
      </p:pic>
      <p:pic>
        <p:nvPicPr>
          <p:cNvPr id="14" name="Picture 13">
            <a:extLst>
              <a:ext uri="{FF2B5EF4-FFF2-40B4-BE49-F238E27FC236}">
                <a16:creationId xmlns:a16="http://schemas.microsoft.com/office/drawing/2014/main" id="{370DEDB4-2107-7246-8D32-55FECAB7A0C0}"/>
              </a:ext>
            </a:extLst>
          </p:cNvPr>
          <p:cNvPicPr>
            <a:picLocks noChangeAspect="1"/>
          </p:cNvPicPr>
          <p:nvPr/>
        </p:nvPicPr>
        <p:blipFill>
          <a:blip r:embed="rId4"/>
          <a:stretch>
            <a:fillRect/>
          </a:stretch>
        </p:blipFill>
        <p:spPr>
          <a:xfrm>
            <a:off x="6418417" y="1551978"/>
            <a:ext cx="5325348" cy="4892022"/>
          </a:xfrm>
          <a:prstGeom prst="rect">
            <a:avLst/>
          </a:prstGeom>
        </p:spPr>
      </p:pic>
    </p:spTree>
    <p:extLst>
      <p:ext uri="{BB962C8B-B14F-4D97-AF65-F5344CB8AC3E}">
        <p14:creationId xmlns:p14="http://schemas.microsoft.com/office/powerpoint/2010/main" val="1383079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D2EF-FEA1-4DAD-AAE2-2A227804A8A1}"/>
              </a:ext>
            </a:extLst>
          </p:cNvPr>
          <p:cNvSpPr>
            <a:spLocks noGrp="1"/>
          </p:cNvSpPr>
          <p:nvPr>
            <p:ph type="title"/>
          </p:nvPr>
        </p:nvSpPr>
        <p:spPr>
          <a:xfrm>
            <a:off x="6458012" y="397340"/>
            <a:ext cx="3881866" cy="792069"/>
          </a:xfrm>
        </p:spPr>
        <p:txBody>
          <a:bodyPr/>
          <a:lstStyle/>
          <a:p>
            <a:r>
              <a:rPr lang="en-GB" dirty="0">
                <a:latin typeface="+mn-lt"/>
              </a:rPr>
              <a:t>Who?</a:t>
            </a:r>
          </a:p>
        </p:txBody>
      </p:sp>
      <p:sp>
        <p:nvSpPr>
          <p:cNvPr id="3" name="Content Placeholder 2">
            <a:extLst>
              <a:ext uri="{FF2B5EF4-FFF2-40B4-BE49-F238E27FC236}">
                <a16:creationId xmlns:a16="http://schemas.microsoft.com/office/drawing/2014/main" id="{358EA5E8-2E3B-4900-9D95-00D225CA7D12}"/>
              </a:ext>
            </a:extLst>
          </p:cNvPr>
          <p:cNvSpPr>
            <a:spLocks noGrp="1"/>
          </p:cNvSpPr>
          <p:nvPr>
            <p:ph idx="1"/>
          </p:nvPr>
        </p:nvSpPr>
        <p:spPr>
          <a:xfrm>
            <a:off x="6458012" y="1538868"/>
            <a:ext cx="5553173" cy="4858655"/>
          </a:xfrm>
        </p:spPr>
        <p:txBody>
          <a:bodyPr/>
          <a:lstStyle/>
          <a:p>
            <a:pPr>
              <a:lnSpc>
                <a:spcPct val="100000"/>
              </a:lnSpc>
            </a:pPr>
            <a:r>
              <a:rPr lang="en-GB" dirty="0">
                <a:latin typeface="+mn-lt"/>
              </a:rPr>
              <a:t>Who do you collaborate with as an educator?</a:t>
            </a:r>
          </a:p>
          <a:p>
            <a:pPr>
              <a:lnSpc>
                <a:spcPct val="100000"/>
              </a:lnSpc>
            </a:pPr>
            <a:r>
              <a:rPr lang="en-GB" dirty="0"/>
              <a:t>Collaborate with the person next to you!</a:t>
            </a:r>
          </a:p>
          <a:p>
            <a:pPr>
              <a:lnSpc>
                <a:spcPct val="100000"/>
              </a:lnSpc>
            </a:pPr>
            <a:r>
              <a:rPr lang="en-GB" dirty="0"/>
              <a:t>What should we be aware of when using the collaborative approach to learning?</a:t>
            </a:r>
          </a:p>
          <a:p>
            <a:pPr>
              <a:lnSpc>
                <a:spcPct val="100000"/>
              </a:lnSpc>
            </a:pPr>
            <a:r>
              <a:rPr lang="en-GB" dirty="0"/>
              <a:t>Again discuss with your partner:</a:t>
            </a:r>
          </a:p>
          <a:p>
            <a:pPr marL="342900" indent="-342900">
              <a:lnSpc>
                <a:spcPct val="100000"/>
              </a:lnSpc>
              <a:buAutoNum type="arabicPeriod"/>
            </a:pPr>
            <a:r>
              <a:rPr lang="en-GB" dirty="0">
                <a:latin typeface="+mn-lt"/>
              </a:rPr>
              <a:t>Group hate </a:t>
            </a:r>
          </a:p>
          <a:p>
            <a:pPr marL="342900" indent="-342900">
              <a:lnSpc>
                <a:spcPct val="100000"/>
              </a:lnSpc>
              <a:buAutoNum type="arabicPeriod"/>
            </a:pPr>
            <a:r>
              <a:rPr lang="en-GB" dirty="0">
                <a:latin typeface="+mn-lt"/>
              </a:rPr>
              <a:t>Like working alone</a:t>
            </a:r>
          </a:p>
          <a:p>
            <a:pPr marL="342900" indent="-342900">
              <a:lnSpc>
                <a:spcPct val="100000"/>
              </a:lnSpc>
              <a:buAutoNum type="arabicPeriod"/>
            </a:pPr>
            <a:r>
              <a:rPr lang="en-GB" dirty="0">
                <a:latin typeface="+mn-lt"/>
              </a:rPr>
              <a:t>Loafing</a:t>
            </a:r>
          </a:p>
          <a:p>
            <a:pPr marL="342900" indent="-342900">
              <a:lnSpc>
                <a:spcPct val="100000"/>
              </a:lnSpc>
              <a:buAutoNum type="arabicPeriod"/>
            </a:pPr>
            <a:r>
              <a:rPr lang="en-GB" dirty="0">
                <a:latin typeface="+mn-lt"/>
              </a:rPr>
              <a:t>Conflict management</a:t>
            </a:r>
          </a:p>
          <a:p>
            <a:pPr marL="342900" indent="-342900">
              <a:lnSpc>
                <a:spcPct val="100000"/>
              </a:lnSpc>
              <a:buAutoNum type="arabicPeriod"/>
            </a:pPr>
            <a:r>
              <a:rPr lang="en-GB" dirty="0">
                <a:latin typeface="+mn-lt"/>
              </a:rPr>
              <a:t>Strong personalities  </a:t>
            </a:r>
          </a:p>
          <a:p>
            <a:pPr marL="342900" indent="-342900">
              <a:lnSpc>
                <a:spcPct val="100000"/>
              </a:lnSpc>
              <a:buAutoNum type="arabicPeriod"/>
            </a:pPr>
            <a:endParaRPr lang="en-GB" dirty="0"/>
          </a:p>
          <a:p>
            <a:pPr>
              <a:lnSpc>
                <a:spcPct val="100000"/>
              </a:lnSpc>
            </a:pPr>
            <a:endParaRPr lang="en-GB" dirty="0"/>
          </a:p>
          <a:p>
            <a:pPr>
              <a:lnSpc>
                <a:spcPct val="100000"/>
              </a:lnSpc>
            </a:pPr>
            <a:endParaRPr lang="en-GB" dirty="0"/>
          </a:p>
          <a:p>
            <a:pPr>
              <a:lnSpc>
                <a:spcPct val="100000"/>
              </a:lnSpc>
            </a:pPr>
            <a:endParaRPr lang="en-GB" dirty="0"/>
          </a:p>
        </p:txBody>
      </p:sp>
      <p:sp>
        <p:nvSpPr>
          <p:cNvPr id="4" name="Slide Number Placeholder 3">
            <a:extLst>
              <a:ext uri="{FF2B5EF4-FFF2-40B4-BE49-F238E27FC236}">
                <a16:creationId xmlns:a16="http://schemas.microsoft.com/office/drawing/2014/main" id="{E73CB2D0-48C5-4534-88F6-696A61EC59D4}"/>
              </a:ext>
            </a:extLst>
          </p:cNvPr>
          <p:cNvSpPr>
            <a:spLocks noGrp="1"/>
          </p:cNvSpPr>
          <p:nvPr>
            <p:ph type="sldNum" sz="quarter" idx="12"/>
          </p:nvPr>
        </p:nvSpPr>
        <p:spPr/>
        <p:txBody>
          <a:bodyPr/>
          <a:lstStyle/>
          <a:p>
            <a:fld id="{BAA6B2A5-E06A-4B92-96F1-71D38C62F6A6}" type="slidenum">
              <a:rPr lang="en-GB" smtClean="0"/>
              <a:pPr/>
              <a:t>11</a:t>
            </a:fld>
            <a:endParaRPr lang="en-GB"/>
          </a:p>
        </p:txBody>
      </p:sp>
      <p:pic>
        <p:nvPicPr>
          <p:cNvPr id="9" name="Picture 8">
            <a:extLst>
              <a:ext uri="{FF2B5EF4-FFF2-40B4-BE49-F238E27FC236}">
                <a16:creationId xmlns:a16="http://schemas.microsoft.com/office/drawing/2014/main" id="{F1BE0B1C-A637-5A06-23A1-E9E51912049A}"/>
              </a:ext>
            </a:extLst>
          </p:cNvPr>
          <p:cNvPicPr>
            <a:picLocks noChangeAspect="1"/>
          </p:cNvPicPr>
          <p:nvPr/>
        </p:nvPicPr>
        <p:blipFill>
          <a:blip r:embed="rId3"/>
          <a:stretch>
            <a:fillRect/>
          </a:stretch>
        </p:blipFill>
        <p:spPr>
          <a:xfrm>
            <a:off x="940848" y="1870147"/>
            <a:ext cx="3766064" cy="3829626"/>
          </a:xfrm>
          <a:prstGeom prst="rect">
            <a:avLst/>
          </a:prstGeom>
        </p:spPr>
      </p:pic>
      <p:sp>
        <p:nvSpPr>
          <p:cNvPr id="10" name="TextBox 9">
            <a:extLst>
              <a:ext uri="{FF2B5EF4-FFF2-40B4-BE49-F238E27FC236}">
                <a16:creationId xmlns:a16="http://schemas.microsoft.com/office/drawing/2014/main" id="{A6D9F54D-574E-BAFE-21E0-EC2FEB189D89}"/>
              </a:ext>
            </a:extLst>
          </p:cNvPr>
          <p:cNvSpPr txBox="1"/>
          <p:nvPr/>
        </p:nvSpPr>
        <p:spPr>
          <a:xfrm>
            <a:off x="8880529" y="712922"/>
            <a:ext cx="0" cy="0"/>
          </a:xfrm>
          <a:prstGeom prst="rect">
            <a:avLst/>
          </a:prstGeom>
          <a:noFill/>
        </p:spPr>
        <p:txBody>
          <a:bodyPr wrap="none" lIns="0" tIns="0" rIns="0" bIns="0" rtlCol="0">
            <a:noAutofit/>
          </a:bodyPr>
          <a:lstStyle/>
          <a:p>
            <a:pPr algn="l">
              <a:lnSpc>
                <a:spcPct val="90000"/>
              </a:lnSpc>
            </a:pPr>
            <a:endParaRPr lang="en-US" dirty="0">
              <a:solidFill>
                <a:schemeClr val="accent2"/>
              </a:solidFill>
            </a:endParaRPr>
          </a:p>
        </p:txBody>
      </p:sp>
      <p:sp>
        <p:nvSpPr>
          <p:cNvPr id="11" name="TextBox 10">
            <a:extLst>
              <a:ext uri="{FF2B5EF4-FFF2-40B4-BE49-F238E27FC236}">
                <a16:creationId xmlns:a16="http://schemas.microsoft.com/office/drawing/2014/main" id="{CF4EA6B0-A7D2-5255-0EE4-F1D0EA9DF291}"/>
              </a:ext>
            </a:extLst>
          </p:cNvPr>
          <p:cNvSpPr txBox="1"/>
          <p:nvPr/>
        </p:nvSpPr>
        <p:spPr>
          <a:xfrm>
            <a:off x="7410450" y="800100"/>
            <a:ext cx="0" cy="0"/>
          </a:xfrm>
          <a:prstGeom prst="rect">
            <a:avLst/>
          </a:prstGeom>
          <a:noFill/>
        </p:spPr>
        <p:txBody>
          <a:bodyPr wrap="none" lIns="0" tIns="0" rIns="0" bIns="0" rtlCol="0">
            <a:noAutofit/>
          </a:bodyPr>
          <a:lstStyle/>
          <a:p>
            <a:pPr algn="l">
              <a:lnSpc>
                <a:spcPct val="90000"/>
              </a:lnSpc>
            </a:pPr>
            <a:endParaRPr lang="en-US" dirty="0">
              <a:solidFill>
                <a:schemeClr val="accent2"/>
              </a:solidFill>
            </a:endParaRPr>
          </a:p>
        </p:txBody>
      </p:sp>
      <p:pic>
        <p:nvPicPr>
          <p:cNvPr id="13" name="Picture 12">
            <a:extLst>
              <a:ext uri="{FF2B5EF4-FFF2-40B4-BE49-F238E27FC236}">
                <a16:creationId xmlns:a16="http://schemas.microsoft.com/office/drawing/2014/main" id="{DBD2B2DA-7DE6-1A8E-E528-51A94036FAE8}"/>
              </a:ext>
            </a:extLst>
          </p:cNvPr>
          <p:cNvPicPr>
            <a:picLocks noChangeAspect="1"/>
          </p:cNvPicPr>
          <p:nvPr/>
        </p:nvPicPr>
        <p:blipFill>
          <a:blip r:embed="rId4"/>
          <a:stretch>
            <a:fillRect/>
          </a:stretch>
        </p:blipFill>
        <p:spPr>
          <a:xfrm>
            <a:off x="612773" y="551349"/>
            <a:ext cx="610663" cy="610663"/>
          </a:xfrm>
          <a:prstGeom prst="rect">
            <a:avLst/>
          </a:prstGeom>
        </p:spPr>
      </p:pic>
    </p:spTree>
    <p:extLst>
      <p:ext uri="{BB962C8B-B14F-4D97-AF65-F5344CB8AC3E}">
        <p14:creationId xmlns:p14="http://schemas.microsoft.com/office/powerpoint/2010/main" val="331149600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9A5EBA-806C-467A-8139-E3C190D96CB9}"/>
              </a:ext>
            </a:extLst>
          </p:cNvPr>
          <p:cNvSpPr>
            <a:spLocks noGrp="1"/>
          </p:cNvSpPr>
          <p:nvPr>
            <p:ph type="title"/>
          </p:nvPr>
        </p:nvSpPr>
        <p:spPr/>
        <p:txBody>
          <a:bodyPr/>
          <a:lstStyle/>
          <a:p>
            <a:r>
              <a:rPr lang="en-GB" dirty="0">
                <a:latin typeface="+mn-lt"/>
              </a:rPr>
              <a:t>Relationship Management</a:t>
            </a:r>
          </a:p>
        </p:txBody>
      </p:sp>
      <p:sp>
        <p:nvSpPr>
          <p:cNvPr id="2" name="Text Placeholder 1">
            <a:extLst>
              <a:ext uri="{FF2B5EF4-FFF2-40B4-BE49-F238E27FC236}">
                <a16:creationId xmlns:a16="http://schemas.microsoft.com/office/drawing/2014/main" id="{FD9ABBA8-00AB-41B7-97CD-7B02257D6686}"/>
              </a:ext>
            </a:extLst>
          </p:cNvPr>
          <p:cNvSpPr>
            <a:spLocks noGrp="1"/>
          </p:cNvSpPr>
          <p:nvPr>
            <p:ph type="body" idx="1"/>
          </p:nvPr>
        </p:nvSpPr>
        <p:spPr/>
        <p:txBody>
          <a:bodyPr/>
          <a:lstStyle/>
          <a:p>
            <a:pPr>
              <a:lnSpc>
                <a:spcPct val="100000"/>
              </a:lnSpc>
            </a:pPr>
            <a:r>
              <a:rPr lang="en-GB" sz="2000" b="0" i="0" u="none" strike="noStrike" dirty="0">
                <a:effectLst/>
              </a:rPr>
              <a:t>”A great relationship is about two things: First appreciating the similarities and second, respecting the differences.”</a:t>
            </a:r>
            <a:endParaRPr lang="en-GB" sz="2000" dirty="0"/>
          </a:p>
        </p:txBody>
      </p:sp>
      <p:sp>
        <p:nvSpPr>
          <p:cNvPr id="3" name="Slide Number Placeholder 2">
            <a:extLst>
              <a:ext uri="{FF2B5EF4-FFF2-40B4-BE49-F238E27FC236}">
                <a16:creationId xmlns:a16="http://schemas.microsoft.com/office/drawing/2014/main" id="{0D5ADA2F-7602-413F-9529-6B122D79AC43}"/>
              </a:ext>
            </a:extLst>
          </p:cNvPr>
          <p:cNvSpPr>
            <a:spLocks noGrp="1"/>
          </p:cNvSpPr>
          <p:nvPr>
            <p:ph type="sldNum" sz="quarter" idx="12"/>
          </p:nvPr>
        </p:nvSpPr>
        <p:spPr/>
        <p:txBody>
          <a:bodyPr/>
          <a:lstStyle/>
          <a:p>
            <a:fld id="{BAA6B2A5-E06A-4B92-96F1-71D38C62F6A6}" type="slidenum">
              <a:rPr lang="en-GB" smtClean="0"/>
              <a:t>12</a:t>
            </a:fld>
            <a:endParaRPr lang="en-GB"/>
          </a:p>
        </p:txBody>
      </p:sp>
      <p:sp>
        <p:nvSpPr>
          <p:cNvPr id="7" name="TextBox 6">
            <a:extLst>
              <a:ext uri="{FF2B5EF4-FFF2-40B4-BE49-F238E27FC236}">
                <a16:creationId xmlns:a16="http://schemas.microsoft.com/office/drawing/2014/main" id="{00D9B488-6B66-23CF-6AAA-8D9B824CCC4C}"/>
              </a:ext>
            </a:extLst>
          </p:cNvPr>
          <p:cNvSpPr txBox="1"/>
          <p:nvPr/>
        </p:nvSpPr>
        <p:spPr>
          <a:xfrm>
            <a:off x="858416" y="3806890"/>
            <a:ext cx="0" cy="0"/>
          </a:xfrm>
          <a:prstGeom prst="rect">
            <a:avLst/>
          </a:prstGeom>
          <a:noFill/>
        </p:spPr>
        <p:txBody>
          <a:bodyPr wrap="none" lIns="0" tIns="0" rIns="0" bIns="0" rtlCol="0">
            <a:noAutofit/>
          </a:bodyPr>
          <a:lstStyle/>
          <a:p>
            <a:pPr algn="l">
              <a:lnSpc>
                <a:spcPct val="90000"/>
              </a:lnSpc>
            </a:pPr>
            <a:endParaRPr lang="en-US" dirty="0">
              <a:solidFill>
                <a:schemeClr val="accent2"/>
              </a:solidFill>
            </a:endParaRPr>
          </a:p>
        </p:txBody>
      </p:sp>
    </p:spTree>
    <p:extLst>
      <p:ext uri="{BB962C8B-B14F-4D97-AF65-F5344CB8AC3E}">
        <p14:creationId xmlns:p14="http://schemas.microsoft.com/office/powerpoint/2010/main" val="46934686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pPr/>
              <a:t>13</a:t>
            </a:fld>
            <a:endParaRPr lang="en-GB"/>
          </a:p>
        </p:txBody>
      </p:sp>
      <p:sp>
        <p:nvSpPr>
          <p:cNvPr id="11" name="Content Placeholder 9">
            <a:extLst>
              <a:ext uri="{FF2B5EF4-FFF2-40B4-BE49-F238E27FC236}">
                <a16:creationId xmlns:a16="http://schemas.microsoft.com/office/drawing/2014/main" id="{5BE489C0-C359-441D-564C-E099E5268C8C}"/>
              </a:ext>
            </a:extLst>
          </p:cNvPr>
          <p:cNvSpPr>
            <a:spLocks noGrp="1"/>
          </p:cNvSpPr>
          <p:nvPr>
            <p:ph idx="1"/>
          </p:nvPr>
        </p:nvSpPr>
        <p:spPr>
          <a:xfrm>
            <a:off x="612775" y="2057469"/>
            <a:ext cx="5231434" cy="4386531"/>
          </a:xfrm>
        </p:spPr>
        <p:txBody>
          <a:bodyPr/>
          <a:lstStyle/>
          <a:p>
            <a:pPr>
              <a:lnSpc>
                <a:spcPct val="100000"/>
              </a:lnSpc>
            </a:pPr>
            <a:r>
              <a:rPr lang="en-GB" b="0" i="0" u="none" strike="noStrike" dirty="0">
                <a:solidFill>
                  <a:srgbClr val="C00000"/>
                </a:solidFill>
                <a:effectLst/>
              </a:rPr>
              <a:t>Working well with others is a process that begins with </a:t>
            </a:r>
            <a:r>
              <a:rPr lang="en-GB" b="0" i="0" u="none" strike="noStrike" dirty="0">
                <a:solidFill>
                  <a:srgbClr val="C00000"/>
                </a:solidFill>
                <a:effectLst/>
                <a:latin typeface="+mn-lt"/>
              </a:rPr>
              <a:t>emotional awareness </a:t>
            </a:r>
            <a:r>
              <a:rPr lang="en-GB" b="0" i="0" u="none" strike="noStrike" dirty="0">
                <a:solidFill>
                  <a:srgbClr val="C00000"/>
                </a:solidFill>
                <a:effectLst/>
              </a:rPr>
              <a:t>and your ability to recognise and understand what other people are experiencing. </a:t>
            </a:r>
          </a:p>
          <a:p>
            <a:pPr>
              <a:lnSpc>
                <a:spcPct val="100000"/>
              </a:lnSpc>
            </a:pPr>
            <a:r>
              <a:rPr lang="en-GB" b="0" i="0" u="none" strike="noStrike" dirty="0">
                <a:solidFill>
                  <a:srgbClr val="C00000"/>
                </a:solidFill>
                <a:effectLst/>
              </a:rPr>
              <a:t>Once emotional awareness is in play, you can effectively develop additional social/emotional skills that will make your relationships more effective, fruitful, and fulfilling. </a:t>
            </a:r>
            <a:endParaRPr lang="en-US" dirty="0">
              <a:solidFill>
                <a:srgbClr val="C00000"/>
              </a:solidFill>
            </a:endParaRPr>
          </a:p>
        </p:txBody>
      </p:sp>
      <p:sp>
        <p:nvSpPr>
          <p:cNvPr id="12" name="Title 1">
            <a:extLst>
              <a:ext uri="{FF2B5EF4-FFF2-40B4-BE49-F238E27FC236}">
                <a16:creationId xmlns:a16="http://schemas.microsoft.com/office/drawing/2014/main" id="{C2AD8853-885D-DA7B-A1DB-8208DAA15443}"/>
              </a:ext>
            </a:extLst>
          </p:cNvPr>
          <p:cNvSpPr>
            <a:spLocks noGrp="1"/>
          </p:cNvSpPr>
          <p:nvPr>
            <p:ph type="title"/>
          </p:nvPr>
        </p:nvSpPr>
        <p:spPr>
          <a:xfrm>
            <a:off x="612775" y="414000"/>
            <a:ext cx="6423456" cy="792069"/>
          </a:xfrm>
        </p:spPr>
        <p:txBody>
          <a:bodyPr/>
          <a:lstStyle/>
          <a:p>
            <a:pPr algn="ctr"/>
            <a:r>
              <a:rPr lang="en-GB" dirty="0">
                <a:latin typeface="+mn-lt"/>
              </a:rPr>
              <a:t>Relationship management</a:t>
            </a:r>
          </a:p>
        </p:txBody>
      </p:sp>
      <p:pic>
        <p:nvPicPr>
          <p:cNvPr id="13" name="Picture 12">
            <a:extLst>
              <a:ext uri="{FF2B5EF4-FFF2-40B4-BE49-F238E27FC236}">
                <a16:creationId xmlns:a16="http://schemas.microsoft.com/office/drawing/2014/main" id="{D84B0EDA-4B20-898E-C176-CE7FDD46AE80}"/>
              </a:ext>
            </a:extLst>
          </p:cNvPr>
          <p:cNvPicPr>
            <a:picLocks noChangeAspect="1"/>
          </p:cNvPicPr>
          <p:nvPr/>
        </p:nvPicPr>
        <p:blipFill>
          <a:blip r:embed="rId3"/>
          <a:stretch>
            <a:fillRect/>
          </a:stretch>
        </p:blipFill>
        <p:spPr>
          <a:xfrm>
            <a:off x="7465560" y="2057469"/>
            <a:ext cx="3373895" cy="2743062"/>
          </a:xfrm>
          <a:prstGeom prst="rect">
            <a:avLst/>
          </a:prstGeom>
        </p:spPr>
      </p:pic>
    </p:spTree>
    <p:extLst>
      <p:ext uri="{BB962C8B-B14F-4D97-AF65-F5344CB8AC3E}">
        <p14:creationId xmlns:p14="http://schemas.microsoft.com/office/powerpoint/2010/main" val="49321585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D2EF-FEA1-4DAD-AAE2-2A227804A8A1}"/>
              </a:ext>
            </a:extLst>
          </p:cNvPr>
          <p:cNvSpPr>
            <a:spLocks noGrp="1"/>
          </p:cNvSpPr>
          <p:nvPr>
            <p:ph type="title"/>
          </p:nvPr>
        </p:nvSpPr>
        <p:spPr>
          <a:xfrm>
            <a:off x="533263" y="439349"/>
            <a:ext cx="5761786" cy="792069"/>
          </a:xfrm>
        </p:spPr>
        <p:txBody>
          <a:bodyPr/>
          <a:lstStyle/>
          <a:p>
            <a:r>
              <a:rPr lang="en-GB" dirty="0">
                <a:latin typeface="+mn-lt"/>
              </a:rPr>
              <a:t>Key factors to develop Relationships</a:t>
            </a:r>
          </a:p>
        </p:txBody>
      </p:sp>
      <p:sp>
        <p:nvSpPr>
          <p:cNvPr id="3" name="Content Placeholder 2">
            <a:extLst>
              <a:ext uri="{FF2B5EF4-FFF2-40B4-BE49-F238E27FC236}">
                <a16:creationId xmlns:a16="http://schemas.microsoft.com/office/drawing/2014/main" id="{358EA5E8-2E3B-4900-9D95-00D225CA7D12}"/>
              </a:ext>
            </a:extLst>
          </p:cNvPr>
          <p:cNvSpPr>
            <a:spLocks noGrp="1"/>
          </p:cNvSpPr>
          <p:nvPr>
            <p:ph idx="1"/>
          </p:nvPr>
        </p:nvSpPr>
        <p:spPr>
          <a:xfrm>
            <a:off x="612775" y="1801091"/>
            <a:ext cx="4824639" cy="974766"/>
          </a:xfrm>
        </p:spPr>
        <p:txBody>
          <a:bodyPr/>
          <a:lstStyle/>
          <a:p>
            <a:pPr>
              <a:lnSpc>
                <a:spcPct val="100000"/>
              </a:lnSpc>
            </a:pPr>
            <a:r>
              <a:rPr lang="en-GB" dirty="0"/>
              <a:t>In your groups discuss methods of how you could develop your relationships with the people you are educating?</a:t>
            </a:r>
          </a:p>
        </p:txBody>
      </p:sp>
      <p:sp>
        <p:nvSpPr>
          <p:cNvPr id="4" name="Slide Number Placeholder 3">
            <a:extLst>
              <a:ext uri="{FF2B5EF4-FFF2-40B4-BE49-F238E27FC236}">
                <a16:creationId xmlns:a16="http://schemas.microsoft.com/office/drawing/2014/main" id="{E73CB2D0-48C5-4534-88F6-696A61EC59D4}"/>
              </a:ext>
            </a:extLst>
          </p:cNvPr>
          <p:cNvSpPr>
            <a:spLocks noGrp="1"/>
          </p:cNvSpPr>
          <p:nvPr>
            <p:ph type="sldNum" sz="quarter" idx="12"/>
          </p:nvPr>
        </p:nvSpPr>
        <p:spPr/>
        <p:txBody>
          <a:bodyPr/>
          <a:lstStyle/>
          <a:p>
            <a:fld id="{BAA6B2A5-E06A-4B92-96F1-71D38C62F6A6}" type="slidenum">
              <a:rPr lang="en-GB" smtClean="0"/>
              <a:pPr/>
              <a:t>14</a:t>
            </a:fld>
            <a:endParaRPr lang="en-GB"/>
          </a:p>
        </p:txBody>
      </p:sp>
      <p:sp>
        <p:nvSpPr>
          <p:cNvPr id="5" name="Text Placeholder 4">
            <a:extLst>
              <a:ext uri="{FF2B5EF4-FFF2-40B4-BE49-F238E27FC236}">
                <a16:creationId xmlns:a16="http://schemas.microsoft.com/office/drawing/2014/main" id="{FB3FA883-4064-4626-965A-3E5608BE433F}"/>
              </a:ext>
            </a:extLst>
          </p:cNvPr>
          <p:cNvSpPr>
            <a:spLocks noGrp="1"/>
          </p:cNvSpPr>
          <p:nvPr>
            <p:ph type="body" sz="quarter" idx="14"/>
          </p:nvPr>
        </p:nvSpPr>
        <p:spPr/>
        <p:txBody>
          <a:bodyPr/>
          <a:lstStyle/>
          <a:p>
            <a:endParaRPr lang="en-GB"/>
          </a:p>
        </p:txBody>
      </p:sp>
      <p:pic>
        <p:nvPicPr>
          <p:cNvPr id="18" name="Picture 17">
            <a:extLst>
              <a:ext uri="{FF2B5EF4-FFF2-40B4-BE49-F238E27FC236}">
                <a16:creationId xmlns:a16="http://schemas.microsoft.com/office/drawing/2014/main" id="{4F385071-A68C-7EC5-33E3-ED9AC1AB4DB6}"/>
              </a:ext>
            </a:extLst>
          </p:cNvPr>
          <p:cNvPicPr>
            <a:picLocks noChangeAspect="1"/>
          </p:cNvPicPr>
          <p:nvPr/>
        </p:nvPicPr>
        <p:blipFill>
          <a:blip r:embed="rId3"/>
          <a:stretch>
            <a:fillRect/>
          </a:stretch>
        </p:blipFill>
        <p:spPr>
          <a:xfrm>
            <a:off x="6374562" y="1149724"/>
            <a:ext cx="4246333" cy="5289663"/>
          </a:xfrm>
          <a:prstGeom prst="rect">
            <a:avLst/>
          </a:prstGeom>
        </p:spPr>
      </p:pic>
      <p:sp>
        <p:nvSpPr>
          <p:cNvPr id="19" name="Content Placeholder 4">
            <a:extLst>
              <a:ext uri="{FF2B5EF4-FFF2-40B4-BE49-F238E27FC236}">
                <a16:creationId xmlns:a16="http://schemas.microsoft.com/office/drawing/2014/main" id="{F8864209-1B35-3FFD-B807-C123C1374D32}"/>
              </a:ext>
            </a:extLst>
          </p:cNvPr>
          <p:cNvSpPr txBox="1">
            <a:spLocks/>
          </p:cNvSpPr>
          <p:nvPr/>
        </p:nvSpPr>
        <p:spPr>
          <a:xfrm>
            <a:off x="6632997" y="1413457"/>
            <a:ext cx="3658357" cy="515257"/>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2040"/>
              </a:spcAft>
              <a:buFont typeface="Arial" panose="020B0604020202020204" pitchFamily="34" charset="0"/>
              <a:buNone/>
              <a:defRPr sz="1800" kern="1200">
                <a:solidFill>
                  <a:schemeClr val="bg1"/>
                </a:solidFill>
                <a:latin typeface="+mj-lt"/>
                <a:ea typeface="+mn-ea"/>
                <a:cs typeface="+mn-cs"/>
              </a:defRPr>
            </a:lvl1pPr>
            <a:lvl2pPr marL="0" indent="0" algn="l" defTabSz="914400" rtl="0" eaLnBrk="1" latinLnBrk="0" hangingPunct="1">
              <a:lnSpc>
                <a:spcPct val="90000"/>
              </a:lnSpc>
              <a:spcBef>
                <a:spcPts val="0"/>
              </a:spcBef>
              <a:spcAft>
                <a:spcPts val="2040"/>
              </a:spcAft>
              <a:buFont typeface="Arial" panose="020B0604020202020204" pitchFamily="34" charset="0"/>
              <a:buNone/>
              <a:defRPr sz="1800" kern="1200" cap="all" baseline="0">
                <a:solidFill>
                  <a:schemeClr val="bg1"/>
                </a:solidFill>
                <a:latin typeface="+mn-lt"/>
                <a:ea typeface="+mn-ea"/>
                <a:cs typeface="+mn-cs"/>
              </a:defRPr>
            </a:lvl2pPr>
            <a:lvl3pPr marL="162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3pPr>
            <a:lvl4pPr marL="324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4pPr>
            <a:lvl5pPr marL="486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dirty="0">
                <a:latin typeface="+mn-lt"/>
              </a:rPr>
              <a:t>Actively listen to hear what other people have to say.</a:t>
            </a:r>
          </a:p>
        </p:txBody>
      </p:sp>
      <p:sp>
        <p:nvSpPr>
          <p:cNvPr id="20" name="Content Placeholder 4">
            <a:extLst>
              <a:ext uri="{FF2B5EF4-FFF2-40B4-BE49-F238E27FC236}">
                <a16:creationId xmlns:a16="http://schemas.microsoft.com/office/drawing/2014/main" id="{3BFA4AD2-B3A3-8DD3-3549-4220A97805EE}"/>
              </a:ext>
            </a:extLst>
          </p:cNvPr>
          <p:cNvSpPr txBox="1">
            <a:spLocks/>
          </p:cNvSpPr>
          <p:nvPr/>
        </p:nvSpPr>
        <p:spPr>
          <a:xfrm>
            <a:off x="6554591" y="2499386"/>
            <a:ext cx="4698934" cy="515257"/>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2040"/>
              </a:spcAft>
              <a:buFont typeface="Arial" panose="020B0604020202020204" pitchFamily="34" charset="0"/>
              <a:buNone/>
              <a:defRPr sz="1800" kern="1200">
                <a:solidFill>
                  <a:schemeClr val="bg1"/>
                </a:solidFill>
                <a:latin typeface="+mj-lt"/>
                <a:ea typeface="+mn-ea"/>
                <a:cs typeface="+mn-cs"/>
              </a:defRPr>
            </a:lvl1pPr>
            <a:lvl2pPr marL="0" indent="0" algn="l" defTabSz="914400" rtl="0" eaLnBrk="1" latinLnBrk="0" hangingPunct="1">
              <a:lnSpc>
                <a:spcPct val="90000"/>
              </a:lnSpc>
              <a:spcBef>
                <a:spcPts val="0"/>
              </a:spcBef>
              <a:spcAft>
                <a:spcPts val="2040"/>
              </a:spcAft>
              <a:buFont typeface="Arial" panose="020B0604020202020204" pitchFamily="34" charset="0"/>
              <a:buNone/>
              <a:defRPr sz="1800" kern="1200" cap="all" baseline="0">
                <a:solidFill>
                  <a:schemeClr val="bg1"/>
                </a:solidFill>
                <a:latin typeface="+mn-lt"/>
                <a:ea typeface="+mn-ea"/>
                <a:cs typeface="+mn-cs"/>
              </a:defRPr>
            </a:lvl2pPr>
            <a:lvl3pPr marL="162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3pPr>
            <a:lvl4pPr marL="324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4pPr>
            <a:lvl5pPr marL="486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dirty="0">
                <a:latin typeface="+mn-lt"/>
              </a:rPr>
              <a:t>Give people time and </a:t>
            </a:r>
            <a:r>
              <a:rPr lang="en-GB" dirty="0"/>
              <a:t>“be present”</a:t>
            </a:r>
            <a:r>
              <a:rPr lang="en-GB" dirty="0">
                <a:latin typeface="+mn-lt"/>
              </a:rPr>
              <a:t> </a:t>
            </a:r>
            <a:br>
              <a:rPr lang="en-GB" dirty="0">
                <a:latin typeface="+mn-lt"/>
              </a:rPr>
            </a:br>
            <a:r>
              <a:rPr lang="en-GB" dirty="0">
                <a:latin typeface="+mn-lt"/>
              </a:rPr>
              <a:t>when you are with them.</a:t>
            </a:r>
          </a:p>
        </p:txBody>
      </p:sp>
      <p:sp>
        <p:nvSpPr>
          <p:cNvPr id="21" name="Content Placeholder 4">
            <a:extLst>
              <a:ext uri="{FF2B5EF4-FFF2-40B4-BE49-F238E27FC236}">
                <a16:creationId xmlns:a16="http://schemas.microsoft.com/office/drawing/2014/main" id="{79949942-CC2A-F0EC-0F86-39B03DD247DC}"/>
              </a:ext>
            </a:extLst>
          </p:cNvPr>
          <p:cNvSpPr txBox="1">
            <a:spLocks/>
          </p:cNvSpPr>
          <p:nvPr/>
        </p:nvSpPr>
        <p:spPr>
          <a:xfrm>
            <a:off x="6554592" y="3578572"/>
            <a:ext cx="3952858" cy="515257"/>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2040"/>
              </a:spcAft>
              <a:buFont typeface="Arial" panose="020B0604020202020204" pitchFamily="34" charset="0"/>
              <a:buNone/>
              <a:defRPr sz="1800" kern="1200">
                <a:solidFill>
                  <a:schemeClr val="bg1"/>
                </a:solidFill>
                <a:latin typeface="+mj-lt"/>
                <a:ea typeface="+mn-ea"/>
                <a:cs typeface="+mn-cs"/>
              </a:defRPr>
            </a:lvl1pPr>
            <a:lvl2pPr marL="0" indent="0" algn="l" defTabSz="914400" rtl="0" eaLnBrk="1" latinLnBrk="0" hangingPunct="1">
              <a:lnSpc>
                <a:spcPct val="90000"/>
              </a:lnSpc>
              <a:spcBef>
                <a:spcPts val="0"/>
              </a:spcBef>
              <a:spcAft>
                <a:spcPts val="2040"/>
              </a:spcAft>
              <a:buFont typeface="Arial" panose="020B0604020202020204" pitchFamily="34" charset="0"/>
              <a:buNone/>
              <a:defRPr sz="1800" kern="1200" cap="all" baseline="0">
                <a:solidFill>
                  <a:schemeClr val="bg1"/>
                </a:solidFill>
                <a:latin typeface="+mn-lt"/>
                <a:ea typeface="+mn-ea"/>
                <a:cs typeface="+mn-cs"/>
              </a:defRPr>
            </a:lvl2pPr>
            <a:lvl3pPr marL="162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3pPr>
            <a:lvl4pPr marL="324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4pPr>
            <a:lvl5pPr marL="486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dirty="0">
                <a:latin typeface="+mn-lt"/>
              </a:rPr>
              <a:t>Develop and work on your communication skills.</a:t>
            </a:r>
          </a:p>
        </p:txBody>
      </p:sp>
      <p:sp>
        <p:nvSpPr>
          <p:cNvPr id="22" name="Content Placeholder 4">
            <a:extLst>
              <a:ext uri="{FF2B5EF4-FFF2-40B4-BE49-F238E27FC236}">
                <a16:creationId xmlns:a16="http://schemas.microsoft.com/office/drawing/2014/main" id="{5A8E829D-7A6D-821E-BD0E-42BAFF6AA2EE}"/>
              </a:ext>
            </a:extLst>
          </p:cNvPr>
          <p:cNvSpPr txBox="1">
            <a:spLocks/>
          </p:cNvSpPr>
          <p:nvPr/>
        </p:nvSpPr>
        <p:spPr>
          <a:xfrm>
            <a:off x="6554592" y="4762537"/>
            <a:ext cx="3952858" cy="26333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2040"/>
              </a:spcAft>
              <a:buFont typeface="Arial" panose="020B0604020202020204" pitchFamily="34" charset="0"/>
              <a:buNone/>
              <a:defRPr sz="1800" kern="1200">
                <a:solidFill>
                  <a:schemeClr val="bg1"/>
                </a:solidFill>
                <a:latin typeface="+mj-lt"/>
                <a:ea typeface="+mn-ea"/>
                <a:cs typeface="+mn-cs"/>
              </a:defRPr>
            </a:lvl1pPr>
            <a:lvl2pPr marL="0" indent="0" algn="l" defTabSz="914400" rtl="0" eaLnBrk="1" latinLnBrk="0" hangingPunct="1">
              <a:lnSpc>
                <a:spcPct val="90000"/>
              </a:lnSpc>
              <a:spcBef>
                <a:spcPts val="0"/>
              </a:spcBef>
              <a:spcAft>
                <a:spcPts val="2040"/>
              </a:spcAft>
              <a:buFont typeface="Arial" panose="020B0604020202020204" pitchFamily="34" charset="0"/>
              <a:buNone/>
              <a:defRPr sz="1800" kern="1200" cap="all" baseline="0">
                <a:solidFill>
                  <a:schemeClr val="bg1"/>
                </a:solidFill>
                <a:latin typeface="+mn-lt"/>
                <a:ea typeface="+mn-ea"/>
                <a:cs typeface="+mn-cs"/>
              </a:defRPr>
            </a:lvl2pPr>
            <a:lvl3pPr marL="162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3pPr>
            <a:lvl4pPr marL="324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4pPr>
            <a:lvl5pPr marL="486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dirty="0">
                <a:latin typeface="+mn-lt"/>
              </a:rPr>
              <a:t>Use humour to relieve stress.</a:t>
            </a:r>
          </a:p>
        </p:txBody>
      </p:sp>
      <p:sp>
        <p:nvSpPr>
          <p:cNvPr id="23" name="Content Placeholder 4">
            <a:extLst>
              <a:ext uri="{FF2B5EF4-FFF2-40B4-BE49-F238E27FC236}">
                <a16:creationId xmlns:a16="http://schemas.microsoft.com/office/drawing/2014/main" id="{E4096A1C-495D-3A98-3F5B-0F1BD2F6F130}"/>
              </a:ext>
            </a:extLst>
          </p:cNvPr>
          <p:cNvSpPr txBox="1">
            <a:spLocks/>
          </p:cNvSpPr>
          <p:nvPr/>
        </p:nvSpPr>
        <p:spPr>
          <a:xfrm>
            <a:off x="6554591" y="5747549"/>
            <a:ext cx="3952859" cy="515257"/>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2040"/>
              </a:spcAft>
              <a:buFont typeface="Arial" panose="020B0604020202020204" pitchFamily="34" charset="0"/>
              <a:buNone/>
              <a:defRPr sz="1800" kern="1200">
                <a:solidFill>
                  <a:schemeClr val="bg1"/>
                </a:solidFill>
                <a:latin typeface="+mj-lt"/>
                <a:ea typeface="+mn-ea"/>
                <a:cs typeface="+mn-cs"/>
              </a:defRPr>
            </a:lvl1pPr>
            <a:lvl2pPr marL="0" indent="0" algn="l" defTabSz="914400" rtl="0" eaLnBrk="1" latinLnBrk="0" hangingPunct="1">
              <a:lnSpc>
                <a:spcPct val="90000"/>
              </a:lnSpc>
              <a:spcBef>
                <a:spcPts val="0"/>
              </a:spcBef>
              <a:spcAft>
                <a:spcPts val="2040"/>
              </a:spcAft>
              <a:buFont typeface="Arial" panose="020B0604020202020204" pitchFamily="34" charset="0"/>
              <a:buNone/>
              <a:defRPr sz="1800" kern="1200" cap="all" baseline="0">
                <a:solidFill>
                  <a:schemeClr val="bg1"/>
                </a:solidFill>
                <a:latin typeface="+mn-lt"/>
                <a:ea typeface="+mn-ea"/>
                <a:cs typeface="+mn-cs"/>
              </a:defRPr>
            </a:lvl2pPr>
            <a:lvl3pPr marL="162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3pPr>
            <a:lvl4pPr marL="324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4pPr>
            <a:lvl5pPr marL="486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1600" dirty="0">
                <a:latin typeface="+mn-lt"/>
              </a:rPr>
              <a:t>Learn to see conflict as an opportunity to grow closer to others.</a:t>
            </a:r>
          </a:p>
        </p:txBody>
      </p:sp>
      <p:pic>
        <p:nvPicPr>
          <p:cNvPr id="24" name="Picture 23">
            <a:extLst>
              <a:ext uri="{FF2B5EF4-FFF2-40B4-BE49-F238E27FC236}">
                <a16:creationId xmlns:a16="http://schemas.microsoft.com/office/drawing/2014/main" id="{456444F2-4CBE-6E70-7AA6-38750ABE0E48}"/>
              </a:ext>
            </a:extLst>
          </p:cNvPr>
          <p:cNvPicPr>
            <a:picLocks noChangeAspect="1"/>
          </p:cNvPicPr>
          <p:nvPr/>
        </p:nvPicPr>
        <p:blipFill>
          <a:blip r:embed="rId4"/>
          <a:stretch>
            <a:fillRect/>
          </a:stretch>
        </p:blipFill>
        <p:spPr>
          <a:xfrm>
            <a:off x="1571105" y="3358644"/>
            <a:ext cx="2497467" cy="2280985"/>
          </a:xfrm>
          <a:prstGeom prst="rect">
            <a:avLst/>
          </a:prstGeom>
        </p:spPr>
      </p:pic>
    </p:spTree>
    <p:extLst>
      <p:ext uri="{BB962C8B-B14F-4D97-AF65-F5344CB8AC3E}">
        <p14:creationId xmlns:p14="http://schemas.microsoft.com/office/powerpoint/2010/main" val="280975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DB4620-957C-44C6-84CE-8D5B5A0F7443}"/>
              </a:ext>
            </a:extLst>
          </p:cNvPr>
          <p:cNvSpPr>
            <a:spLocks noGrp="1"/>
          </p:cNvSpPr>
          <p:nvPr>
            <p:ph sz="half" idx="1"/>
          </p:nvPr>
        </p:nvSpPr>
        <p:spPr>
          <a:xfrm>
            <a:off x="612775" y="2057469"/>
            <a:ext cx="5877477" cy="4148508"/>
          </a:xfrm>
        </p:spPr>
        <p:txBody>
          <a:bodyPr/>
          <a:lstStyle/>
          <a:p>
            <a:pPr>
              <a:lnSpc>
                <a:spcPct val="100000"/>
              </a:lnSpc>
            </a:pPr>
            <a:r>
              <a:rPr lang="en-GB" dirty="0"/>
              <a:t>When running any workshop you are going to have people who have </a:t>
            </a:r>
            <a:r>
              <a:rPr lang="en-GB" dirty="0">
                <a:latin typeface="+mn-lt"/>
              </a:rPr>
              <a:t>different opinions</a:t>
            </a:r>
            <a:r>
              <a:rPr lang="en-GB" dirty="0"/>
              <a:t>, how you manage these people with their different opinions is an essential tool that you must develop.</a:t>
            </a:r>
          </a:p>
          <a:p>
            <a:pPr>
              <a:lnSpc>
                <a:spcPct val="100000"/>
              </a:lnSpc>
            </a:pPr>
            <a:r>
              <a:rPr lang="en-GB" dirty="0"/>
              <a:t>Often referred to as conflict management it </a:t>
            </a:r>
            <a:r>
              <a:rPr lang="en-GB" b="0" i="0" u="none" strike="noStrike" dirty="0">
                <a:effectLst/>
              </a:rPr>
              <a:t>is a process of guiding groups safely and productively through a thorough exploration, discussion, and resolution of a conflict or issue. </a:t>
            </a:r>
            <a:endParaRPr lang="en-GB" dirty="0"/>
          </a:p>
        </p:txBody>
      </p:sp>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pPr/>
              <a:t>15</a:t>
            </a:fld>
            <a:endParaRPr lang="en-GB"/>
          </a:p>
        </p:txBody>
      </p:sp>
      <p:sp>
        <p:nvSpPr>
          <p:cNvPr id="5" name="TextBox 4">
            <a:extLst>
              <a:ext uri="{FF2B5EF4-FFF2-40B4-BE49-F238E27FC236}">
                <a16:creationId xmlns:a16="http://schemas.microsoft.com/office/drawing/2014/main" id="{36EF8F0D-536A-A2E8-5166-2A5566BA52D2}"/>
              </a:ext>
            </a:extLst>
          </p:cNvPr>
          <p:cNvSpPr txBox="1"/>
          <p:nvPr/>
        </p:nvSpPr>
        <p:spPr>
          <a:xfrm>
            <a:off x="4107051" y="1410346"/>
            <a:ext cx="0" cy="0"/>
          </a:xfrm>
          <a:prstGeom prst="rect">
            <a:avLst/>
          </a:prstGeom>
          <a:noFill/>
        </p:spPr>
        <p:txBody>
          <a:bodyPr wrap="none" lIns="0" tIns="0" rIns="0" bIns="0" rtlCol="0">
            <a:noAutofit/>
          </a:bodyPr>
          <a:lstStyle/>
          <a:p>
            <a:pPr algn="l">
              <a:lnSpc>
                <a:spcPct val="90000"/>
              </a:lnSpc>
            </a:pPr>
            <a:endParaRPr lang="en-US" dirty="0">
              <a:solidFill>
                <a:schemeClr val="accent2"/>
              </a:solidFill>
            </a:endParaRPr>
          </a:p>
        </p:txBody>
      </p:sp>
      <p:sp>
        <p:nvSpPr>
          <p:cNvPr id="10" name="Title 1">
            <a:extLst>
              <a:ext uri="{FF2B5EF4-FFF2-40B4-BE49-F238E27FC236}">
                <a16:creationId xmlns:a16="http://schemas.microsoft.com/office/drawing/2014/main" id="{3CA39E2F-3FCC-7DB0-AD30-FB4BABF04E5C}"/>
              </a:ext>
            </a:extLst>
          </p:cNvPr>
          <p:cNvSpPr>
            <a:spLocks noGrp="1"/>
          </p:cNvSpPr>
          <p:nvPr>
            <p:ph type="title"/>
          </p:nvPr>
        </p:nvSpPr>
        <p:spPr>
          <a:xfrm>
            <a:off x="612775" y="414000"/>
            <a:ext cx="6423456" cy="792069"/>
          </a:xfrm>
        </p:spPr>
        <p:txBody>
          <a:bodyPr/>
          <a:lstStyle/>
          <a:p>
            <a:r>
              <a:rPr lang="en-GB" dirty="0">
                <a:latin typeface="+mn-lt"/>
              </a:rPr>
              <a:t>CONFLICT</a:t>
            </a:r>
          </a:p>
        </p:txBody>
      </p:sp>
      <p:pic>
        <p:nvPicPr>
          <p:cNvPr id="15" name="Picture 14">
            <a:extLst>
              <a:ext uri="{FF2B5EF4-FFF2-40B4-BE49-F238E27FC236}">
                <a16:creationId xmlns:a16="http://schemas.microsoft.com/office/drawing/2014/main" id="{CB69A5FD-60DA-D464-F6EA-76E362E40C1D}"/>
              </a:ext>
            </a:extLst>
          </p:cNvPr>
          <p:cNvPicPr>
            <a:picLocks noChangeAspect="1"/>
          </p:cNvPicPr>
          <p:nvPr/>
        </p:nvPicPr>
        <p:blipFill>
          <a:blip r:embed="rId3"/>
          <a:stretch>
            <a:fillRect/>
          </a:stretch>
        </p:blipFill>
        <p:spPr>
          <a:xfrm>
            <a:off x="6887817" y="1714569"/>
            <a:ext cx="4180233" cy="4093575"/>
          </a:xfrm>
          <a:prstGeom prst="rect">
            <a:avLst/>
          </a:prstGeom>
        </p:spPr>
      </p:pic>
    </p:spTree>
    <p:extLst>
      <p:ext uri="{BB962C8B-B14F-4D97-AF65-F5344CB8AC3E}">
        <p14:creationId xmlns:p14="http://schemas.microsoft.com/office/powerpoint/2010/main" val="167138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D2EF-FEA1-4DAD-AAE2-2A227804A8A1}"/>
              </a:ext>
            </a:extLst>
          </p:cNvPr>
          <p:cNvSpPr>
            <a:spLocks noGrp="1"/>
          </p:cNvSpPr>
          <p:nvPr>
            <p:ph type="title"/>
          </p:nvPr>
        </p:nvSpPr>
        <p:spPr>
          <a:xfrm>
            <a:off x="612775" y="426235"/>
            <a:ext cx="5483225" cy="792069"/>
          </a:xfrm>
        </p:spPr>
        <p:txBody>
          <a:bodyPr/>
          <a:lstStyle/>
          <a:p>
            <a:r>
              <a:rPr lang="en-GB" dirty="0">
                <a:latin typeface="+mn-lt"/>
              </a:rPr>
              <a:t>Tips to avoid Conflict </a:t>
            </a:r>
          </a:p>
        </p:txBody>
      </p:sp>
      <p:sp>
        <p:nvSpPr>
          <p:cNvPr id="3" name="Content Placeholder 2">
            <a:extLst>
              <a:ext uri="{FF2B5EF4-FFF2-40B4-BE49-F238E27FC236}">
                <a16:creationId xmlns:a16="http://schemas.microsoft.com/office/drawing/2014/main" id="{358EA5E8-2E3B-4900-9D95-00D225CA7D12}"/>
              </a:ext>
            </a:extLst>
          </p:cNvPr>
          <p:cNvSpPr>
            <a:spLocks noGrp="1"/>
          </p:cNvSpPr>
          <p:nvPr>
            <p:ph idx="1"/>
          </p:nvPr>
        </p:nvSpPr>
        <p:spPr>
          <a:xfrm>
            <a:off x="612775" y="1752139"/>
            <a:ext cx="5136861" cy="3964880"/>
          </a:xfrm>
        </p:spPr>
        <p:txBody>
          <a:bodyPr/>
          <a:lstStyle/>
          <a:p>
            <a:pPr>
              <a:lnSpc>
                <a:spcPct val="100000"/>
              </a:lnSpc>
            </a:pPr>
            <a:r>
              <a:rPr lang="en-GB" dirty="0"/>
              <a:t>Be prepared you are asking for </a:t>
            </a:r>
            <a:r>
              <a:rPr lang="en-GB" dirty="0">
                <a:latin typeface="+mn-lt"/>
              </a:rPr>
              <a:t>opinions</a:t>
            </a:r>
            <a:r>
              <a:rPr lang="en-GB" dirty="0"/>
              <a:t> so don’t be surprised when a person has a different one to you or someone else</a:t>
            </a:r>
          </a:p>
          <a:p>
            <a:pPr>
              <a:lnSpc>
                <a:spcPct val="100000"/>
              </a:lnSpc>
            </a:pPr>
            <a:r>
              <a:rPr lang="en-GB" dirty="0"/>
              <a:t>Be on your guard for signs of conflict </a:t>
            </a:r>
            <a:br>
              <a:rPr lang="en-GB" dirty="0"/>
            </a:br>
            <a:r>
              <a:rPr lang="en-GB" dirty="0"/>
              <a:t>- observe </a:t>
            </a:r>
            <a:r>
              <a:rPr lang="en-GB" dirty="0">
                <a:latin typeface="+mn-lt"/>
              </a:rPr>
              <a:t>body language </a:t>
            </a:r>
          </a:p>
          <a:p>
            <a:pPr>
              <a:lnSpc>
                <a:spcPct val="100000"/>
              </a:lnSpc>
            </a:pPr>
            <a:r>
              <a:rPr lang="en-GB" dirty="0"/>
              <a:t>Control differences. </a:t>
            </a:r>
            <a:r>
              <a:rPr lang="en-GB" dirty="0">
                <a:latin typeface="+mn-lt"/>
              </a:rPr>
              <a:t>Make sure it doesn’t become personal</a:t>
            </a:r>
            <a:r>
              <a:rPr lang="en-GB" dirty="0"/>
              <a:t> - you can move it on </a:t>
            </a:r>
          </a:p>
          <a:p>
            <a:pPr>
              <a:lnSpc>
                <a:spcPct val="100000"/>
              </a:lnSpc>
            </a:pPr>
            <a:r>
              <a:rPr lang="en-GB" dirty="0">
                <a:latin typeface="+mn-lt"/>
              </a:rPr>
              <a:t>Don’t</a:t>
            </a:r>
            <a:r>
              <a:rPr lang="en-GB" dirty="0"/>
              <a:t> become aggressive </a:t>
            </a:r>
            <a:br>
              <a:rPr lang="en-GB" dirty="0"/>
            </a:br>
            <a:r>
              <a:rPr lang="en-GB" dirty="0"/>
              <a:t>– use tact and diplomacy</a:t>
            </a:r>
          </a:p>
          <a:p>
            <a:pPr>
              <a:lnSpc>
                <a:spcPct val="100000"/>
              </a:lnSpc>
            </a:pPr>
            <a:r>
              <a:rPr lang="en-GB" dirty="0">
                <a:latin typeface="+mn-lt"/>
              </a:rPr>
              <a:t>Agree to disagree  </a:t>
            </a:r>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GB" dirty="0"/>
          </a:p>
        </p:txBody>
      </p:sp>
      <p:sp>
        <p:nvSpPr>
          <p:cNvPr id="4" name="Slide Number Placeholder 3">
            <a:extLst>
              <a:ext uri="{FF2B5EF4-FFF2-40B4-BE49-F238E27FC236}">
                <a16:creationId xmlns:a16="http://schemas.microsoft.com/office/drawing/2014/main" id="{E73CB2D0-48C5-4534-88F6-696A61EC59D4}"/>
              </a:ext>
            </a:extLst>
          </p:cNvPr>
          <p:cNvSpPr>
            <a:spLocks noGrp="1"/>
          </p:cNvSpPr>
          <p:nvPr>
            <p:ph type="sldNum" sz="quarter" idx="12"/>
          </p:nvPr>
        </p:nvSpPr>
        <p:spPr/>
        <p:txBody>
          <a:bodyPr/>
          <a:lstStyle/>
          <a:p>
            <a:fld id="{BAA6B2A5-E06A-4B92-96F1-71D38C62F6A6}" type="slidenum">
              <a:rPr lang="en-GB" smtClean="0"/>
              <a:pPr/>
              <a:t>16</a:t>
            </a:fld>
            <a:endParaRPr lang="en-GB"/>
          </a:p>
        </p:txBody>
      </p:sp>
      <p:sp>
        <p:nvSpPr>
          <p:cNvPr id="5" name="Text Placeholder 4">
            <a:extLst>
              <a:ext uri="{FF2B5EF4-FFF2-40B4-BE49-F238E27FC236}">
                <a16:creationId xmlns:a16="http://schemas.microsoft.com/office/drawing/2014/main" id="{FB3FA883-4064-4626-965A-3E5608BE433F}"/>
              </a:ext>
            </a:extLst>
          </p:cNvPr>
          <p:cNvSpPr>
            <a:spLocks noGrp="1"/>
          </p:cNvSpPr>
          <p:nvPr>
            <p:ph type="body" sz="quarter" idx="14"/>
          </p:nvPr>
        </p:nvSpPr>
        <p:spPr/>
        <p:txBody>
          <a:bodyPr/>
          <a:lstStyle/>
          <a:p>
            <a:endParaRPr lang="en-GB"/>
          </a:p>
        </p:txBody>
      </p:sp>
      <p:pic>
        <p:nvPicPr>
          <p:cNvPr id="7" name="Picture 6">
            <a:extLst>
              <a:ext uri="{FF2B5EF4-FFF2-40B4-BE49-F238E27FC236}">
                <a16:creationId xmlns:a16="http://schemas.microsoft.com/office/drawing/2014/main" id="{24BE7890-CF43-01F0-7CB8-6A3EFCE1F947}"/>
              </a:ext>
            </a:extLst>
          </p:cNvPr>
          <p:cNvPicPr>
            <a:picLocks noChangeAspect="1"/>
          </p:cNvPicPr>
          <p:nvPr/>
        </p:nvPicPr>
        <p:blipFill>
          <a:blip r:embed="rId3"/>
          <a:stretch>
            <a:fillRect/>
          </a:stretch>
        </p:blipFill>
        <p:spPr>
          <a:xfrm>
            <a:off x="7102448" y="1752139"/>
            <a:ext cx="3521407" cy="3353721"/>
          </a:xfrm>
          <a:prstGeom prst="rect">
            <a:avLst/>
          </a:prstGeom>
        </p:spPr>
      </p:pic>
    </p:spTree>
    <p:extLst>
      <p:ext uri="{BB962C8B-B14F-4D97-AF65-F5344CB8AC3E}">
        <p14:creationId xmlns:p14="http://schemas.microsoft.com/office/powerpoint/2010/main" val="8488820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8D0ED9-5931-C023-16E4-3D872840129E}"/>
              </a:ext>
            </a:extLst>
          </p:cNvPr>
          <p:cNvSpPr>
            <a:spLocks noGrp="1"/>
          </p:cNvSpPr>
          <p:nvPr>
            <p:ph type="title"/>
          </p:nvPr>
        </p:nvSpPr>
        <p:spPr/>
        <p:txBody>
          <a:bodyPr/>
          <a:lstStyle/>
          <a:p>
            <a:r>
              <a:rPr lang="en-US" dirty="0">
                <a:latin typeface="+mn-lt"/>
              </a:rPr>
              <a:t>reflect</a:t>
            </a:r>
          </a:p>
        </p:txBody>
      </p:sp>
      <p:sp>
        <p:nvSpPr>
          <p:cNvPr id="5" name="Slide Number Placeholder 4">
            <a:extLst>
              <a:ext uri="{FF2B5EF4-FFF2-40B4-BE49-F238E27FC236}">
                <a16:creationId xmlns:a16="http://schemas.microsoft.com/office/drawing/2014/main" id="{AA64C95C-30F2-AEA6-37D7-3D7CCA01ACA3}"/>
              </a:ext>
            </a:extLst>
          </p:cNvPr>
          <p:cNvSpPr>
            <a:spLocks noGrp="1"/>
          </p:cNvSpPr>
          <p:nvPr>
            <p:ph type="sldNum" sz="quarter" idx="12"/>
          </p:nvPr>
        </p:nvSpPr>
        <p:spPr/>
        <p:txBody>
          <a:bodyPr/>
          <a:lstStyle/>
          <a:p>
            <a:fld id="{BAA6B2A5-E06A-4B92-96F1-71D38C62F6A6}" type="slidenum">
              <a:rPr lang="en-GB" smtClean="0"/>
              <a:t>17</a:t>
            </a:fld>
            <a:endParaRPr lang="en-GB"/>
          </a:p>
        </p:txBody>
      </p:sp>
      <p:pic>
        <p:nvPicPr>
          <p:cNvPr id="2" name="Picture 1">
            <a:extLst>
              <a:ext uri="{FF2B5EF4-FFF2-40B4-BE49-F238E27FC236}">
                <a16:creationId xmlns:a16="http://schemas.microsoft.com/office/drawing/2014/main" id="{552FD2A9-3765-FCE2-4F90-A62A92613053}"/>
              </a:ext>
            </a:extLst>
          </p:cNvPr>
          <p:cNvPicPr>
            <a:picLocks noChangeAspect="1"/>
          </p:cNvPicPr>
          <p:nvPr/>
        </p:nvPicPr>
        <p:blipFill>
          <a:blip r:embed="rId3"/>
          <a:stretch>
            <a:fillRect/>
          </a:stretch>
        </p:blipFill>
        <p:spPr>
          <a:xfrm>
            <a:off x="612774" y="551350"/>
            <a:ext cx="610662" cy="610662"/>
          </a:xfrm>
          <a:prstGeom prst="rect">
            <a:avLst/>
          </a:prstGeom>
        </p:spPr>
      </p:pic>
    </p:spTree>
    <p:extLst>
      <p:ext uri="{BB962C8B-B14F-4D97-AF65-F5344CB8AC3E}">
        <p14:creationId xmlns:p14="http://schemas.microsoft.com/office/powerpoint/2010/main" val="103224321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5D84EFE-F968-8152-E9BC-7371622B8794}"/>
              </a:ext>
            </a:extLst>
          </p:cNvPr>
          <p:cNvSpPr>
            <a:spLocks noGrp="1"/>
          </p:cNvSpPr>
          <p:nvPr>
            <p:ph idx="1"/>
          </p:nvPr>
        </p:nvSpPr>
        <p:spPr>
          <a:xfrm>
            <a:off x="808493" y="2590800"/>
            <a:ext cx="5693434" cy="3205017"/>
          </a:xfrm>
        </p:spPr>
        <p:txBody>
          <a:bodyPr/>
          <a:lstStyle/>
          <a:p>
            <a:r>
              <a:rPr lang="en-US" sz="2000" dirty="0">
                <a:latin typeface="+mn-lt"/>
              </a:rPr>
              <a:t>Share your thoughts with the </a:t>
            </a:r>
            <a:br>
              <a:rPr lang="en-US" sz="2000" dirty="0">
                <a:latin typeface="+mn-lt"/>
              </a:rPr>
            </a:br>
            <a:r>
              <a:rPr lang="en-US" sz="2000" dirty="0">
                <a:latin typeface="+mn-lt"/>
              </a:rPr>
              <a:t>person next to you.</a:t>
            </a:r>
          </a:p>
          <a:p>
            <a:r>
              <a:rPr lang="en-US" sz="2000" dirty="0">
                <a:latin typeface="+mn-lt"/>
              </a:rPr>
              <a:t>What's the biggest piece of learning </a:t>
            </a:r>
            <a:br>
              <a:rPr lang="en-US" sz="2000" dirty="0">
                <a:latin typeface="+mn-lt"/>
              </a:rPr>
            </a:br>
            <a:r>
              <a:rPr lang="en-US" sz="2000" dirty="0">
                <a:latin typeface="+mn-lt"/>
              </a:rPr>
              <a:t>for you from this module?</a:t>
            </a:r>
          </a:p>
          <a:p>
            <a:r>
              <a:rPr lang="en-US" sz="2000" dirty="0">
                <a:latin typeface="+mn-lt"/>
              </a:rPr>
              <a:t>What do you want to know more about?</a:t>
            </a:r>
          </a:p>
          <a:p>
            <a:r>
              <a:rPr lang="en-US" sz="2000" dirty="0">
                <a:latin typeface="+mn-lt"/>
              </a:rPr>
              <a:t>What are you going to do about it?</a:t>
            </a:r>
          </a:p>
        </p:txBody>
      </p:sp>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t>18</a:t>
            </a:fld>
            <a:endParaRPr lang="en-GB"/>
          </a:p>
        </p:txBody>
      </p:sp>
      <p:pic>
        <p:nvPicPr>
          <p:cNvPr id="3" name="Picture 2" descr="Icon&#10;&#10;Description automatically generated">
            <a:extLst>
              <a:ext uri="{FF2B5EF4-FFF2-40B4-BE49-F238E27FC236}">
                <a16:creationId xmlns:a16="http://schemas.microsoft.com/office/drawing/2014/main" id="{3FA2DB0C-0404-EF1B-F573-55E7AA95D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100" y="1948709"/>
            <a:ext cx="3858540" cy="3847108"/>
          </a:xfrm>
          <a:prstGeom prst="rect">
            <a:avLst/>
          </a:prstGeom>
        </p:spPr>
      </p:pic>
      <p:sp>
        <p:nvSpPr>
          <p:cNvPr id="8" name="Title 1">
            <a:extLst>
              <a:ext uri="{FF2B5EF4-FFF2-40B4-BE49-F238E27FC236}">
                <a16:creationId xmlns:a16="http://schemas.microsoft.com/office/drawing/2014/main" id="{FE8EC8C4-6D8D-562E-0C77-E7D95B4D3F12}"/>
              </a:ext>
            </a:extLst>
          </p:cNvPr>
          <p:cNvSpPr>
            <a:spLocks noGrp="1"/>
          </p:cNvSpPr>
          <p:nvPr>
            <p:ph type="title"/>
          </p:nvPr>
        </p:nvSpPr>
        <p:spPr>
          <a:xfrm>
            <a:off x="1296300" y="303428"/>
            <a:ext cx="9733800" cy="792069"/>
          </a:xfrm>
        </p:spPr>
        <p:txBody>
          <a:bodyPr anchor="b">
            <a:normAutofit/>
          </a:bodyPr>
          <a:lstStyle/>
          <a:p>
            <a:pPr algn="ctr"/>
            <a:r>
              <a:rPr lang="en-GB" dirty="0">
                <a:latin typeface="+mn-lt"/>
              </a:rPr>
              <a:t>reflect</a:t>
            </a:r>
          </a:p>
        </p:txBody>
      </p:sp>
      <p:pic>
        <p:nvPicPr>
          <p:cNvPr id="11" name="Picture 10">
            <a:extLst>
              <a:ext uri="{FF2B5EF4-FFF2-40B4-BE49-F238E27FC236}">
                <a16:creationId xmlns:a16="http://schemas.microsoft.com/office/drawing/2014/main" id="{E53C7E4E-4FA8-B090-B697-5806542C32C9}"/>
              </a:ext>
            </a:extLst>
          </p:cNvPr>
          <p:cNvPicPr>
            <a:picLocks noChangeAspect="1"/>
          </p:cNvPicPr>
          <p:nvPr/>
        </p:nvPicPr>
        <p:blipFill>
          <a:blip r:embed="rId4"/>
          <a:stretch>
            <a:fillRect/>
          </a:stretch>
        </p:blipFill>
        <p:spPr>
          <a:xfrm>
            <a:off x="612773" y="551349"/>
            <a:ext cx="610663" cy="610663"/>
          </a:xfrm>
          <a:prstGeom prst="rect">
            <a:avLst/>
          </a:prstGeom>
        </p:spPr>
      </p:pic>
    </p:spTree>
    <p:extLst>
      <p:ext uri="{BB962C8B-B14F-4D97-AF65-F5344CB8AC3E}">
        <p14:creationId xmlns:p14="http://schemas.microsoft.com/office/powerpoint/2010/main" val="255816399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9A5EBA-806C-467A-8139-E3C190D96CB9}"/>
              </a:ext>
            </a:extLst>
          </p:cNvPr>
          <p:cNvSpPr>
            <a:spLocks noGrp="1"/>
          </p:cNvSpPr>
          <p:nvPr>
            <p:ph type="title"/>
          </p:nvPr>
        </p:nvSpPr>
        <p:spPr>
          <a:xfrm>
            <a:off x="607810" y="2293209"/>
            <a:ext cx="5488190" cy="957591"/>
          </a:xfrm>
        </p:spPr>
        <p:txBody>
          <a:bodyPr/>
          <a:lstStyle/>
          <a:p>
            <a:r>
              <a:rPr lang="en-GB" dirty="0">
                <a:latin typeface="+mn-lt"/>
              </a:rPr>
              <a:t>Building Relationships </a:t>
            </a:r>
          </a:p>
        </p:txBody>
      </p:sp>
      <p:sp>
        <p:nvSpPr>
          <p:cNvPr id="2" name="Text Placeholder 1">
            <a:extLst>
              <a:ext uri="{FF2B5EF4-FFF2-40B4-BE49-F238E27FC236}">
                <a16:creationId xmlns:a16="http://schemas.microsoft.com/office/drawing/2014/main" id="{FD9ABBA8-00AB-41B7-97CD-7B02257D6686}"/>
              </a:ext>
            </a:extLst>
          </p:cNvPr>
          <p:cNvSpPr>
            <a:spLocks noGrp="1"/>
          </p:cNvSpPr>
          <p:nvPr>
            <p:ph type="body" idx="1"/>
          </p:nvPr>
        </p:nvSpPr>
        <p:spPr>
          <a:xfrm>
            <a:off x="607810" y="3607200"/>
            <a:ext cx="4878590" cy="1500187"/>
          </a:xfrm>
        </p:spPr>
        <p:txBody>
          <a:bodyPr/>
          <a:lstStyle/>
          <a:p>
            <a:pPr>
              <a:lnSpc>
                <a:spcPct val="100000"/>
              </a:lnSpc>
            </a:pPr>
            <a:r>
              <a:rPr lang="en-GB" sz="2000" dirty="0"/>
              <a:t>Good relationships just don’t happen. They take time, patience and effort to develop.</a:t>
            </a:r>
          </a:p>
        </p:txBody>
      </p:sp>
      <p:sp>
        <p:nvSpPr>
          <p:cNvPr id="3" name="Slide Number Placeholder 2">
            <a:extLst>
              <a:ext uri="{FF2B5EF4-FFF2-40B4-BE49-F238E27FC236}">
                <a16:creationId xmlns:a16="http://schemas.microsoft.com/office/drawing/2014/main" id="{32343CE1-785F-424E-9513-9FB61BB296A1}"/>
              </a:ext>
            </a:extLst>
          </p:cNvPr>
          <p:cNvSpPr>
            <a:spLocks noGrp="1"/>
          </p:cNvSpPr>
          <p:nvPr>
            <p:ph type="sldNum" sz="quarter" idx="12"/>
          </p:nvPr>
        </p:nvSpPr>
        <p:spPr/>
        <p:txBody>
          <a:bodyPr/>
          <a:lstStyle/>
          <a:p>
            <a:fld id="{BAA6B2A5-E06A-4B92-96F1-71D38C62F6A6}" type="slidenum">
              <a:rPr lang="en-GB" smtClean="0"/>
              <a:t>2</a:t>
            </a:fld>
            <a:endParaRPr lang="en-GB"/>
          </a:p>
        </p:txBody>
      </p:sp>
    </p:spTree>
    <p:extLst>
      <p:ext uri="{BB962C8B-B14F-4D97-AF65-F5344CB8AC3E}">
        <p14:creationId xmlns:p14="http://schemas.microsoft.com/office/powerpoint/2010/main" val="7981021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C0F8C-B6AE-885A-3196-19886867630C}"/>
              </a:ext>
            </a:extLst>
          </p:cNvPr>
          <p:cNvSpPr/>
          <p:nvPr/>
        </p:nvSpPr>
        <p:spPr>
          <a:xfrm>
            <a:off x="414216" y="3319671"/>
            <a:ext cx="6553113" cy="1480930"/>
          </a:xfrm>
          <a:prstGeom prst="rect">
            <a:avLst/>
          </a:prstGeom>
          <a:solidFill>
            <a:schemeClr val="accent3"/>
          </a:solidFill>
          <a:ln w="28575" cap="rnd">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lnSpc>
                <a:spcPct val="90000"/>
              </a:lnSpc>
            </a:pPr>
            <a:endParaRPr lang="en-US" dirty="0">
              <a:solidFill>
                <a:schemeClr val="bg1"/>
              </a:solidFill>
              <a:latin typeface="+mj-lt"/>
            </a:endParaRPr>
          </a:p>
        </p:txBody>
      </p:sp>
      <p:sp>
        <p:nvSpPr>
          <p:cNvPr id="3" name="Content Placeholder 2">
            <a:extLst>
              <a:ext uri="{FF2B5EF4-FFF2-40B4-BE49-F238E27FC236}">
                <a16:creationId xmlns:a16="http://schemas.microsoft.com/office/drawing/2014/main" id="{54DB4620-957C-44C6-84CE-8D5B5A0F7443}"/>
              </a:ext>
            </a:extLst>
          </p:cNvPr>
          <p:cNvSpPr>
            <a:spLocks noGrp="1"/>
          </p:cNvSpPr>
          <p:nvPr>
            <p:ph idx="1"/>
          </p:nvPr>
        </p:nvSpPr>
        <p:spPr>
          <a:xfrm>
            <a:off x="612774" y="2084039"/>
            <a:ext cx="6153785" cy="3710652"/>
          </a:xfrm>
        </p:spPr>
        <p:txBody>
          <a:bodyPr/>
          <a:lstStyle/>
          <a:p>
            <a:pPr>
              <a:lnSpc>
                <a:spcPct val="100000"/>
              </a:lnSpc>
            </a:pPr>
            <a:r>
              <a:rPr lang="en-GB" sz="2000" dirty="0">
                <a:latin typeface="+mn-lt"/>
              </a:rPr>
              <a:t>Listen to the story from the tutor. </a:t>
            </a:r>
          </a:p>
          <a:p>
            <a:pPr marL="285750" indent="-285750">
              <a:lnSpc>
                <a:spcPct val="100000"/>
              </a:lnSpc>
              <a:buFont typeface="Arial" panose="020B0604020202020204" pitchFamily="34" charset="0"/>
              <a:buChar char="•"/>
            </a:pPr>
            <a:r>
              <a:rPr lang="en-GB" dirty="0"/>
              <a:t>How did the educator go about building rapport?</a:t>
            </a:r>
            <a:endParaRPr lang="en-GB" sz="1800" b="0" i="0" u="none" strike="noStrike" dirty="0">
              <a:effectLst/>
              <a:latin typeface="+mn-lt"/>
            </a:endParaRPr>
          </a:p>
          <a:p>
            <a:pPr indent="-228600" algn="l" rtl="0">
              <a:lnSpc>
                <a:spcPct val="100000"/>
              </a:lnSpc>
              <a:spcBef>
                <a:spcPts val="0"/>
              </a:spcBef>
              <a:spcAft>
                <a:spcPts val="0"/>
              </a:spcAft>
            </a:pPr>
            <a:endParaRPr lang="en-GB" dirty="0">
              <a:latin typeface="+mn-lt"/>
            </a:endParaRPr>
          </a:p>
          <a:p>
            <a:pPr indent="-228600" algn="l" rtl="0">
              <a:lnSpc>
                <a:spcPct val="100000"/>
              </a:lnSpc>
              <a:spcBef>
                <a:spcPts val="0"/>
              </a:spcBef>
              <a:spcAft>
                <a:spcPts val="0"/>
              </a:spcAft>
            </a:pPr>
            <a:r>
              <a:rPr lang="en-GB" sz="1800" b="0" i="0" u="none" strike="noStrike" dirty="0">
                <a:effectLst/>
                <a:latin typeface="+mn-lt"/>
              </a:rPr>
              <a:t>Definition of ‘rapport’:</a:t>
            </a:r>
            <a:endParaRPr lang="en-GB" b="0" i="0" u="none" strike="noStrike" dirty="0">
              <a:effectLst/>
              <a:latin typeface="+mn-lt"/>
            </a:endParaRPr>
          </a:p>
          <a:p>
            <a:pPr indent="-228600" algn="l" rtl="0">
              <a:lnSpc>
                <a:spcPct val="100000"/>
              </a:lnSpc>
              <a:spcBef>
                <a:spcPts val="1000"/>
              </a:spcBef>
              <a:spcAft>
                <a:spcPts val="0"/>
              </a:spcAft>
            </a:pPr>
            <a:r>
              <a:rPr lang="en-GB" sz="1800" i="1" u="none" strike="noStrike" dirty="0">
                <a:effectLst/>
              </a:rPr>
              <a:t>A conscious feeling of harmonious accord, trust, empathy and mutual responsiveness between two or more persons.</a:t>
            </a:r>
          </a:p>
          <a:p>
            <a:pPr indent="-228600" algn="l" rtl="0">
              <a:lnSpc>
                <a:spcPct val="100000"/>
              </a:lnSpc>
              <a:spcBef>
                <a:spcPts val="1000"/>
              </a:spcBef>
              <a:spcAft>
                <a:spcPts val="0"/>
              </a:spcAft>
            </a:pPr>
            <a:endParaRPr lang="en-GB" b="1" i="1" dirty="0"/>
          </a:p>
          <a:p>
            <a:pPr marL="285750" indent="-285750" algn="l" rtl="0">
              <a:lnSpc>
                <a:spcPct val="100000"/>
              </a:lnSpc>
              <a:spcBef>
                <a:spcPts val="1000"/>
              </a:spcBef>
              <a:spcAft>
                <a:spcPts val="0"/>
              </a:spcAft>
              <a:buFont typeface="Arial" panose="020B0604020202020204" pitchFamily="34" charset="0"/>
              <a:buChar char="•"/>
            </a:pPr>
            <a:r>
              <a:rPr lang="en-GB" dirty="0"/>
              <a:t>Discuss with you partner and come up with examples when educating?</a:t>
            </a:r>
            <a:endParaRPr lang="en-GB" sz="1800" b="0" i="0" u="none" strike="noStrike" dirty="0">
              <a:effectLst/>
            </a:endParaRPr>
          </a:p>
          <a:p>
            <a:pPr indent="-228600" algn="l" rtl="0">
              <a:lnSpc>
                <a:spcPct val="150000"/>
              </a:lnSpc>
              <a:spcBef>
                <a:spcPts val="1000"/>
              </a:spcBef>
              <a:spcAft>
                <a:spcPts val="0"/>
              </a:spcAft>
            </a:pPr>
            <a:endParaRPr lang="en-GB" sz="1800" b="0" i="0" u="none" strike="noStrike" dirty="0">
              <a:effectLst/>
            </a:endParaRPr>
          </a:p>
          <a:p>
            <a:pPr indent="-228600" algn="l" rtl="0">
              <a:lnSpc>
                <a:spcPct val="150000"/>
              </a:lnSpc>
              <a:spcBef>
                <a:spcPts val="1000"/>
              </a:spcBef>
              <a:spcAft>
                <a:spcPts val="0"/>
              </a:spcAft>
            </a:pPr>
            <a:endParaRPr lang="en-GB" dirty="0"/>
          </a:p>
          <a:p>
            <a:pPr indent="-228600" algn="l" rtl="0">
              <a:lnSpc>
                <a:spcPct val="150000"/>
              </a:lnSpc>
              <a:spcBef>
                <a:spcPts val="1000"/>
              </a:spcBef>
              <a:spcAft>
                <a:spcPts val="0"/>
              </a:spcAft>
            </a:pPr>
            <a:endParaRPr lang="en-GB" b="0" i="0" u="none" strike="noStrike" dirty="0">
              <a:effectLst/>
            </a:endParaRPr>
          </a:p>
          <a:p>
            <a:pPr>
              <a:lnSpc>
                <a:spcPct val="150000"/>
              </a:lnSpc>
            </a:pPr>
            <a:br>
              <a:rPr lang="en-GB" dirty="0"/>
            </a:br>
            <a:br>
              <a:rPr lang="en-GB" dirty="0"/>
            </a:br>
            <a:endParaRPr lang="en-GB" dirty="0"/>
          </a:p>
        </p:txBody>
      </p:sp>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t>3</a:t>
            </a:fld>
            <a:endParaRPr lang="en-GB"/>
          </a:p>
        </p:txBody>
      </p:sp>
      <p:sp>
        <p:nvSpPr>
          <p:cNvPr id="5" name="TextBox 4">
            <a:extLst>
              <a:ext uri="{FF2B5EF4-FFF2-40B4-BE49-F238E27FC236}">
                <a16:creationId xmlns:a16="http://schemas.microsoft.com/office/drawing/2014/main" id="{F5648A44-6ABB-AB44-CFF6-D8A7B786604D}"/>
              </a:ext>
            </a:extLst>
          </p:cNvPr>
          <p:cNvSpPr txBox="1"/>
          <p:nvPr/>
        </p:nvSpPr>
        <p:spPr>
          <a:xfrm>
            <a:off x="4589929" y="2008094"/>
            <a:ext cx="0" cy="0"/>
          </a:xfrm>
          <a:prstGeom prst="rect">
            <a:avLst/>
          </a:prstGeom>
          <a:noFill/>
        </p:spPr>
        <p:txBody>
          <a:bodyPr wrap="none" lIns="0" tIns="0" rIns="0" bIns="0" rtlCol="0">
            <a:noAutofit/>
          </a:bodyPr>
          <a:lstStyle/>
          <a:p>
            <a:pPr algn="l">
              <a:lnSpc>
                <a:spcPct val="90000"/>
              </a:lnSpc>
            </a:pPr>
            <a:endParaRPr lang="en-US" dirty="0">
              <a:solidFill>
                <a:schemeClr val="accent2"/>
              </a:solidFill>
            </a:endParaRPr>
          </a:p>
        </p:txBody>
      </p:sp>
      <p:graphicFrame>
        <p:nvGraphicFramePr>
          <p:cNvPr id="7" name="Diagram 6">
            <a:extLst>
              <a:ext uri="{FF2B5EF4-FFF2-40B4-BE49-F238E27FC236}">
                <a16:creationId xmlns:a16="http://schemas.microsoft.com/office/drawing/2014/main" id="{98946CA9-C096-B3A6-365A-688E9BFDED19}"/>
              </a:ext>
            </a:extLst>
          </p:cNvPr>
          <p:cNvGraphicFramePr/>
          <p:nvPr>
            <p:extLst>
              <p:ext uri="{D42A27DB-BD31-4B8C-83A1-F6EECF244321}">
                <p14:modId xmlns:p14="http://schemas.microsoft.com/office/powerpoint/2010/main" val="1857613696"/>
              </p:ext>
            </p:extLst>
          </p:nvPr>
        </p:nvGraphicFramePr>
        <p:xfrm>
          <a:off x="7047912" y="2272937"/>
          <a:ext cx="4729871" cy="3710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2A5DBE5D-F11E-D858-F54E-9553C9AC6CC9}"/>
              </a:ext>
            </a:extLst>
          </p:cNvPr>
          <p:cNvSpPr txBox="1"/>
          <p:nvPr/>
        </p:nvSpPr>
        <p:spPr>
          <a:xfrm>
            <a:off x="8267824" y="1812525"/>
            <a:ext cx="2290046" cy="153542"/>
          </a:xfrm>
          <a:prstGeom prst="rect">
            <a:avLst/>
          </a:prstGeom>
          <a:noFill/>
        </p:spPr>
        <p:txBody>
          <a:bodyPr wrap="none" lIns="0" tIns="0" rIns="0" bIns="0" rtlCol="0">
            <a:noAutofit/>
          </a:bodyPr>
          <a:lstStyle/>
          <a:p>
            <a:pPr>
              <a:lnSpc>
                <a:spcPct val="90000"/>
              </a:lnSpc>
            </a:pPr>
            <a:r>
              <a:rPr lang="en-GB" sz="1800" b="0" i="0" u="none" strike="noStrike" dirty="0">
                <a:solidFill>
                  <a:schemeClr val="bg1"/>
                </a:solidFill>
                <a:effectLst/>
              </a:rPr>
              <a:t>The </a:t>
            </a:r>
            <a:r>
              <a:rPr lang="en-GB" sz="1800" i="0" u="none" strike="noStrike" dirty="0">
                <a:solidFill>
                  <a:schemeClr val="bg1"/>
                </a:solidFill>
                <a:effectLst/>
              </a:rPr>
              <a:t>HEAR</a:t>
            </a:r>
            <a:r>
              <a:rPr lang="en-GB" sz="1800" b="0" i="0" u="none" strike="noStrike" dirty="0">
                <a:solidFill>
                  <a:schemeClr val="bg1"/>
                </a:solidFill>
                <a:effectLst/>
              </a:rPr>
              <a:t> Principle </a:t>
            </a:r>
          </a:p>
          <a:p>
            <a:pPr algn="l">
              <a:lnSpc>
                <a:spcPct val="90000"/>
              </a:lnSpc>
            </a:pPr>
            <a:endParaRPr lang="en-US" dirty="0">
              <a:solidFill>
                <a:schemeClr val="bg1"/>
              </a:solidFill>
            </a:endParaRPr>
          </a:p>
        </p:txBody>
      </p:sp>
      <p:sp>
        <p:nvSpPr>
          <p:cNvPr id="9" name="Title 1">
            <a:extLst>
              <a:ext uri="{FF2B5EF4-FFF2-40B4-BE49-F238E27FC236}">
                <a16:creationId xmlns:a16="http://schemas.microsoft.com/office/drawing/2014/main" id="{E2D4682F-16F1-A451-A955-60BE2A220D8F}"/>
              </a:ext>
            </a:extLst>
          </p:cNvPr>
          <p:cNvSpPr txBox="1">
            <a:spLocks/>
          </p:cNvSpPr>
          <p:nvPr/>
        </p:nvSpPr>
        <p:spPr>
          <a:xfrm>
            <a:off x="1296300" y="303428"/>
            <a:ext cx="9733800" cy="792069"/>
          </a:xfrm>
          <a:prstGeom prst="rect">
            <a:avLst/>
          </a:prstGeom>
        </p:spPr>
        <p:txBody>
          <a:bodyPr vert="horz" lIns="0" tIns="0" rIns="0" bIns="0" rtlCol="0" anchor="b">
            <a:normAutofit/>
          </a:bodyPr>
          <a:lstStyle>
            <a:lvl1pPr algn="l" defTabSz="914400" rtl="0" eaLnBrk="1" latinLnBrk="0" hangingPunct="1">
              <a:lnSpc>
                <a:spcPct val="80000"/>
              </a:lnSpc>
              <a:spcBef>
                <a:spcPct val="0"/>
              </a:spcBef>
              <a:buNone/>
              <a:defRPr sz="3000" kern="1200" cap="all" baseline="0">
                <a:solidFill>
                  <a:schemeClr val="bg1"/>
                </a:solidFill>
                <a:latin typeface="+mj-lt"/>
                <a:ea typeface="+mj-ea"/>
                <a:cs typeface="+mj-cs"/>
              </a:defRPr>
            </a:lvl1pPr>
          </a:lstStyle>
          <a:p>
            <a:pPr algn="ctr"/>
            <a:r>
              <a:rPr lang="en-GB" dirty="0">
                <a:latin typeface="+mn-lt"/>
              </a:rPr>
              <a:t>SCENARIO</a:t>
            </a:r>
          </a:p>
        </p:txBody>
      </p:sp>
      <p:pic>
        <p:nvPicPr>
          <p:cNvPr id="13" name="Picture 12">
            <a:extLst>
              <a:ext uri="{FF2B5EF4-FFF2-40B4-BE49-F238E27FC236}">
                <a16:creationId xmlns:a16="http://schemas.microsoft.com/office/drawing/2014/main" id="{3FDDB8F0-27F1-B16D-428F-154D80DD647C}"/>
              </a:ext>
            </a:extLst>
          </p:cNvPr>
          <p:cNvPicPr>
            <a:picLocks noChangeAspect="1"/>
          </p:cNvPicPr>
          <p:nvPr/>
        </p:nvPicPr>
        <p:blipFill>
          <a:blip r:embed="rId8"/>
          <a:stretch>
            <a:fillRect/>
          </a:stretch>
        </p:blipFill>
        <p:spPr>
          <a:xfrm>
            <a:off x="612774" y="551350"/>
            <a:ext cx="610662" cy="610662"/>
          </a:xfrm>
          <a:prstGeom prst="rect">
            <a:avLst/>
          </a:prstGeom>
        </p:spPr>
      </p:pic>
    </p:spTree>
    <p:extLst>
      <p:ext uri="{BB962C8B-B14F-4D97-AF65-F5344CB8AC3E}">
        <p14:creationId xmlns:p14="http://schemas.microsoft.com/office/powerpoint/2010/main" val="351756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A16E-1603-4CBD-8463-711AC7882786}"/>
              </a:ext>
            </a:extLst>
          </p:cNvPr>
          <p:cNvSpPr>
            <a:spLocks noGrp="1"/>
          </p:cNvSpPr>
          <p:nvPr>
            <p:ph type="title"/>
          </p:nvPr>
        </p:nvSpPr>
        <p:spPr>
          <a:xfrm>
            <a:off x="1296300" y="303428"/>
            <a:ext cx="9733800" cy="792069"/>
          </a:xfrm>
        </p:spPr>
        <p:txBody>
          <a:bodyPr anchor="b">
            <a:normAutofit/>
          </a:bodyPr>
          <a:lstStyle/>
          <a:p>
            <a:pPr algn="ctr"/>
            <a:r>
              <a:rPr lang="en-GB" dirty="0">
                <a:latin typeface="+mn-lt"/>
              </a:rPr>
              <a:t>Benefits</a:t>
            </a:r>
          </a:p>
        </p:txBody>
      </p:sp>
      <p:sp>
        <p:nvSpPr>
          <p:cNvPr id="3" name="Content Placeholder 2">
            <a:extLst>
              <a:ext uri="{FF2B5EF4-FFF2-40B4-BE49-F238E27FC236}">
                <a16:creationId xmlns:a16="http://schemas.microsoft.com/office/drawing/2014/main" id="{54DB4620-957C-44C6-84CE-8D5B5A0F7443}"/>
              </a:ext>
            </a:extLst>
          </p:cNvPr>
          <p:cNvSpPr>
            <a:spLocks noGrp="1"/>
          </p:cNvSpPr>
          <p:nvPr>
            <p:ph sz="half" idx="1"/>
          </p:nvPr>
        </p:nvSpPr>
        <p:spPr>
          <a:xfrm>
            <a:off x="612775" y="1807199"/>
            <a:ext cx="5550425" cy="4747373"/>
          </a:xfrm>
        </p:spPr>
        <p:txBody>
          <a:bodyPr anchor="t">
            <a:normAutofit/>
          </a:bodyPr>
          <a:lstStyle/>
          <a:p>
            <a:pPr>
              <a:lnSpc>
                <a:spcPct val="100000"/>
              </a:lnSpc>
            </a:pPr>
            <a:r>
              <a:rPr lang="en-GB" i="0" u="none" strike="noStrike" dirty="0">
                <a:effectLst/>
                <a:latin typeface="+mn-lt"/>
              </a:rPr>
              <a:t>Building rapport is essential </a:t>
            </a:r>
            <a:r>
              <a:rPr lang="en-GB" i="0" u="none" strike="noStrike" dirty="0">
                <a:effectLst/>
              </a:rPr>
              <a:t>when delivering training because it helps create a feeling of </a:t>
            </a:r>
            <a:r>
              <a:rPr lang="en-GB" i="0" u="none" strike="noStrike" dirty="0">
                <a:effectLst/>
                <a:latin typeface="+mn-lt"/>
              </a:rPr>
              <a:t>trust</a:t>
            </a:r>
            <a:r>
              <a:rPr lang="en-GB" i="0" u="none" strike="noStrike" dirty="0">
                <a:effectLst/>
              </a:rPr>
              <a:t> and </a:t>
            </a:r>
            <a:r>
              <a:rPr lang="en-GB" i="0" u="none" strike="noStrike" dirty="0">
                <a:effectLst/>
                <a:latin typeface="+mn-lt"/>
              </a:rPr>
              <a:t>connection</a:t>
            </a:r>
            <a:r>
              <a:rPr lang="en-GB" i="0" u="none" strike="noStrike" dirty="0">
                <a:effectLst/>
              </a:rPr>
              <a:t> between you and your participants. </a:t>
            </a:r>
            <a:br>
              <a:rPr lang="en-GB" i="0" u="none" strike="noStrike" dirty="0">
                <a:effectLst/>
              </a:rPr>
            </a:br>
            <a:br>
              <a:rPr lang="en-GB" i="0" u="none" strike="noStrike" dirty="0">
                <a:effectLst/>
              </a:rPr>
            </a:br>
            <a:r>
              <a:rPr lang="en-GB" i="0" u="none" strike="noStrike" dirty="0">
                <a:effectLst/>
              </a:rPr>
              <a:t>With rapport, learners will be more engaged, more likely to pay attention, and more likely to remember what they've learned.</a:t>
            </a:r>
          </a:p>
          <a:p>
            <a:pPr>
              <a:lnSpc>
                <a:spcPct val="100000"/>
              </a:lnSpc>
            </a:pPr>
            <a:r>
              <a:rPr lang="en-GB" b="0" i="0" u="none" strike="noStrike" dirty="0">
                <a:effectLst/>
              </a:rPr>
              <a:t>When you have a rapport with someone</a:t>
            </a:r>
            <a:r>
              <a:rPr lang="en-GB" i="0" u="none" strike="noStrike" dirty="0">
                <a:effectLst/>
              </a:rPr>
              <a:t>, you're better placed to </a:t>
            </a:r>
            <a:r>
              <a:rPr lang="en-GB" i="0" u="none" strike="noStrike" dirty="0">
                <a:effectLst/>
                <a:latin typeface="+mn-lt"/>
              </a:rPr>
              <a:t>influence</a:t>
            </a:r>
            <a:r>
              <a:rPr lang="en-GB" i="0" u="none" strike="noStrike" dirty="0">
                <a:effectLst/>
              </a:rPr>
              <a:t>, and </a:t>
            </a:r>
            <a:r>
              <a:rPr lang="en-GB" i="0" u="none" strike="noStrike" dirty="0">
                <a:effectLst/>
                <a:latin typeface="+mn-lt"/>
              </a:rPr>
              <a:t>educate</a:t>
            </a:r>
            <a:r>
              <a:rPr lang="en-GB" i="0" u="none" strike="noStrike" dirty="0">
                <a:effectLst/>
              </a:rPr>
              <a:t>, particularly as the trust that you've built up means other people are more likely to accept your ideas, to share information, and to create opportunities together.</a:t>
            </a:r>
            <a:endParaRPr lang="en-GB" dirty="0"/>
          </a:p>
        </p:txBody>
      </p:sp>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a:xfrm>
            <a:off x="11590800" y="6444000"/>
            <a:ext cx="601200" cy="205200"/>
          </a:xfrm>
        </p:spPr>
        <p:txBody>
          <a:bodyPr anchor="ctr">
            <a:normAutofit/>
          </a:bodyPr>
          <a:lstStyle/>
          <a:p>
            <a:pPr>
              <a:spcAft>
                <a:spcPts val="600"/>
              </a:spcAft>
            </a:pPr>
            <a:fld id="{BAA6B2A5-E06A-4B92-96F1-71D38C62F6A6}" type="slidenum">
              <a:rPr lang="en-GB" smtClean="0"/>
              <a:pPr>
                <a:spcAft>
                  <a:spcPts val="600"/>
                </a:spcAft>
              </a:pPr>
              <a:t>4</a:t>
            </a:fld>
            <a:endParaRPr lang="en-GB"/>
          </a:p>
        </p:txBody>
      </p:sp>
      <p:pic>
        <p:nvPicPr>
          <p:cNvPr id="5" name="Picture 4">
            <a:extLst>
              <a:ext uri="{FF2B5EF4-FFF2-40B4-BE49-F238E27FC236}">
                <a16:creationId xmlns:a16="http://schemas.microsoft.com/office/drawing/2014/main" id="{C3F90FA5-77C2-DDB4-5865-E70474FA8959}"/>
              </a:ext>
            </a:extLst>
          </p:cNvPr>
          <p:cNvPicPr>
            <a:picLocks noChangeAspect="1"/>
          </p:cNvPicPr>
          <p:nvPr/>
        </p:nvPicPr>
        <p:blipFill>
          <a:blip r:embed="rId3"/>
          <a:stretch>
            <a:fillRect/>
          </a:stretch>
        </p:blipFill>
        <p:spPr>
          <a:xfrm>
            <a:off x="7597207" y="2532776"/>
            <a:ext cx="3325195" cy="3296217"/>
          </a:xfrm>
          <a:prstGeom prst="rect">
            <a:avLst/>
          </a:prstGeom>
        </p:spPr>
      </p:pic>
      <p:pic>
        <p:nvPicPr>
          <p:cNvPr id="7" name="Google Shape;105;g14407f4cec7_0_156">
            <a:extLst>
              <a:ext uri="{FF2B5EF4-FFF2-40B4-BE49-F238E27FC236}">
                <a16:creationId xmlns:a16="http://schemas.microsoft.com/office/drawing/2014/main" id="{00011AD7-5C08-F80D-52E3-A9690FC1C3CF}"/>
              </a:ext>
            </a:extLst>
          </p:cNvPr>
          <p:cNvPicPr preferRelativeResize="0"/>
          <p:nvPr/>
        </p:nvPicPr>
        <p:blipFill rotWithShape="1">
          <a:blip r:embed="rId4">
            <a:alphaModFix/>
          </a:blip>
          <a:srcRect/>
          <a:stretch/>
        </p:blipFill>
        <p:spPr>
          <a:xfrm>
            <a:off x="618438" y="551350"/>
            <a:ext cx="610662" cy="610662"/>
          </a:xfrm>
          <a:prstGeom prst="rect">
            <a:avLst/>
          </a:prstGeom>
          <a:noFill/>
          <a:ln>
            <a:noFill/>
          </a:ln>
        </p:spPr>
      </p:pic>
      <p:pic>
        <p:nvPicPr>
          <p:cNvPr id="10" name="Picture 9">
            <a:extLst>
              <a:ext uri="{FF2B5EF4-FFF2-40B4-BE49-F238E27FC236}">
                <a16:creationId xmlns:a16="http://schemas.microsoft.com/office/drawing/2014/main" id="{D1D5F854-FD2B-0CA9-F279-1589351AEF46}"/>
              </a:ext>
            </a:extLst>
          </p:cNvPr>
          <p:cNvPicPr>
            <a:picLocks noChangeAspect="1"/>
          </p:cNvPicPr>
          <p:nvPr/>
        </p:nvPicPr>
        <p:blipFill>
          <a:blip r:embed="rId5"/>
          <a:stretch>
            <a:fillRect/>
          </a:stretch>
        </p:blipFill>
        <p:spPr>
          <a:xfrm>
            <a:off x="612773" y="551349"/>
            <a:ext cx="610663" cy="610663"/>
          </a:xfrm>
          <a:prstGeom prst="rect">
            <a:avLst/>
          </a:prstGeom>
        </p:spPr>
      </p:pic>
    </p:spTree>
    <p:extLst>
      <p:ext uri="{BB962C8B-B14F-4D97-AF65-F5344CB8AC3E}">
        <p14:creationId xmlns:p14="http://schemas.microsoft.com/office/powerpoint/2010/main" val="38727133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A16E-1603-4CBD-8463-711AC7882786}"/>
              </a:ext>
            </a:extLst>
          </p:cNvPr>
          <p:cNvSpPr>
            <a:spLocks noGrp="1"/>
          </p:cNvSpPr>
          <p:nvPr>
            <p:ph type="title"/>
          </p:nvPr>
        </p:nvSpPr>
        <p:spPr>
          <a:xfrm>
            <a:off x="1295775" y="304052"/>
            <a:ext cx="9733800" cy="792069"/>
          </a:xfrm>
        </p:spPr>
        <p:txBody>
          <a:bodyPr/>
          <a:lstStyle/>
          <a:p>
            <a:pPr algn="ctr"/>
            <a:r>
              <a:rPr lang="en-GB" dirty="0">
                <a:latin typeface="+mn-lt"/>
              </a:rPr>
              <a:t>How to develop rapport</a:t>
            </a:r>
          </a:p>
        </p:txBody>
      </p:sp>
      <p:sp>
        <p:nvSpPr>
          <p:cNvPr id="3" name="Content Placeholder 2">
            <a:extLst>
              <a:ext uri="{FF2B5EF4-FFF2-40B4-BE49-F238E27FC236}">
                <a16:creationId xmlns:a16="http://schemas.microsoft.com/office/drawing/2014/main" id="{54DB4620-957C-44C6-84CE-8D5B5A0F7443}"/>
              </a:ext>
            </a:extLst>
          </p:cNvPr>
          <p:cNvSpPr>
            <a:spLocks noGrp="1"/>
          </p:cNvSpPr>
          <p:nvPr>
            <p:ph sz="half" idx="1"/>
          </p:nvPr>
        </p:nvSpPr>
        <p:spPr>
          <a:xfrm>
            <a:off x="612775" y="1888853"/>
            <a:ext cx="3251859" cy="4351338"/>
          </a:xfrm>
        </p:spPr>
        <p:txBody>
          <a:bodyPr/>
          <a:lstStyle/>
          <a:p>
            <a:pPr indent="-365125" algn="l" rtl="0">
              <a:lnSpc>
                <a:spcPct val="100000"/>
              </a:lnSpc>
              <a:spcBef>
                <a:spcPts val="0"/>
              </a:spcBef>
              <a:spcAft>
                <a:spcPts val="0"/>
              </a:spcAft>
            </a:pPr>
            <a:r>
              <a:rPr lang="en-GB" b="0" i="0" u="none" strike="noStrike" dirty="0">
                <a:solidFill>
                  <a:srgbClr val="C00000"/>
                </a:solidFill>
                <a:effectLst/>
              </a:rPr>
              <a:t>Rapport can be developed</a:t>
            </a:r>
            <a:r>
              <a:rPr lang="en-GB" b="0" i="0" u="none" strike="noStrike" dirty="0">
                <a:solidFill>
                  <a:srgbClr val="000000"/>
                </a:solidFill>
                <a:effectLst/>
              </a:rPr>
              <a:t> </a:t>
            </a:r>
            <a:r>
              <a:rPr lang="en-GB" b="0" i="0" u="none" strike="noStrike" dirty="0">
                <a:solidFill>
                  <a:srgbClr val="C00000"/>
                </a:solidFill>
                <a:effectLst/>
              </a:rPr>
              <a:t>by the things we do and the</a:t>
            </a:r>
            <a:r>
              <a:rPr lang="en-GB" dirty="0">
                <a:solidFill>
                  <a:srgbClr val="000000"/>
                </a:solidFill>
              </a:rPr>
              <a:t> </a:t>
            </a:r>
            <a:r>
              <a:rPr lang="en-GB" b="0" i="0" u="none" strike="noStrike" dirty="0">
                <a:solidFill>
                  <a:srgbClr val="C00000"/>
                </a:solidFill>
                <a:effectLst/>
              </a:rPr>
              <a:t>things we say.</a:t>
            </a:r>
            <a:endParaRPr lang="en-GB" b="0" i="0" u="none" strike="noStrike" dirty="0">
              <a:solidFill>
                <a:srgbClr val="000000"/>
              </a:solidFill>
              <a:effectLst/>
            </a:endParaRPr>
          </a:p>
          <a:p>
            <a:pPr indent="-365125" algn="l" rtl="0">
              <a:lnSpc>
                <a:spcPct val="100000"/>
              </a:lnSpc>
              <a:spcBef>
                <a:spcPts val="1000"/>
              </a:spcBef>
              <a:spcAft>
                <a:spcPts val="0"/>
              </a:spcAft>
            </a:pPr>
            <a:br>
              <a:rPr lang="en-GB" b="0" i="0" u="none" strike="noStrike" dirty="0">
                <a:solidFill>
                  <a:srgbClr val="000000"/>
                </a:solidFill>
                <a:effectLst/>
              </a:rPr>
            </a:br>
            <a:r>
              <a:rPr lang="en-GB" b="0" i="0" u="none" strike="noStrike" dirty="0">
                <a:solidFill>
                  <a:srgbClr val="C00000"/>
                </a:solidFill>
                <a:effectLst/>
              </a:rPr>
              <a:t>Discuss with you</a:t>
            </a:r>
            <a:r>
              <a:rPr lang="en-GB" dirty="0">
                <a:solidFill>
                  <a:srgbClr val="C00000"/>
                </a:solidFill>
              </a:rPr>
              <a:t>r partner and establish an example for </a:t>
            </a:r>
            <a:r>
              <a:rPr lang="en-GB" dirty="0">
                <a:solidFill>
                  <a:srgbClr val="C00000"/>
                </a:solidFill>
                <a:latin typeface="+mn-lt"/>
              </a:rPr>
              <a:t>– the things we do and the things we say</a:t>
            </a:r>
            <a:endParaRPr lang="en-GB" b="0" i="0" u="none" strike="noStrike" dirty="0">
              <a:solidFill>
                <a:srgbClr val="000000"/>
              </a:solidFill>
              <a:effectLst/>
              <a:latin typeface="+mn-lt"/>
            </a:endParaRPr>
          </a:p>
          <a:p>
            <a:pPr>
              <a:lnSpc>
                <a:spcPct val="100000"/>
              </a:lnSpc>
            </a:pPr>
            <a:br>
              <a:rPr lang="en-GB" dirty="0"/>
            </a:br>
            <a:br>
              <a:rPr lang="en-GB" dirty="0"/>
            </a:br>
            <a:endParaRPr lang="en-GB" dirty="0"/>
          </a:p>
        </p:txBody>
      </p:sp>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t>5</a:t>
            </a:fld>
            <a:endParaRPr lang="en-GB"/>
          </a:p>
        </p:txBody>
      </p:sp>
      <p:pic>
        <p:nvPicPr>
          <p:cNvPr id="8" name="Picture 7">
            <a:extLst>
              <a:ext uri="{FF2B5EF4-FFF2-40B4-BE49-F238E27FC236}">
                <a16:creationId xmlns:a16="http://schemas.microsoft.com/office/drawing/2014/main" id="{1ACD5F77-8E47-E3BE-E90D-D99264CB371F}"/>
              </a:ext>
            </a:extLst>
          </p:cNvPr>
          <p:cNvPicPr>
            <a:picLocks noChangeAspect="1"/>
          </p:cNvPicPr>
          <p:nvPr/>
        </p:nvPicPr>
        <p:blipFill>
          <a:blip r:embed="rId3"/>
          <a:stretch>
            <a:fillRect/>
          </a:stretch>
        </p:blipFill>
        <p:spPr>
          <a:xfrm>
            <a:off x="612773" y="551349"/>
            <a:ext cx="610663" cy="610663"/>
          </a:xfrm>
          <a:prstGeom prst="rect">
            <a:avLst/>
          </a:prstGeom>
        </p:spPr>
      </p:pic>
      <p:pic>
        <p:nvPicPr>
          <p:cNvPr id="14" name="Picture 13">
            <a:extLst>
              <a:ext uri="{FF2B5EF4-FFF2-40B4-BE49-F238E27FC236}">
                <a16:creationId xmlns:a16="http://schemas.microsoft.com/office/drawing/2014/main" id="{C726441F-6D6B-790D-4489-AEF4FD314309}"/>
              </a:ext>
            </a:extLst>
          </p:cNvPr>
          <p:cNvPicPr>
            <a:picLocks noChangeAspect="1"/>
          </p:cNvPicPr>
          <p:nvPr/>
        </p:nvPicPr>
        <p:blipFill>
          <a:blip r:embed="rId4"/>
          <a:stretch>
            <a:fillRect/>
          </a:stretch>
        </p:blipFill>
        <p:spPr>
          <a:xfrm>
            <a:off x="4968815" y="1580883"/>
            <a:ext cx="6060760" cy="4973065"/>
          </a:xfrm>
          <a:prstGeom prst="rect">
            <a:avLst/>
          </a:prstGeom>
        </p:spPr>
      </p:pic>
    </p:spTree>
    <p:extLst>
      <p:ext uri="{BB962C8B-B14F-4D97-AF65-F5344CB8AC3E}">
        <p14:creationId xmlns:p14="http://schemas.microsoft.com/office/powerpoint/2010/main" val="32215599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5D385FA0-47D6-7085-0A0A-222279BA07C1}"/>
              </a:ext>
            </a:extLst>
          </p:cNvPr>
          <p:cNvGraphicFramePr>
            <a:graphicFrameLocks noGrp="1"/>
          </p:cNvGraphicFramePr>
          <p:nvPr>
            <p:ph sz="half" idx="1"/>
            <p:extLst>
              <p:ext uri="{D42A27DB-BD31-4B8C-83A1-F6EECF244321}">
                <p14:modId xmlns:p14="http://schemas.microsoft.com/office/powerpoint/2010/main" val="1410265889"/>
              </p:ext>
            </p:extLst>
          </p:nvPr>
        </p:nvGraphicFramePr>
        <p:xfrm>
          <a:off x="278780" y="2344189"/>
          <a:ext cx="11312019" cy="4305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t>6</a:t>
            </a:fld>
            <a:endParaRPr lang="en-GB"/>
          </a:p>
        </p:txBody>
      </p:sp>
      <p:sp>
        <p:nvSpPr>
          <p:cNvPr id="3" name="TextBox 2">
            <a:extLst>
              <a:ext uri="{FF2B5EF4-FFF2-40B4-BE49-F238E27FC236}">
                <a16:creationId xmlns:a16="http://schemas.microsoft.com/office/drawing/2014/main" id="{663174F2-D5E7-7A60-5324-FC1370130A54}"/>
              </a:ext>
            </a:extLst>
          </p:cNvPr>
          <p:cNvSpPr txBox="1"/>
          <p:nvPr/>
        </p:nvSpPr>
        <p:spPr>
          <a:xfrm>
            <a:off x="601201" y="1624573"/>
            <a:ext cx="10989598" cy="719615"/>
          </a:xfrm>
          <a:prstGeom prst="rect">
            <a:avLst/>
          </a:prstGeom>
          <a:noFill/>
        </p:spPr>
        <p:txBody>
          <a:bodyPr wrap="none" lIns="0" tIns="0" rIns="0" bIns="0" rtlCol="0">
            <a:noAutofit/>
          </a:bodyPr>
          <a:lstStyle/>
          <a:p>
            <a:pPr algn="ctr">
              <a:lnSpc>
                <a:spcPct val="150000"/>
              </a:lnSpc>
            </a:pPr>
            <a:r>
              <a:rPr lang="en-US" dirty="0">
                <a:solidFill>
                  <a:schemeClr val="bg1"/>
                </a:solidFill>
              </a:rPr>
              <a:t>Ok if we have established how to develop rapport what are the traits that we should not do?</a:t>
            </a:r>
          </a:p>
          <a:p>
            <a:pPr algn="ctr">
              <a:lnSpc>
                <a:spcPct val="150000"/>
              </a:lnSpc>
            </a:pPr>
            <a:r>
              <a:rPr lang="en-US" dirty="0">
                <a:solidFill>
                  <a:schemeClr val="bg1"/>
                </a:solidFill>
              </a:rPr>
              <a:t>Discuss with your group?</a:t>
            </a:r>
          </a:p>
        </p:txBody>
      </p:sp>
      <p:sp>
        <p:nvSpPr>
          <p:cNvPr id="7" name="Title 1">
            <a:extLst>
              <a:ext uri="{FF2B5EF4-FFF2-40B4-BE49-F238E27FC236}">
                <a16:creationId xmlns:a16="http://schemas.microsoft.com/office/drawing/2014/main" id="{BD79D7F5-ABF1-E23C-1256-C07DD7BF621B}"/>
              </a:ext>
            </a:extLst>
          </p:cNvPr>
          <p:cNvSpPr txBox="1">
            <a:spLocks/>
          </p:cNvSpPr>
          <p:nvPr/>
        </p:nvSpPr>
        <p:spPr>
          <a:xfrm>
            <a:off x="1296300" y="303428"/>
            <a:ext cx="9733800" cy="792069"/>
          </a:xfrm>
          <a:prstGeom prst="rect">
            <a:avLst/>
          </a:prstGeom>
        </p:spPr>
        <p:txBody>
          <a:bodyPr vert="horz" lIns="0" tIns="0" rIns="0" bIns="0" rtlCol="0" anchor="b">
            <a:normAutofit/>
          </a:bodyPr>
          <a:lstStyle>
            <a:lvl1pPr algn="l" defTabSz="914400" rtl="0" eaLnBrk="1" latinLnBrk="0" hangingPunct="1">
              <a:lnSpc>
                <a:spcPct val="80000"/>
              </a:lnSpc>
              <a:spcBef>
                <a:spcPct val="0"/>
              </a:spcBef>
              <a:buNone/>
              <a:defRPr sz="3000" kern="1200" cap="all" baseline="0">
                <a:solidFill>
                  <a:schemeClr val="bg1"/>
                </a:solidFill>
                <a:latin typeface="+mj-lt"/>
                <a:ea typeface="+mj-ea"/>
                <a:cs typeface="+mj-cs"/>
              </a:defRPr>
            </a:lvl1pPr>
          </a:lstStyle>
          <a:p>
            <a:pPr algn="ctr"/>
            <a:r>
              <a:rPr lang="en-GB" dirty="0">
                <a:latin typeface="+mn-lt"/>
              </a:rPr>
              <a:t>BEHAVIOURS TO BE AWARE OF</a:t>
            </a:r>
          </a:p>
        </p:txBody>
      </p:sp>
      <p:pic>
        <p:nvPicPr>
          <p:cNvPr id="11" name="Picture 10">
            <a:extLst>
              <a:ext uri="{FF2B5EF4-FFF2-40B4-BE49-F238E27FC236}">
                <a16:creationId xmlns:a16="http://schemas.microsoft.com/office/drawing/2014/main" id="{9041EC34-9954-1497-1AD7-680117071393}"/>
              </a:ext>
            </a:extLst>
          </p:cNvPr>
          <p:cNvPicPr>
            <a:picLocks noChangeAspect="1"/>
          </p:cNvPicPr>
          <p:nvPr/>
        </p:nvPicPr>
        <p:blipFill>
          <a:blip r:embed="rId8"/>
          <a:stretch>
            <a:fillRect/>
          </a:stretch>
        </p:blipFill>
        <p:spPr>
          <a:xfrm>
            <a:off x="612774" y="551350"/>
            <a:ext cx="610662" cy="610662"/>
          </a:xfrm>
          <a:prstGeom prst="rect">
            <a:avLst/>
          </a:prstGeom>
        </p:spPr>
      </p:pic>
    </p:spTree>
    <p:extLst>
      <p:ext uri="{BB962C8B-B14F-4D97-AF65-F5344CB8AC3E}">
        <p14:creationId xmlns:p14="http://schemas.microsoft.com/office/powerpoint/2010/main" val="84005843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26E5648-0C51-F622-54A2-7B665D0B94FC}"/>
              </a:ext>
            </a:extLst>
          </p:cNvPr>
          <p:cNvGraphicFramePr>
            <a:graphicFrameLocks noGrp="1"/>
          </p:cNvGraphicFramePr>
          <p:nvPr>
            <p:ph idx="1"/>
            <p:extLst>
              <p:ext uri="{D42A27DB-BD31-4B8C-83A1-F6EECF244321}">
                <p14:modId xmlns:p14="http://schemas.microsoft.com/office/powerpoint/2010/main" val="2978011834"/>
              </p:ext>
            </p:extLst>
          </p:nvPr>
        </p:nvGraphicFramePr>
        <p:xfrm>
          <a:off x="612775" y="1808163"/>
          <a:ext cx="10964863" cy="4589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t>7</a:t>
            </a:fld>
            <a:endParaRPr lang="en-GB"/>
          </a:p>
        </p:txBody>
      </p:sp>
      <p:sp>
        <p:nvSpPr>
          <p:cNvPr id="3" name="Title 1">
            <a:extLst>
              <a:ext uri="{FF2B5EF4-FFF2-40B4-BE49-F238E27FC236}">
                <a16:creationId xmlns:a16="http://schemas.microsoft.com/office/drawing/2014/main" id="{57139033-426D-CBBB-60E1-BE0401082B8D}"/>
              </a:ext>
            </a:extLst>
          </p:cNvPr>
          <p:cNvSpPr txBox="1">
            <a:spLocks/>
          </p:cNvSpPr>
          <p:nvPr/>
        </p:nvSpPr>
        <p:spPr>
          <a:xfrm>
            <a:off x="1296300" y="303428"/>
            <a:ext cx="9733800" cy="792069"/>
          </a:xfrm>
          <a:prstGeom prst="rect">
            <a:avLst/>
          </a:prstGeom>
        </p:spPr>
        <p:txBody>
          <a:bodyPr vert="horz" lIns="0" tIns="0" rIns="0" bIns="0" rtlCol="0" anchor="b">
            <a:norm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algn="ctr"/>
            <a:r>
              <a:rPr lang="en-GB" dirty="0">
                <a:latin typeface="+mn-lt"/>
              </a:rPr>
              <a:t>OUR CHARTER</a:t>
            </a:r>
          </a:p>
        </p:txBody>
      </p:sp>
    </p:spTree>
    <p:extLst>
      <p:ext uri="{BB962C8B-B14F-4D97-AF65-F5344CB8AC3E}">
        <p14:creationId xmlns:p14="http://schemas.microsoft.com/office/powerpoint/2010/main" val="204565170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9A5EBA-806C-467A-8139-E3C190D96CB9}"/>
              </a:ext>
            </a:extLst>
          </p:cNvPr>
          <p:cNvSpPr>
            <a:spLocks noGrp="1"/>
          </p:cNvSpPr>
          <p:nvPr>
            <p:ph type="title"/>
          </p:nvPr>
        </p:nvSpPr>
        <p:spPr/>
        <p:txBody>
          <a:bodyPr/>
          <a:lstStyle/>
          <a:p>
            <a:r>
              <a:rPr lang="en-GB" dirty="0">
                <a:latin typeface="+mn-lt"/>
              </a:rPr>
              <a:t>collaboration</a:t>
            </a:r>
          </a:p>
        </p:txBody>
      </p:sp>
      <p:sp>
        <p:nvSpPr>
          <p:cNvPr id="2" name="Text Placeholder 1">
            <a:extLst>
              <a:ext uri="{FF2B5EF4-FFF2-40B4-BE49-F238E27FC236}">
                <a16:creationId xmlns:a16="http://schemas.microsoft.com/office/drawing/2014/main" id="{FD9ABBA8-00AB-41B7-97CD-7B02257D6686}"/>
              </a:ext>
            </a:extLst>
          </p:cNvPr>
          <p:cNvSpPr>
            <a:spLocks noGrp="1"/>
          </p:cNvSpPr>
          <p:nvPr>
            <p:ph type="body" idx="1"/>
          </p:nvPr>
        </p:nvSpPr>
        <p:spPr/>
        <p:txBody>
          <a:bodyPr/>
          <a:lstStyle/>
          <a:p>
            <a:pPr>
              <a:lnSpc>
                <a:spcPct val="100000"/>
              </a:lnSpc>
            </a:pPr>
            <a:r>
              <a:rPr lang="en-GB" sz="2000" b="0" i="0" u="none" strike="noStrike" dirty="0">
                <a:effectLst/>
              </a:rPr>
              <a:t>"Find a group of people who challenge and inspire you, spend a lot of time with them, and it will change your life."</a:t>
            </a:r>
            <a:endParaRPr lang="en-GB" sz="2000" dirty="0"/>
          </a:p>
        </p:txBody>
      </p:sp>
      <p:sp>
        <p:nvSpPr>
          <p:cNvPr id="3" name="Slide Number Placeholder 2">
            <a:extLst>
              <a:ext uri="{FF2B5EF4-FFF2-40B4-BE49-F238E27FC236}">
                <a16:creationId xmlns:a16="http://schemas.microsoft.com/office/drawing/2014/main" id="{0D5ADA2F-7602-413F-9529-6B122D79AC43}"/>
              </a:ext>
            </a:extLst>
          </p:cNvPr>
          <p:cNvSpPr>
            <a:spLocks noGrp="1"/>
          </p:cNvSpPr>
          <p:nvPr>
            <p:ph type="sldNum" sz="quarter" idx="12"/>
          </p:nvPr>
        </p:nvSpPr>
        <p:spPr/>
        <p:txBody>
          <a:bodyPr/>
          <a:lstStyle/>
          <a:p>
            <a:fld id="{BAA6B2A5-E06A-4B92-96F1-71D38C62F6A6}" type="slidenum">
              <a:rPr lang="en-GB" smtClean="0"/>
              <a:t>8</a:t>
            </a:fld>
            <a:endParaRPr lang="en-GB"/>
          </a:p>
        </p:txBody>
      </p:sp>
    </p:spTree>
    <p:extLst>
      <p:ext uri="{BB962C8B-B14F-4D97-AF65-F5344CB8AC3E}">
        <p14:creationId xmlns:p14="http://schemas.microsoft.com/office/powerpoint/2010/main" val="332553162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D2EF-FEA1-4DAD-AAE2-2A227804A8A1}"/>
              </a:ext>
            </a:extLst>
          </p:cNvPr>
          <p:cNvSpPr>
            <a:spLocks noGrp="1"/>
          </p:cNvSpPr>
          <p:nvPr>
            <p:ph type="title"/>
          </p:nvPr>
        </p:nvSpPr>
        <p:spPr>
          <a:xfrm>
            <a:off x="612775" y="310746"/>
            <a:ext cx="5122800" cy="792069"/>
          </a:xfrm>
        </p:spPr>
        <p:txBody>
          <a:bodyPr/>
          <a:lstStyle/>
          <a:p>
            <a:r>
              <a:rPr lang="en-GB" dirty="0">
                <a:latin typeface="+mn-lt"/>
              </a:rPr>
              <a:t>Collaboration </a:t>
            </a:r>
          </a:p>
        </p:txBody>
      </p:sp>
      <p:sp>
        <p:nvSpPr>
          <p:cNvPr id="4" name="Slide Number Placeholder 3">
            <a:extLst>
              <a:ext uri="{FF2B5EF4-FFF2-40B4-BE49-F238E27FC236}">
                <a16:creationId xmlns:a16="http://schemas.microsoft.com/office/drawing/2014/main" id="{E73CB2D0-48C5-4534-88F6-696A61EC59D4}"/>
              </a:ext>
            </a:extLst>
          </p:cNvPr>
          <p:cNvSpPr>
            <a:spLocks noGrp="1"/>
          </p:cNvSpPr>
          <p:nvPr>
            <p:ph type="sldNum" sz="quarter" idx="12"/>
          </p:nvPr>
        </p:nvSpPr>
        <p:spPr/>
        <p:txBody>
          <a:bodyPr/>
          <a:lstStyle/>
          <a:p>
            <a:fld id="{BAA6B2A5-E06A-4B92-96F1-71D38C62F6A6}" type="slidenum">
              <a:rPr lang="en-GB" smtClean="0"/>
              <a:pPr/>
              <a:t>9</a:t>
            </a:fld>
            <a:endParaRPr lang="en-GB"/>
          </a:p>
        </p:txBody>
      </p:sp>
      <p:sp>
        <p:nvSpPr>
          <p:cNvPr id="31" name="Text Placeholder 30">
            <a:extLst>
              <a:ext uri="{FF2B5EF4-FFF2-40B4-BE49-F238E27FC236}">
                <a16:creationId xmlns:a16="http://schemas.microsoft.com/office/drawing/2014/main" id="{C553B1BE-585A-494D-A417-F86F00673C6C}"/>
              </a:ext>
            </a:extLst>
          </p:cNvPr>
          <p:cNvSpPr>
            <a:spLocks noGrp="1"/>
          </p:cNvSpPr>
          <p:nvPr>
            <p:ph type="body" sz="quarter" idx="14"/>
          </p:nvPr>
        </p:nvSpPr>
        <p:spPr/>
        <p:txBody>
          <a:bodyPr/>
          <a:lstStyle/>
          <a:p>
            <a:endParaRPr lang="en-GB"/>
          </a:p>
        </p:txBody>
      </p:sp>
      <p:sp>
        <p:nvSpPr>
          <p:cNvPr id="10" name="Content Placeholder 9">
            <a:extLst>
              <a:ext uri="{FF2B5EF4-FFF2-40B4-BE49-F238E27FC236}">
                <a16:creationId xmlns:a16="http://schemas.microsoft.com/office/drawing/2014/main" id="{83F16672-B562-601C-FF33-C08FC56C4F9D}"/>
              </a:ext>
            </a:extLst>
          </p:cNvPr>
          <p:cNvSpPr>
            <a:spLocks noGrp="1"/>
          </p:cNvSpPr>
          <p:nvPr>
            <p:ph idx="1"/>
          </p:nvPr>
        </p:nvSpPr>
        <p:spPr>
          <a:xfrm>
            <a:off x="612775" y="1808162"/>
            <a:ext cx="4777372" cy="4589361"/>
          </a:xfrm>
        </p:spPr>
        <p:txBody>
          <a:bodyPr/>
          <a:lstStyle/>
          <a:p>
            <a:pPr>
              <a:lnSpc>
                <a:spcPct val="100000"/>
              </a:lnSpc>
            </a:pPr>
            <a:r>
              <a:rPr lang="en-GB" i="0" u="none" strike="noStrike" dirty="0">
                <a:solidFill>
                  <a:srgbClr val="C00000"/>
                </a:solidFill>
                <a:effectLst/>
              </a:rPr>
              <a:t>A </a:t>
            </a:r>
            <a:r>
              <a:rPr lang="en-GB" i="0" u="none" strike="noStrike" dirty="0">
                <a:solidFill>
                  <a:srgbClr val="C00000"/>
                </a:solidFill>
                <a:effectLst/>
                <a:latin typeface="+mn-lt"/>
              </a:rPr>
              <a:t>collaborative</a:t>
            </a:r>
            <a:r>
              <a:rPr lang="en-GB" i="0" u="none" strike="noStrike" dirty="0">
                <a:solidFill>
                  <a:srgbClr val="C00000"/>
                </a:solidFill>
                <a:effectLst/>
              </a:rPr>
              <a:t> (or cooperative) learning approach involves candidates </a:t>
            </a:r>
            <a:r>
              <a:rPr lang="en-GB" i="0" u="none" strike="noStrike" dirty="0">
                <a:solidFill>
                  <a:srgbClr val="C00000"/>
                </a:solidFill>
                <a:effectLst/>
                <a:latin typeface="+mn-lt"/>
              </a:rPr>
              <a:t>working together </a:t>
            </a:r>
            <a:r>
              <a:rPr lang="en-GB" i="0" u="none" strike="noStrike" dirty="0">
                <a:solidFill>
                  <a:srgbClr val="C00000"/>
                </a:solidFill>
                <a:effectLst/>
              </a:rPr>
              <a:t>on activities or learning tasks in a group small enough to ensure that everyone participates. </a:t>
            </a:r>
          </a:p>
          <a:p>
            <a:pPr>
              <a:lnSpc>
                <a:spcPct val="100000"/>
              </a:lnSpc>
            </a:pPr>
            <a:r>
              <a:rPr lang="en-GB" i="0" u="none" strike="noStrike" dirty="0">
                <a:solidFill>
                  <a:srgbClr val="C00000"/>
                </a:solidFill>
                <a:effectLst/>
              </a:rPr>
              <a:t>Candidates in the group may work </a:t>
            </a:r>
            <a:br>
              <a:rPr lang="en-GB" i="0" u="none" strike="noStrike" dirty="0">
                <a:solidFill>
                  <a:srgbClr val="C00000"/>
                </a:solidFill>
                <a:effectLst/>
              </a:rPr>
            </a:br>
            <a:r>
              <a:rPr lang="en-GB" i="0" u="none" strike="noStrike" dirty="0">
                <a:solidFill>
                  <a:srgbClr val="C00000"/>
                </a:solidFill>
                <a:effectLst/>
              </a:rPr>
              <a:t>on separate tasks contributing to a common overall outcome or work together on a shared task.</a:t>
            </a:r>
            <a:endParaRPr lang="en-US" dirty="0">
              <a:solidFill>
                <a:srgbClr val="C00000"/>
              </a:solidFill>
            </a:endParaRPr>
          </a:p>
        </p:txBody>
      </p:sp>
      <p:pic>
        <p:nvPicPr>
          <p:cNvPr id="6" name="Picture 5">
            <a:extLst>
              <a:ext uri="{FF2B5EF4-FFF2-40B4-BE49-F238E27FC236}">
                <a16:creationId xmlns:a16="http://schemas.microsoft.com/office/drawing/2014/main" id="{1437AD08-B3F5-1192-8FFB-7BF580F52299}"/>
              </a:ext>
            </a:extLst>
          </p:cNvPr>
          <p:cNvPicPr>
            <a:picLocks noChangeAspect="1"/>
          </p:cNvPicPr>
          <p:nvPr/>
        </p:nvPicPr>
        <p:blipFill>
          <a:blip r:embed="rId3"/>
          <a:stretch>
            <a:fillRect/>
          </a:stretch>
        </p:blipFill>
        <p:spPr>
          <a:xfrm>
            <a:off x="6801855" y="1808162"/>
            <a:ext cx="3982605" cy="3982605"/>
          </a:xfrm>
          <a:prstGeom prst="rect">
            <a:avLst/>
          </a:prstGeom>
        </p:spPr>
      </p:pic>
    </p:spTree>
    <p:extLst>
      <p:ext uri="{BB962C8B-B14F-4D97-AF65-F5344CB8AC3E}">
        <p14:creationId xmlns:p14="http://schemas.microsoft.com/office/powerpoint/2010/main" val="2541658365"/>
      </p:ext>
    </p:extLst>
  </p:cSld>
  <p:clrMapOvr>
    <a:masterClrMapping/>
  </p:clrMapOvr>
  <p:transition>
    <p:fade/>
  </p:transition>
</p:sld>
</file>

<file path=ppt/theme/theme1.xml><?xml version="1.0" encoding="utf-8"?>
<a:theme xmlns:a="http://schemas.openxmlformats.org/drawingml/2006/main" name="WRU PPT theme">
  <a:themeElements>
    <a:clrScheme name="Custom 21">
      <a:dk1>
        <a:sysClr val="windowText" lastClr="000000"/>
      </a:dk1>
      <a:lt1>
        <a:sysClr val="window" lastClr="FFFFFF"/>
      </a:lt1>
      <a:dk2>
        <a:srgbClr val="44546A"/>
      </a:dk2>
      <a:lt2>
        <a:srgbClr val="E7E6E6"/>
      </a:lt2>
      <a:accent1>
        <a:srgbClr val="D22730"/>
      </a:accent1>
      <a:accent2>
        <a:srgbClr val="CDAD5F"/>
      </a:accent2>
      <a:accent3>
        <a:srgbClr val="007934"/>
      </a:accent3>
      <a:accent4>
        <a:srgbClr val="DC0500"/>
      </a:accent4>
      <a:accent5>
        <a:srgbClr val="C3AF4B"/>
      </a:accent5>
      <a:accent6>
        <a:srgbClr val="7CD91C"/>
      </a:accent6>
      <a:hlink>
        <a:srgbClr val="0563C1"/>
      </a:hlink>
      <a:folHlink>
        <a:srgbClr val="954F72"/>
      </a:folHlink>
    </a:clrScheme>
    <a:fontScheme name="WRU brand font theme">
      <a:majorFont>
        <a:latin typeface="Choplin ExtraLight"/>
        <a:ea typeface=""/>
        <a:cs typeface=""/>
      </a:majorFont>
      <a:minorFont>
        <a:latin typeface="Choplin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lnSpc>
            <a:spcPct val="90000"/>
          </a:lnSpc>
          <a:defRPr dirty="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90000"/>
          </a:lnSpc>
          <a:defRPr dirty="0">
            <a:solidFill>
              <a:schemeClr val="accent2"/>
            </a:solidFill>
          </a:defRPr>
        </a:defPPr>
      </a:lstStyle>
    </a:txDef>
  </a:objectDefaults>
  <a:extraClrSchemeLst/>
  <a:extLst>
    <a:ext uri="{05A4C25C-085E-4340-85A3-A5531E510DB2}">
      <thm15:themeFamily xmlns:thm15="http://schemas.microsoft.com/office/thememl/2012/main" name="WRU Brand Font PowerPoint template.potx" id="{77AA7A81-EF32-49F1-A75C-C0B8748C332D}" vid="{02AE66B5-7AD5-4AE3-B91D-2FDA6283BA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WRU PPT theme</Template>
  <TotalTime>2084</TotalTime>
  <Words>3478</Words>
  <Application>Microsoft Macintosh PowerPoint</Application>
  <PresentationFormat>Widescreen</PresentationFormat>
  <Paragraphs>194</Paragraphs>
  <Slides>18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Choplin Book</vt:lpstr>
      <vt:lpstr>Choplin ExtraLight</vt:lpstr>
      <vt:lpstr>inherit</vt:lpstr>
      <vt:lpstr>Raleway</vt:lpstr>
      <vt:lpstr>Tahoma</vt:lpstr>
      <vt:lpstr>Verdana</vt:lpstr>
      <vt:lpstr>WRU PPT theme</vt:lpstr>
      <vt:lpstr>People</vt:lpstr>
      <vt:lpstr>Building Relationships </vt:lpstr>
      <vt:lpstr>PowerPoint Presentation</vt:lpstr>
      <vt:lpstr>Benefits</vt:lpstr>
      <vt:lpstr>How to develop rapport</vt:lpstr>
      <vt:lpstr>PowerPoint Presentation</vt:lpstr>
      <vt:lpstr>PowerPoint Presentation</vt:lpstr>
      <vt:lpstr>collaboration</vt:lpstr>
      <vt:lpstr>Collaboration </vt:lpstr>
      <vt:lpstr>Effective collaboration </vt:lpstr>
      <vt:lpstr>Who?</vt:lpstr>
      <vt:lpstr>Relationship Management</vt:lpstr>
      <vt:lpstr>Relationship management</vt:lpstr>
      <vt:lpstr>Key factors to develop Relationships</vt:lpstr>
      <vt:lpstr>CONFLICT</vt:lpstr>
      <vt:lpstr>Tips to avoid Conflict </vt:lpstr>
      <vt:lpstr>reflect</vt:lpstr>
      <vt:lpstr>reflect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People</dc:title>
  <dc:creator>Jonathan Evans</dc:creator>
  <cp:lastModifiedBy>Jonathan Evans</cp:lastModifiedBy>
  <cp:revision>9</cp:revision>
  <dcterms:created xsi:type="dcterms:W3CDTF">2022-10-05T10:27:40Z</dcterms:created>
  <dcterms:modified xsi:type="dcterms:W3CDTF">2022-12-13T15:51:35Z</dcterms:modified>
</cp:coreProperties>
</file>