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1"/>
    <p:restoredTop sz="94623"/>
  </p:normalViewPr>
  <p:slideViewPr>
    <p:cSldViewPr snapToGrid="0" snapToObjects="1">
      <p:cViewPr varScale="1">
        <p:scale>
          <a:sx n="85" d="100"/>
          <a:sy n="85" d="100"/>
        </p:scale>
        <p:origin x="17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e6678218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T1. Set up a tag game 3v3 walking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Question the players on the core rules of the game and referee a game for 3 minutes asking the coaches to observe you and comment on your performance 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Demonstrate clearly the following traits and facilitate feedback: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Use of the whistle – commanding presence o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Explain decisions – create a positive learning environment for players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Knowledgeable – Know the rules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Decisive – Make a decision and stick by it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Communicate clearly with players during open play - # Tags etc.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T2. Feedback from players on each referee – 1 positive and 1 work on </a:t>
            </a:r>
            <a:endParaRPr dirty="0"/>
          </a:p>
        </p:txBody>
      </p:sp>
      <p:sp>
        <p:nvSpPr>
          <p:cNvPr id="73" name="Google Shape;73;g21e667821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e6678218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T1. Set up a tag game 3v3 walking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Question the players on the core rules of the game and referee a game for 3 minutes asking the coaches to observe you and comment on your performance 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Demonstrate clearly the following traits and facilitate feedback: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Use of the whistle – commanding presence o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Explain decisions – create a positive learning environment for players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Knowledgeable – Know the rules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Decisive – Make a decision and stick by it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Communicate clearly with players during open play - # Tags etc.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T2. Feedback from players on each referee – 1 positive and 1 work on </a:t>
            </a:r>
            <a:endParaRPr dirty="0"/>
          </a:p>
        </p:txBody>
      </p:sp>
      <p:sp>
        <p:nvSpPr>
          <p:cNvPr id="73" name="Google Shape;73;g21e667821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00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T1. Promote discussion on the size of the grids.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would it be more beneficial to have bigger or smaller grids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Could we use same color cones for different playing areas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 meter spacing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T2. Opportunity to check for understanding on playing area safety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 the are set up safe - Away from posts or walls, dog mess, sharp objects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Players - Fit to take part, appropriate clothing, jewellery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First aid - have we got a first aid kit, first aider, accident book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T3. Is this a good warm up WHY? Refer back to APES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1e6678218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T1. Why was this be a good game -, Active, purposeful, enjoyable and safe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Good way of getting a large groups into smaller groups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T2. Why is this a good warm up?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the negatives of this warm up? Not every player has a touch if they are a week player.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T3. Why is this version better?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a leader/coach am I able to watch both games?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T4. Coaches given the first opportunity to deliver, Coach educator to feed back to the candidates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could we get ideas off to adapt the activity?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 POINTS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to set 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Few rules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Challenging</a:t>
            </a:r>
            <a:endParaRPr/>
          </a:p>
        </p:txBody>
      </p:sp>
      <p:sp>
        <p:nvSpPr>
          <p:cNvPr id="34" name="Google Shape;34;g21e667821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1e6678218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Keep playing the games and introduce all the rules with stoppages in the game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/>
              <a:t> Tag Rules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Run forward pass back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o Wearing two tags at all times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o Tag – Pass – Tag (Give tag back)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o 3 x 3 (3 steps and 3 seconds)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o 1m offside from tag – free play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o 5m offside from free pass – play on referee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o 6 tag turn over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o No handoffs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/>
              <a:t>  Free pass infringements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Offside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Receiving ball with only one tag  Knock 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Ball in touch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No tags left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Physical contact i.e. hand-off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3 seconds expires before passing</a:t>
            </a:r>
            <a:endParaRPr/>
          </a:p>
        </p:txBody>
      </p:sp>
      <p:sp>
        <p:nvSpPr>
          <p:cNvPr id="42" name="Google Shape;42;g21e667821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1e6678218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T1. What are the 3 core skills that they identify from playing the previous game.</a:t>
            </a:r>
            <a:endParaRPr/>
          </a:p>
        </p:txBody>
      </p:sp>
      <p:sp>
        <p:nvSpPr>
          <p:cNvPr id="48" name="Google Shape;48;g21e667821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1e6678218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T1.  Play a game of endball with emphasis on catch pass.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T2.  Adding constraints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 No ball on chest (ensures ball in 2 hands)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Number of passes to score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Change scoring zones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Overload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T3. Coaches to give opportunity to set up catch pass activity. Coach educator to micro review and feedback.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21e667821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e6678218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T1. What is evasion? Dodging, sidestepping, changing direction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T2. After playing the game coach educator to Question the group on what the did to avoid contact. Did the activity fit into APES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T3. How can we ensure that less mobile players have success?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When less mobile players are tagging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When less mobile players are evading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T4. Coach educator to demonstrate Bonus Tag Bulldogs</a:t>
            </a:r>
            <a:endParaRPr/>
          </a:p>
        </p:txBody>
      </p:sp>
      <p:sp>
        <p:nvSpPr>
          <p:cNvPr id="60" name="Google Shape;60;g21e667821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e6678218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T1. Set up fox and hounds game, emphasis on boundary rules and returning the tags as is pathway rules.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T2 Candidates given 5 minute to come up a variation on a new game concentrating on tagging. Activity must adopt the principle of APES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Coach educator to give feedback ( micro review)</a:t>
            </a:r>
            <a:endParaRPr/>
          </a:p>
        </p:txBody>
      </p:sp>
      <p:sp>
        <p:nvSpPr>
          <p:cNvPr id="67" name="Google Shape;67;g21e667821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46837"/>
            <a:ext cx="10515600" cy="65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316736"/>
            <a:ext cx="10515600" cy="435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388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1928191" y="1958009"/>
            <a:ext cx="846813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0" i="0" u="none" strike="noStrike" cap="none" dirty="0">
                <a:solidFill>
                  <a:srgbClr val="FFD966"/>
                </a:solidFill>
                <a:latin typeface="Choplin ExtraLight-DEMO" charset="0"/>
                <a:ea typeface="Choplin ExtraLight-DEMO" charset="0"/>
                <a:cs typeface="Choplin ExtraLight-DEMO" charset="0"/>
                <a:sym typeface="Calibri"/>
              </a:rPr>
              <a:t>TAG RUGBY </a:t>
            </a:r>
            <a:endParaRPr dirty="0"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0" i="0" u="none" strike="noStrike" cap="none" dirty="0">
                <a:solidFill>
                  <a:srgbClr val="FFD966"/>
                </a:solidFill>
                <a:latin typeface="Choplin ExtraLight-DEMO" charset="0"/>
                <a:ea typeface="Choplin ExtraLight-DEMO" charset="0"/>
                <a:cs typeface="Choplin ExtraLight-DEMO" charset="0"/>
                <a:sym typeface="Calibri"/>
              </a:rPr>
              <a:t>U7 &amp; U8</a:t>
            </a:r>
            <a:endParaRPr sz="9600" b="0" i="0" u="none" strike="noStrike" cap="none" dirty="0">
              <a:solidFill>
                <a:srgbClr val="FFD966"/>
              </a:solidFill>
              <a:latin typeface="Choplin ExtraLight-DEMO" charset="0"/>
              <a:ea typeface="Choplin ExtraLight-DEMO" charset="0"/>
              <a:cs typeface="Choplin ExtraLight-DEMO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/>
        </p:nvSpPr>
        <p:spPr>
          <a:xfrm>
            <a:off x="2491334" y="117389"/>
            <a:ext cx="7552076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Officiating the Game</a:t>
            </a:r>
            <a:endParaRPr sz="48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193050" y="1296440"/>
            <a:ext cx="8351343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Learning Outcome</a:t>
            </a: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 Develop experience of refereeing the Tag game 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 Develop an understanding of applying the rules of play to Tag rugby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332750" y="3349640"/>
            <a:ext cx="8211643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Coach </a:t>
            </a: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educator to set up a game of TAG rugby. 1 candidate will referee while 2 candidates will coach the rest of the players from behind. 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Invite </a:t>
            </a: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group feedback on the performance of the referee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666" y="1693849"/>
            <a:ext cx="2743200" cy="2959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/>
        </p:nvSpPr>
        <p:spPr>
          <a:xfrm>
            <a:off x="4515006" y="2530805"/>
            <a:ext cx="7552076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R</a:t>
            </a:r>
            <a:r>
              <a:rPr lang="en-GB" sz="48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esource</a:t>
            </a:r>
            <a:endParaRPr sz="48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51" y="1356685"/>
            <a:ext cx="3667877" cy="41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/>
        </p:nvSpPr>
        <p:spPr>
          <a:xfrm>
            <a:off x="3841925" y="170475"/>
            <a:ext cx="5769908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Introduction</a:t>
            </a:r>
            <a:endParaRPr sz="6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679475" y="1363586"/>
            <a:ext cx="10923900" cy="3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Introduce </a:t>
            </a:r>
            <a:r>
              <a:rPr lang="en-GB" sz="20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self 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Health and Safety of venue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Health and Safety for Candidates 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Learning Outcomes</a:t>
            </a:r>
            <a:endParaRPr sz="2000" b="1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Understand and manage a playing area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Understand how to manage a group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Warm ups can be and should be fun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/>
        </p:nvSpPr>
        <p:spPr>
          <a:xfrm>
            <a:off x="2414325" y="107250"/>
            <a:ext cx="7842900" cy="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Working Area</a:t>
            </a:r>
            <a:endParaRPr sz="6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565499" y="1197175"/>
            <a:ext cx="7196267" cy="4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Split </a:t>
            </a:r>
            <a:r>
              <a:rPr lang="en-GB" sz="24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the group in half and ask the groups to set a playing area for a game of keep ball </a:t>
            </a:r>
            <a:r>
              <a:rPr lang="en-GB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5v5 </a:t>
            </a:r>
            <a:r>
              <a:rPr lang="mr-IN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–</a:t>
            </a:r>
            <a:r>
              <a:rPr lang="en-GB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 see what they come up with? </a:t>
            </a:r>
            <a:endParaRPr sz="24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Coach </a:t>
            </a:r>
            <a:r>
              <a:rPr lang="en-GB" sz="24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educator to set up paying area for the first warm up 424 grid with nest.</a:t>
            </a:r>
            <a:endParaRPr sz="24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What else goes in the nest?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Check the participants for watches, jewelry, ear rings </a:t>
            </a:r>
            <a:r>
              <a:rPr lang="en-US" sz="2400" dirty="0" err="1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etc</a:t>
            </a:r>
            <a:r>
              <a:rPr lang="en-US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 </a:t>
            </a:r>
            <a:endParaRPr sz="24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970" y="1581296"/>
            <a:ext cx="2857500" cy="35648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>
            <a:off x="4094100" y="102225"/>
            <a:ext cx="71067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Warm UP</a:t>
            </a:r>
            <a:endParaRPr sz="6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sp>
        <p:nvSpPr>
          <p:cNvPr id="37" name="Google Shape;37;p6"/>
          <p:cNvSpPr txBox="1"/>
          <p:nvPr/>
        </p:nvSpPr>
        <p:spPr>
          <a:xfrm>
            <a:off x="478599" y="1428225"/>
            <a:ext cx="9303353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Play </a:t>
            </a:r>
            <a:r>
              <a:rPr lang="en-GB" sz="24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a game of </a:t>
            </a:r>
            <a:r>
              <a:rPr lang="en-GB" sz="2400" dirty="0" err="1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huggy</a:t>
            </a:r>
            <a:r>
              <a:rPr lang="en-GB" sz="24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 </a:t>
            </a:r>
            <a:r>
              <a:rPr lang="en-GB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bears why? Groupings </a:t>
            </a:r>
            <a:r>
              <a:rPr lang="en-GB" sz="2400" dirty="0" err="1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Etc</a:t>
            </a:r>
            <a:r>
              <a:rPr lang="en-GB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 </a:t>
            </a:r>
            <a:endParaRPr sz="24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Play </a:t>
            </a:r>
            <a:r>
              <a:rPr lang="en-GB" sz="24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a game of keep ball </a:t>
            </a:r>
            <a:endParaRPr sz="24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Split </a:t>
            </a:r>
            <a:r>
              <a:rPr lang="en-GB" sz="24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the </a:t>
            </a:r>
            <a:r>
              <a:rPr lang="en-GB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groups </a:t>
            </a:r>
            <a:r>
              <a:rPr lang="mr-IN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–</a:t>
            </a:r>
            <a:r>
              <a:rPr lang="en-GB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 get them to make a warm 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Fun Fun Fun </a:t>
            </a:r>
            <a:endParaRPr sz="24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974" y="1648918"/>
            <a:ext cx="2844800" cy="34927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/>
        </p:nvSpPr>
        <p:spPr>
          <a:xfrm>
            <a:off x="2703600" y="79950"/>
            <a:ext cx="826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Playing The Game</a:t>
            </a:r>
            <a:r>
              <a:rPr lang="en-GB" dirty="0">
                <a:latin typeface="Choplin ExtraLight-DEMO" charset="0"/>
                <a:ea typeface="Choplin ExtraLight-DEMO" charset="0"/>
                <a:cs typeface="Choplin ExtraLight-DEMO" charset="0"/>
              </a:rPr>
              <a:t> </a:t>
            </a:r>
            <a:endParaRPr dirty="0"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374754" y="1092315"/>
            <a:ext cx="11497456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Learning Outcomes</a:t>
            </a:r>
            <a:endParaRPr sz="2000" b="1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Experience playing the game of tag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Develop an awareness of the tag rules</a:t>
            </a:r>
            <a:r>
              <a:rPr lang="en-GB" sz="20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.</a:t>
            </a:r>
          </a:p>
          <a:p>
            <a:pPr marL="457200" indent="-342900">
              <a:buClr>
                <a:schemeClr val="accent4"/>
              </a:buClr>
              <a:buSzPts val="1800"/>
              <a:buChar char="●"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Before you start to play </a:t>
            </a:r>
            <a:r>
              <a:rPr lang="mr-IN" sz="20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–</a:t>
            </a:r>
            <a:r>
              <a:rPr lang="en-US" sz="20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 go through how to put the belt on and all the cheats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Play</a:t>
            </a: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Split the group into two teams of no more than 5v5 (walking Tag If needed), introduce 3 </a:t>
            </a:r>
            <a:r>
              <a:rPr lang="en-GB" sz="20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rules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Run forward pass back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Wear 2 tags at all times 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Tag- Pass- Tag (give tag back)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2959775" y="103250"/>
            <a:ext cx="78360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Skill Identification</a:t>
            </a:r>
            <a:endParaRPr sz="6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922174" y="1325825"/>
            <a:ext cx="8791451" cy="3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Learning outcomes</a:t>
            </a: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Identify core skills of Tag rugby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Develop an understanding of how to introduce the core skills to players using the APES philosophy 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3 </a:t>
            </a:r>
            <a:r>
              <a:rPr lang="en-GB" sz="2000" u="sng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Core Skills of Tag rugby</a:t>
            </a: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Evasion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Tagging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Handling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522" y="3223625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/>
        </p:nvSpPr>
        <p:spPr>
          <a:xfrm>
            <a:off x="3219600" y="215250"/>
            <a:ext cx="57528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Handling</a:t>
            </a:r>
            <a:endParaRPr sz="48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619700" y="1396150"/>
            <a:ext cx="7210300" cy="4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Learning Outcomes</a:t>
            </a: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Coach manipulate activities to put the players under pressure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Coach </a:t>
            </a: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educator to set up a game of </a:t>
            </a:r>
            <a:r>
              <a:rPr lang="en-GB" sz="20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end ball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Coach </a:t>
            </a: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educator to ask candidates for constraints we could pit on the game to affect learning outcomes.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Coaches </a:t>
            </a: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to set up activities concentrating on catch pass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000" y="2457350"/>
            <a:ext cx="379730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/>
        </p:nvSpPr>
        <p:spPr>
          <a:xfrm>
            <a:off x="4193975" y="149800"/>
            <a:ext cx="49137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Evasion</a:t>
            </a:r>
            <a:endParaRPr sz="6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524656" y="1523750"/>
            <a:ext cx="6649919" cy="3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Learning Outcomes</a:t>
            </a:r>
            <a:endParaRPr sz="1800" b="1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Coach can set up activities with the emphasis  on evasion and manipulation of space</a:t>
            </a:r>
            <a:endParaRPr sz="18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Coach </a:t>
            </a:r>
            <a:r>
              <a:rPr lang="en-GB" sz="18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educator ask the question what is evasion?</a:t>
            </a:r>
            <a:endParaRPr sz="18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Coach </a:t>
            </a:r>
            <a:r>
              <a:rPr lang="en-GB" sz="18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educator to set up a game of Bull dogs.</a:t>
            </a:r>
            <a:endParaRPr sz="18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Split </a:t>
            </a:r>
            <a:r>
              <a:rPr lang="en-GB" sz="18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the group up into 3’s and give them 5 minutes to come up with an adaption to the game. </a:t>
            </a:r>
            <a:endParaRPr sz="18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What other games are there apart from bulldogs </a:t>
            </a:r>
            <a:endParaRPr sz="18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717" y="1829009"/>
            <a:ext cx="3403808" cy="34038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/>
        </p:nvSpPr>
        <p:spPr>
          <a:xfrm>
            <a:off x="3934950" y="269400"/>
            <a:ext cx="40953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Tagging</a:t>
            </a:r>
            <a:endParaRPr sz="48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sp>
        <p:nvSpPr>
          <p:cNvPr id="70" name="Google Shape;70;p11"/>
          <p:cNvSpPr txBox="1"/>
          <p:nvPr/>
        </p:nvSpPr>
        <p:spPr>
          <a:xfrm>
            <a:off x="630550" y="1439500"/>
            <a:ext cx="7898853" cy="4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Learning Outcomes</a:t>
            </a: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Coach has an awareness of rules of play surrounding tagging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Coach </a:t>
            </a: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educator to set up a game of </a:t>
            </a:r>
            <a:r>
              <a:rPr lang="en-US" sz="20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last man standing 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Coach </a:t>
            </a:r>
            <a:r>
              <a:rPr lang="en-GB" sz="2000" dirty="0">
                <a:solidFill>
                  <a:schemeClr val="accent4"/>
                </a:solidFill>
                <a:latin typeface="Choplin ExtraLight-DEMO" charset="0"/>
                <a:ea typeface="Choplin ExtraLight-DEMO" charset="0"/>
                <a:cs typeface="Choplin ExtraLight-DEMO" charset="0"/>
              </a:rPr>
              <a:t>educator to challenge candidates to come up with their own activity highlighting tagging</a:t>
            </a:r>
            <a:endParaRPr sz="2000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accent4"/>
              </a:solidFill>
              <a:latin typeface="Choplin ExtraLight-DEMO" charset="0"/>
              <a:ea typeface="Choplin ExtraLight-DEMO" charset="0"/>
              <a:cs typeface="Choplin ExtraLight-DEM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264" y="1723869"/>
            <a:ext cx="2857500" cy="34777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1222</Words>
  <Application>Microsoft Macintosh PowerPoint</Application>
  <PresentationFormat>Widescreen</PresentationFormat>
  <Paragraphs>199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Choplin ExtraLight-DEMO</vt:lpstr>
      <vt:lpstr>Arial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Jonathan Evans</cp:lastModifiedBy>
  <cp:revision>6</cp:revision>
  <dcterms:modified xsi:type="dcterms:W3CDTF">2021-09-03T14:19:31Z</dcterms:modified>
</cp:coreProperties>
</file>