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  <p:sldMasterId id="2147483653" r:id="rId2"/>
    <p:sldMasterId id="2147483655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67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0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5871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463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342441" y="2755786"/>
            <a:ext cx="5364296" cy="659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342441" y="3415229"/>
            <a:ext cx="5364296" cy="659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316736"/>
            <a:ext cx="10515600" cy="435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003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388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32"/>
            <a:ext cx="12192000" cy="686003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42441" y="2872507"/>
            <a:ext cx="6038100" cy="1621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Rugby Leaders2 </a:t>
            </a:r>
            <a:r>
              <a:rPr lang="en-US" sz="44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guide to delivering </a:t>
            </a:r>
            <a:br>
              <a:rPr lang="en-US" sz="44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342441" y="3538051"/>
            <a:ext cx="5364296" cy="664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Workbook </a:t>
            </a:r>
            <a:endParaRPr sz="44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9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8200" y="1409139"/>
            <a:ext cx="10515600" cy="47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Rugby Leaders 2  course is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extension of the rugby leaders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 been designed to be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modularly delivered </a:t>
            </a:r>
            <a:r>
              <a:rPr lang="mr-IN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And must have the learners pace at the forefront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lots of opportunities for coaches to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be assessed and supported through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the course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is designed for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those who coach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nder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to Under 12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modules </a:t>
            </a:r>
            <a:endParaRPr lang="en-US" sz="2000" b="0" i="0" u="none" strike="noStrike" cap="none" dirty="0" smtClean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There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no formal assessment but ongoing competencies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that have to be checked off before moving onto the next module</a:t>
            </a: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Calibri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The practical elements are based on the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U9-U12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WRU Pathway,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Tackle, Contact area and scrum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There is a big emphasis on coaching skills through games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28600" marR="0" lvl="0" indent="-101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1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44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Rugby Leaders 2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Course</a:t>
            </a:r>
            <a:endParaRPr sz="44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Course Learning Outcomes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38200" y="1548227"/>
            <a:ext cx="10515600" cy="374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By the end of the course </a:t>
            </a:r>
            <a:r>
              <a:rPr lang="en-US" sz="2000" b="1" dirty="0" smtClean="0">
                <a:latin typeface="Calibri"/>
                <a:ea typeface="Calibri"/>
                <a:cs typeface="Calibri"/>
                <a:sym typeface="Calibri"/>
              </a:rPr>
              <a:t>learners</a:t>
            </a:r>
            <a:r>
              <a:rPr lang="en-US" sz="2000" b="1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will be able to:</a:t>
            </a: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Provide a safe and fun environment to learn.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Have the ability </a:t>
            </a:r>
            <a:r>
              <a:rPr lang="en-US" sz="1800" dirty="0">
                <a:solidFill>
                  <a:srgbClr val="C00000"/>
                </a:solidFill>
              </a:rPr>
              <a:t>to coach and understand the benefits of coaching through games.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Understand the benefits of ‘Whole Player, Whole Coach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Effectively and safely coach the </a:t>
            </a:r>
            <a:r>
              <a:rPr lang="en-US" sz="1800" dirty="0" smtClean="0">
                <a:solidFill>
                  <a:srgbClr val="C00000"/>
                </a:solidFill>
              </a:rPr>
              <a:t>tackle, contact area and the scrum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Understand the WRU Development Pathway and age laws</a:t>
            </a:r>
            <a:endParaRPr sz="1800" dirty="0">
              <a:solidFill>
                <a:srgbClr val="C0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Programme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447472" y="1438724"/>
            <a:ext cx="5734253" cy="4397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 sz="1800" u="sng" dirty="0">
                <a:solidFill>
                  <a:srgbClr val="C00000"/>
                </a:solidFill>
              </a:rPr>
              <a:t>Pre-course</a:t>
            </a:r>
            <a:r>
              <a:rPr lang="en-US" sz="1800" dirty="0">
                <a:solidFill>
                  <a:srgbClr val="C00000"/>
                </a:solidFill>
              </a:rPr>
              <a:t>:-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15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World Rugby “Rugby Ready” online </a:t>
            </a:r>
            <a:r>
              <a:rPr lang="en-US" sz="1800" dirty="0" err="1">
                <a:solidFill>
                  <a:srgbClr val="C00000"/>
                </a:solidFill>
              </a:rPr>
              <a:t>programme</a:t>
            </a:r>
            <a:endParaRPr sz="1800" dirty="0">
              <a:solidFill>
                <a:srgbClr val="C00000"/>
              </a:solidFill>
            </a:endParaRPr>
          </a:p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</a:rPr>
              <a:t>( download certificate and show on course )</a:t>
            </a:r>
            <a:endParaRPr sz="1800" dirty="0">
              <a:solidFill>
                <a:srgbClr val="C00000"/>
              </a:solidFill>
            </a:endParaRPr>
          </a:p>
          <a:p>
            <a:pPr marL="228600" lvl="0" indent="-2286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World Rugby Concussion online workshop</a:t>
            </a:r>
            <a:endParaRPr sz="1800" dirty="0">
              <a:solidFill>
                <a:srgbClr val="C00000"/>
              </a:solidFill>
            </a:endParaRPr>
          </a:p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C00000"/>
                </a:solidFill>
              </a:rPr>
              <a:t>( download certificate and show on course </a:t>
            </a:r>
            <a:r>
              <a:rPr lang="en-US" sz="1800" dirty="0" smtClean="0">
                <a:solidFill>
                  <a:srgbClr val="C00000"/>
                </a:solidFill>
              </a:rPr>
              <a:t>)</a:t>
            </a:r>
          </a:p>
          <a:p>
            <a:pPr marL="285750" lvl="0" indent="-28575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World Rugby Introduction to contact online course</a:t>
            </a:r>
            <a:endParaRPr sz="18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1800" dirty="0">
                <a:solidFill>
                  <a:srgbClr val="C00000"/>
                </a:solidFill>
              </a:rPr>
              <a:t>( download certificate and show on course )</a:t>
            </a:r>
          </a:p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rgbClr val="C00000"/>
              </a:solidFill>
            </a:endParaRPr>
          </a:p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6343650" y="1438725"/>
            <a:ext cx="5486400" cy="4028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Char char="•"/>
            </a:pPr>
            <a:r>
              <a:rPr lang="en-US" sz="1800" u="sng" dirty="0">
                <a:solidFill>
                  <a:srgbClr val="C00000"/>
                </a:solidFill>
              </a:rPr>
              <a:t>On course:-</a:t>
            </a:r>
            <a:endParaRPr sz="1800" u="sng" dirty="0">
              <a:solidFill>
                <a:srgbClr val="C00000"/>
              </a:solidFill>
            </a:endParaRPr>
          </a:p>
          <a:p>
            <a:pPr marL="3429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Session plan and delivery of decision make and Games</a:t>
            </a:r>
          </a:p>
          <a:p>
            <a:pPr marL="3429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Delivery of the tackle </a:t>
            </a:r>
          </a:p>
          <a:p>
            <a:pPr marL="3429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Delivery of the contact area</a:t>
            </a:r>
          </a:p>
          <a:p>
            <a:pPr marL="3429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Delivery of the Scum</a:t>
            </a:r>
          </a:p>
          <a:p>
            <a:pPr marL="3429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Volunteering hours  5 coaching, 5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referering</a:t>
            </a:r>
            <a:r>
              <a:rPr lang="en-US" sz="20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Timetable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60" y="1167320"/>
            <a:ext cx="7976680" cy="4519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Theory Modules 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838199" y="1316736"/>
            <a:ext cx="10676467" cy="435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Designed to be as interactive as possible, moving away from the deliverer standing out the front and preaching 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Presenter is there to set the scene and facilitate answers (Not to give own opinions)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Encourage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your groups to flip chart answers using mind map and give them all an opportunity to write up their shared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thoughts.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Ask them some of the questions that they have have prepared in their reflection.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Mentor them through the course </a:t>
            </a:r>
            <a:endParaRPr dirty="0"/>
          </a:p>
          <a:p>
            <a:pPr marL="228600" marR="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Practical Modules 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8200" y="1316736"/>
            <a:ext cx="10515600" cy="435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 Practical modules have been designed to </a:t>
            </a:r>
            <a:r>
              <a:rPr lang="en-US" sz="2000" b="0" i="0" u="none" strike="noStrike" cap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maximise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the opportunity for coaches to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be involved, discuss and take some of the lead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Use the CPD format in the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Modules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Try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and get the coaches to be innovative and think how they can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modify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games</a:t>
            </a: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Observation and Competency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38200" y="1249002"/>
            <a:ext cx="10515600" cy="435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competencies on this course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are at the end of each module. They must be signed off</a:t>
            </a:r>
            <a:endParaRPr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  Developers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observe,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this is throughout the course through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opportunity the learner has to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coach  </a:t>
            </a:r>
            <a:endParaRPr lang="en-US" sz="2000" b="0" i="0" u="none" strike="noStrike" cap="none" dirty="0" smtClean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There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no  </a:t>
            </a:r>
            <a:r>
              <a:rPr lang="en-US" sz="2000" b="0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formal assessment but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coaches must be seen and signed off for being able to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safely, run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a game that satisfies the APES principle and coaching through IDEA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process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Safely and knowledgably the tackle, contact area and the scrum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Been seen refereeing and recorded a log of these observations </a:t>
            </a: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46837"/>
            <a:ext cx="10515600" cy="659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Observation and Competency</a:t>
            </a:r>
            <a:endParaRPr sz="44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95" y="1887167"/>
            <a:ext cx="10653409" cy="284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487</Words>
  <Application>Microsoft Macintosh PowerPoint</Application>
  <PresentationFormat>Widescreen</PresentationFormat>
  <Paragraphs>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3_Office Theme</vt:lpstr>
      <vt:lpstr>5_Office Theme</vt:lpstr>
      <vt:lpstr>4_Office Theme</vt:lpstr>
      <vt:lpstr>Rugby Leaders2  A guide to delivering  </vt:lpstr>
      <vt:lpstr>The Rugby Leaders 2 Course</vt:lpstr>
      <vt:lpstr>Course Learning Outcomes</vt:lpstr>
      <vt:lpstr>Programme</vt:lpstr>
      <vt:lpstr>Timetable</vt:lpstr>
      <vt:lpstr>Theory Modules </vt:lpstr>
      <vt:lpstr>Practical Modules </vt:lpstr>
      <vt:lpstr>Observation and Competency</vt:lpstr>
      <vt:lpstr>Observation and Competency</vt:lpstr>
      <vt:lpstr>Workbook 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Early Contact  A guide to delivering  </dc:title>
  <cp:lastModifiedBy>Jonathan Evans</cp:lastModifiedBy>
  <cp:revision>6</cp:revision>
  <dcterms:modified xsi:type="dcterms:W3CDTF">2019-10-14T12:31:02Z</dcterms:modified>
</cp:coreProperties>
</file>