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45.xml"/>
  <Override ContentType="application/vnd.openxmlformats-officedocument.presentationml.notesSlide+xml" PartName="/ppt/notesSlides/notesSlide3.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48.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8.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47.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48" r:id="rId3"/>
    <p:sldMasterId id="2147483650" r:id="rId4"/>
    <p:sldMasterId id="2147483652"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Lst>
  <p:sldSz cy="6858000" cx="12192000"/>
  <p:notesSz cx="6858000" cy="9144000"/>
  <p:embeddedFontLst>
    <p:embeddedFont>
      <p:font typeface="Roboto"/>
      <p:regular r:id="rId55"/>
      <p:bold r:id="rId56"/>
      <p:italic r:id="rId57"/>
      <p:boldItalic r:id="rId5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59" roundtripDataSignature="AMtx7mhw7biWd1GJ+hqzq2BPHan1RkBaE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3.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11" Type="http://schemas.openxmlformats.org/officeDocument/2006/relationships/slide" Target="slides/slide5.xml"/><Relationship Id="rId55" Type="http://schemas.openxmlformats.org/officeDocument/2006/relationships/font" Target="fonts/Roboto-regular.fntdata"/><Relationship Id="rId10" Type="http://schemas.openxmlformats.org/officeDocument/2006/relationships/slide" Target="slides/slide4.xml"/><Relationship Id="rId54" Type="http://schemas.openxmlformats.org/officeDocument/2006/relationships/slide" Target="slides/slide48.xml"/><Relationship Id="rId13" Type="http://schemas.openxmlformats.org/officeDocument/2006/relationships/slide" Target="slides/slide7.xml"/><Relationship Id="rId57" Type="http://schemas.openxmlformats.org/officeDocument/2006/relationships/font" Target="fonts/Roboto-italic.fntdata"/><Relationship Id="rId12" Type="http://schemas.openxmlformats.org/officeDocument/2006/relationships/slide" Target="slides/slide6.xml"/><Relationship Id="rId56" Type="http://schemas.openxmlformats.org/officeDocument/2006/relationships/font" Target="fonts/Roboto-bold.fntdata"/><Relationship Id="rId15" Type="http://schemas.openxmlformats.org/officeDocument/2006/relationships/slide" Target="slides/slide9.xml"/><Relationship Id="rId59" Type="http://customschemas.google.com/relationships/presentationmetadata" Target="metadata"/><Relationship Id="rId14" Type="http://schemas.openxmlformats.org/officeDocument/2006/relationships/slide" Target="slides/slide8.xml"/><Relationship Id="rId58" Type="http://schemas.openxmlformats.org/officeDocument/2006/relationships/font" Target="fonts/Roboto-boldItalic.fntdata"/><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799" cy="458788"/>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1200"/>
              <a:buFont typeface="Calibri"/>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2" y="0"/>
            <a:ext cx="2971799" cy="458788"/>
          </a:xfrm>
          <a:prstGeom prst="rect">
            <a:avLst/>
          </a:prstGeom>
          <a:noFill/>
          <a:ln>
            <a:noFill/>
          </a:ln>
        </p:spPr>
        <p:txBody>
          <a:bodyPr anchorCtr="0" anchor="t" bIns="91425" lIns="91425" spcFirstLastPara="1" rIns="91425" wrap="square" tIns="91425">
            <a:noAutofit/>
          </a:bodyPr>
          <a:lstStyle>
            <a:lvl1pPr lvl="0" marR="0" rtl="0" algn="r">
              <a:lnSpc>
                <a:spcPct val="100000"/>
              </a:lnSpc>
              <a:spcBef>
                <a:spcPts val="0"/>
              </a:spcBef>
              <a:spcAft>
                <a:spcPts val="0"/>
              </a:spcAft>
              <a:buClr>
                <a:schemeClr val="dk1"/>
              </a:buClr>
              <a:buSzPts val="1200"/>
              <a:buFont typeface="Calibri"/>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399" cy="3086099"/>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399" cy="3600450"/>
          </a:xfrm>
          <a:prstGeom prst="rect">
            <a:avLst/>
          </a:prstGeom>
          <a:noFill/>
          <a:ln>
            <a:noFill/>
          </a:ln>
        </p:spPr>
        <p:txBody>
          <a:bodyPr anchorCtr="0" anchor="t" bIns="91425" lIns="91425" spcFirstLastPara="1" rIns="91425" wrap="square" tIns="91425">
            <a:noAutofit/>
          </a:bodyPr>
          <a:lstStyle>
            <a:lvl1pPr indent="-304800" lvl="0" marL="457200" marR="0" rtl="0" algn="l">
              <a:lnSpc>
                <a:spcPct val="100000"/>
              </a:lnSpc>
              <a:spcBef>
                <a:spcPts val="0"/>
              </a:spcBef>
              <a:spcAft>
                <a:spcPts val="0"/>
              </a:spcAft>
              <a:buClr>
                <a:schemeClr val="dk1"/>
              </a:buClr>
              <a:buSzPts val="1200"/>
              <a:buFont typeface="Calibri"/>
              <a:buChar char="●"/>
              <a:defRPr b="0" i="0" sz="1200" u="none" cap="none" strike="noStrike">
                <a:solidFill>
                  <a:schemeClr val="dk1"/>
                </a:solidFill>
                <a:latin typeface="Calibri"/>
                <a:ea typeface="Calibri"/>
                <a:cs typeface="Calibri"/>
                <a:sym typeface="Calibri"/>
              </a:defRPr>
            </a:lvl1pPr>
            <a:lvl2pPr indent="-304800" lvl="1" marL="914400" marR="0" rtl="0" algn="l">
              <a:lnSpc>
                <a:spcPct val="100000"/>
              </a:lnSpc>
              <a:spcBef>
                <a:spcPts val="0"/>
              </a:spcBef>
              <a:spcAft>
                <a:spcPts val="0"/>
              </a:spcAft>
              <a:buClr>
                <a:schemeClr val="dk1"/>
              </a:buClr>
              <a:buSzPts val="1200"/>
              <a:buFont typeface="Calibri"/>
              <a:buChar char="○"/>
              <a:defRPr b="0" i="0" sz="1200" u="none" cap="none" strike="noStrike">
                <a:solidFill>
                  <a:schemeClr val="dk1"/>
                </a:solidFill>
                <a:latin typeface="Calibri"/>
                <a:ea typeface="Calibri"/>
                <a:cs typeface="Calibri"/>
                <a:sym typeface="Calibri"/>
              </a:defRPr>
            </a:lvl2pPr>
            <a:lvl3pPr indent="-304800" lvl="2" marL="1371600" marR="0" rtl="0" algn="l">
              <a:lnSpc>
                <a:spcPct val="100000"/>
              </a:lnSpc>
              <a:spcBef>
                <a:spcPts val="0"/>
              </a:spcBef>
              <a:spcAft>
                <a:spcPts val="0"/>
              </a:spcAft>
              <a:buClr>
                <a:schemeClr val="dk1"/>
              </a:buClr>
              <a:buSzPts val="1200"/>
              <a:buFont typeface="Calibri"/>
              <a:buChar char="■"/>
              <a:defRPr b="0" i="0" sz="1200" u="none" cap="none" strike="noStrike">
                <a:solidFill>
                  <a:schemeClr val="dk1"/>
                </a:solidFill>
                <a:latin typeface="Calibri"/>
                <a:ea typeface="Calibri"/>
                <a:cs typeface="Calibri"/>
                <a:sym typeface="Calibri"/>
              </a:defRPr>
            </a:lvl3pPr>
            <a:lvl4pPr indent="-304800" lvl="3" marL="1828800" marR="0" rtl="0" algn="l">
              <a:lnSpc>
                <a:spcPct val="100000"/>
              </a:lnSpc>
              <a:spcBef>
                <a:spcPts val="0"/>
              </a:spcBef>
              <a:spcAft>
                <a:spcPts val="0"/>
              </a:spcAft>
              <a:buClr>
                <a:schemeClr val="dk1"/>
              </a:buClr>
              <a:buSzPts val="1200"/>
              <a:buFont typeface="Calibri"/>
              <a:buChar char="●"/>
              <a:defRPr b="0" i="0" sz="1200" u="none" cap="none" strike="noStrike">
                <a:solidFill>
                  <a:schemeClr val="dk1"/>
                </a:solidFill>
                <a:latin typeface="Calibri"/>
                <a:ea typeface="Calibri"/>
                <a:cs typeface="Calibri"/>
                <a:sym typeface="Calibri"/>
              </a:defRPr>
            </a:lvl4pPr>
            <a:lvl5pPr indent="-304800" lvl="4" marL="2286000" marR="0" rtl="0" algn="l">
              <a:lnSpc>
                <a:spcPct val="100000"/>
              </a:lnSpc>
              <a:spcBef>
                <a:spcPts val="0"/>
              </a:spcBef>
              <a:spcAft>
                <a:spcPts val="0"/>
              </a:spcAft>
              <a:buClr>
                <a:schemeClr val="dk1"/>
              </a:buClr>
              <a:buSzPts val="1200"/>
              <a:buFont typeface="Calibri"/>
              <a:buChar char="○"/>
              <a:defRPr b="0" i="0" sz="1200" u="none" cap="none" strike="noStrike">
                <a:solidFill>
                  <a:schemeClr val="dk1"/>
                </a:solidFill>
                <a:latin typeface="Calibri"/>
                <a:ea typeface="Calibri"/>
                <a:cs typeface="Calibri"/>
                <a:sym typeface="Calibri"/>
              </a:defRPr>
            </a:lvl5pPr>
            <a:lvl6pPr indent="-304800" lvl="5" marL="2743200" marR="0" rtl="0" algn="l">
              <a:lnSpc>
                <a:spcPct val="100000"/>
              </a:lnSpc>
              <a:spcBef>
                <a:spcPts val="0"/>
              </a:spcBef>
              <a:spcAft>
                <a:spcPts val="0"/>
              </a:spcAft>
              <a:buClr>
                <a:schemeClr val="dk1"/>
              </a:buClr>
              <a:buSzPts val="1200"/>
              <a:buFont typeface="Calibri"/>
              <a:buChar char="■"/>
              <a:defRPr b="0" i="0" sz="1200" u="none" cap="none" strike="noStrike">
                <a:solidFill>
                  <a:schemeClr val="dk1"/>
                </a:solidFill>
                <a:latin typeface="Calibri"/>
                <a:ea typeface="Calibri"/>
                <a:cs typeface="Calibri"/>
                <a:sym typeface="Calibri"/>
              </a:defRPr>
            </a:lvl6pPr>
            <a:lvl7pPr indent="-304800" lvl="6" marL="3200400" marR="0" rtl="0" algn="l">
              <a:lnSpc>
                <a:spcPct val="100000"/>
              </a:lnSpc>
              <a:spcBef>
                <a:spcPts val="0"/>
              </a:spcBef>
              <a:spcAft>
                <a:spcPts val="0"/>
              </a:spcAft>
              <a:buClr>
                <a:schemeClr val="dk1"/>
              </a:buClr>
              <a:buSzPts val="1200"/>
              <a:buFont typeface="Calibri"/>
              <a:buChar char="●"/>
              <a:defRPr b="0" i="0" sz="1200" u="none" cap="none" strike="noStrike">
                <a:solidFill>
                  <a:schemeClr val="dk1"/>
                </a:solidFill>
                <a:latin typeface="Calibri"/>
                <a:ea typeface="Calibri"/>
                <a:cs typeface="Calibri"/>
                <a:sym typeface="Calibri"/>
              </a:defRPr>
            </a:lvl7pPr>
            <a:lvl8pPr indent="-304800" lvl="7" marL="3657600" marR="0" rtl="0" algn="l">
              <a:lnSpc>
                <a:spcPct val="100000"/>
              </a:lnSpc>
              <a:spcBef>
                <a:spcPts val="0"/>
              </a:spcBef>
              <a:spcAft>
                <a:spcPts val="0"/>
              </a:spcAft>
              <a:buClr>
                <a:schemeClr val="dk1"/>
              </a:buClr>
              <a:buSzPts val="1200"/>
              <a:buFont typeface="Calibri"/>
              <a:buChar char="○"/>
              <a:defRPr b="0" i="0" sz="1200" u="none" cap="none" strike="noStrike">
                <a:solidFill>
                  <a:schemeClr val="dk1"/>
                </a:solidFill>
                <a:latin typeface="Calibri"/>
                <a:ea typeface="Calibri"/>
                <a:cs typeface="Calibri"/>
                <a:sym typeface="Calibri"/>
              </a:defRPr>
            </a:lvl8pPr>
            <a:lvl9pPr indent="-304800" lvl="8" marL="4114800" marR="0" rtl="0" algn="l">
              <a:lnSpc>
                <a:spcPct val="100000"/>
              </a:lnSpc>
              <a:spcBef>
                <a:spcPts val="0"/>
              </a:spcBef>
              <a:spcAft>
                <a:spcPts val="0"/>
              </a:spcAft>
              <a:buClr>
                <a:schemeClr val="dk1"/>
              </a:buClr>
              <a:buSzPts val="1200"/>
              <a:buFont typeface="Calibri"/>
              <a:buChar char="■"/>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799" cy="458786"/>
          </a:xfrm>
          <a:prstGeom prst="rect">
            <a:avLst/>
          </a:prstGeom>
          <a:noFill/>
          <a:ln>
            <a:noFill/>
          </a:ln>
        </p:spPr>
        <p:txBody>
          <a:bodyPr anchorCtr="0" anchor="b" bIns="91425" lIns="91425" spcFirstLastPara="1" rIns="91425" wrap="square" tIns="91425">
            <a:noAutofit/>
          </a:bodyPr>
          <a:lstStyle>
            <a:lvl1pPr lvl="0" marR="0" rtl="0" algn="l">
              <a:lnSpc>
                <a:spcPct val="100000"/>
              </a:lnSpc>
              <a:spcBef>
                <a:spcPts val="0"/>
              </a:spcBef>
              <a:spcAft>
                <a:spcPts val="0"/>
              </a:spcAft>
              <a:buClr>
                <a:schemeClr val="dk1"/>
              </a:buClr>
              <a:buSzPts val="1200"/>
              <a:buFont typeface="Calibri"/>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2" y="8685213"/>
            <a:ext cx="2971799" cy="458786"/>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 name="Shape 22"/>
        <p:cNvGrpSpPr/>
        <p:nvPr/>
      </p:nvGrpSpPr>
      <p:grpSpPr>
        <a:xfrm>
          <a:off x="0" y="0"/>
          <a:ext cx="0" cy="0"/>
          <a:chOff x="0" y="0"/>
          <a:chExt cx="0" cy="0"/>
        </a:xfrm>
      </p:grpSpPr>
      <p:sp>
        <p:nvSpPr>
          <p:cNvPr id="23" name="Google Shape;23;p1:notes"/>
          <p:cNvSpPr txBox="1"/>
          <p:nvPr>
            <p:ph idx="1" type="body"/>
          </p:nvPr>
        </p:nvSpPr>
        <p:spPr>
          <a:xfrm>
            <a:off x="685800" y="4400550"/>
            <a:ext cx="5486399" cy="3600450"/>
          </a:xfrm>
          <a:prstGeom prst="rect">
            <a:avLst/>
          </a:prstGeom>
          <a:noFill/>
          <a:ln>
            <a:noFill/>
          </a:ln>
        </p:spPr>
        <p:txBody>
          <a:bodyPr anchorCtr="0" anchor="t" bIns="91425" lIns="91425" spcFirstLastPara="1" rIns="91425" wrap="square" tIns="91425">
            <a:noAutofit/>
          </a:bodyPr>
          <a:lstStyle/>
          <a:p>
            <a:pPr indent="-304800" lvl="0" marL="457200" rtl="0" algn="l">
              <a:lnSpc>
                <a:spcPct val="100000"/>
              </a:lnSpc>
              <a:spcBef>
                <a:spcPts val="0"/>
              </a:spcBef>
              <a:spcAft>
                <a:spcPts val="0"/>
              </a:spcAft>
              <a:buSzPts val="1200"/>
              <a:buChar char="●"/>
            </a:pPr>
            <a:r>
              <a:rPr lang="en-US" u="none" strike="noStrike"/>
              <a:t>Course Leader to welcome pupils and introduce course. </a:t>
            </a:r>
            <a:endParaRPr/>
          </a:p>
        </p:txBody>
      </p:sp>
      <p:sp>
        <p:nvSpPr>
          <p:cNvPr id="24" name="Google Shape;24;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8" name="Shape 78"/>
        <p:cNvGrpSpPr/>
        <p:nvPr/>
      </p:nvGrpSpPr>
      <p:grpSpPr>
        <a:xfrm>
          <a:off x="0" y="0"/>
          <a:ext cx="0" cy="0"/>
          <a:chOff x="0" y="0"/>
          <a:chExt cx="0" cy="0"/>
        </a:xfrm>
      </p:grpSpPr>
      <p:sp>
        <p:nvSpPr>
          <p:cNvPr id="79" name="Google Shape;79;p12:notes"/>
          <p:cNvSpPr txBox="1"/>
          <p:nvPr>
            <p:ph idx="1" type="body"/>
          </p:nvPr>
        </p:nvSpPr>
        <p:spPr>
          <a:xfrm>
            <a:off x="685800" y="4400550"/>
            <a:ext cx="5486399" cy="360045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p:txBody>
      </p:sp>
      <p:sp>
        <p:nvSpPr>
          <p:cNvPr id="80" name="Google Shape;80;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4" name="Shape 84"/>
        <p:cNvGrpSpPr/>
        <p:nvPr/>
      </p:nvGrpSpPr>
      <p:grpSpPr>
        <a:xfrm>
          <a:off x="0" y="0"/>
          <a:ext cx="0" cy="0"/>
          <a:chOff x="0" y="0"/>
          <a:chExt cx="0" cy="0"/>
        </a:xfrm>
      </p:grpSpPr>
      <p:sp>
        <p:nvSpPr>
          <p:cNvPr id="85" name="Google Shape;85;p23:notes"/>
          <p:cNvSpPr txBox="1"/>
          <p:nvPr>
            <p:ph idx="1" type="body"/>
          </p:nvPr>
        </p:nvSpPr>
        <p:spPr>
          <a:xfrm>
            <a:off x="685800" y="4400550"/>
            <a:ext cx="5486399" cy="360045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200"/>
              <a:buFont typeface="Calibri"/>
              <a:buNone/>
            </a:pPr>
            <a:r>
              <a:rPr lang="en-US"/>
              <a:t>Answers for task 2 </a:t>
            </a:r>
            <a:endParaRPr/>
          </a:p>
          <a:p>
            <a:pPr indent="0" lvl="0" marL="0" marR="0" rtl="0" algn="l">
              <a:lnSpc>
                <a:spcPct val="100000"/>
              </a:lnSpc>
              <a:spcBef>
                <a:spcPts val="0"/>
              </a:spcBef>
              <a:spcAft>
                <a:spcPts val="0"/>
              </a:spcAft>
              <a:buClr>
                <a:schemeClr val="dk1"/>
              </a:buClr>
              <a:buSzPts val="1200"/>
              <a:buFont typeface="Calibri"/>
              <a:buNone/>
            </a:pPr>
            <a:r>
              <a:t/>
            </a:r>
            <a:endParaRPr/>
          </a:p>
          <a:p>
            <a:pPr indent="0" lvl="0" marL="0" marR="0" rtl="0" algn="l">
              <a:lnSpc>
                <a:spcPct val="100000"/>
              </a:lnSpc>
              <a:spcBef>
                <a:spcPts val="0"/>
              </a:spcBef>
              <a:spcAft>
                <a:spcPts val="0"/>
              </a:spcAft>
              <a:buClr>
                <a:schemeClr val="dk1"/>
              </a:buClr>
              <a:buSzPts val="1200"/>
              <a:buFont typeface="Calibri"/>
              <a:buNone/>
            </a:pPr>
            <a:r>
              <a:t/>
            </a:r>
            <a:endParaRPr/>
          </a:p>
          <a:p>
            <a:pPr indent="0" lvl="0" marL="0" marR="0" rtl="0" algn="l">
              <a:lnSpc>
                <a:spcPct val="100000"/>
              </a:lnSpc>
              <a:spcBef>
                <a:spcPts val="0"/>
              </a:spcBef>
              <a:spcAft>
                <a:spcPts val="0"/>
              </a:spcAft>
              <a:buClr>
                <a:schemeClr val="dk1"/>
              </a:buClr>
              <a:buSzPts val="1200"/>
              <a:buFont typeface="Calibri"/>
              <a:buNone/>
            </a:pPr>
            <a:r>
              <a:rPr lang="en-US"/>
              <a:t>Answers for task 3</a:t>
            </a:r>
            <a:endParaRPr/>
          </a:p>
        </p:txBody>
      </p:sp>
      <p:sp>
        <p:nvSpPr>
          <p:cNvPr id="86" name="Google Shape;86;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0" name="Shape 90"/>
        <p:cNvGrpSpPr/>
        <p:nvPr/>
      </p:nvGrpSpPr>
      <p:grpSpPr>
        <a:xfrm>
          <a:off x="0" y="0"/>
          <a:ext cx="0" cy="0"/>
          <a:chOff x="0" y="0"/>
          <a:chExt cx="0" cy="0"/>
        </a:xfrm>
      </p:grpSpPr>
      <p:sp>
        <p:nvSpPr>
          <p:cNvPr id="91" name="Google Shape;91;p24:notes"/>
          <p:cNvSpPr txBox="1"/>
          <p:nvPr>
            <p:ph idx="1" type="body"/>
          </p:nvPr>
        </p:nvSpPr>
        <p:spPr>
          <a:xfrm>
            <a:off x="685800" y="4400550"/>
            <a:ext cx="5486399" cy="360045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p:txBody>
      </p:sp>
      <p:sp>
        <p:nvSpPr>
          <p:cNvPr id="92" name="Google Shape;92;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6" name="Shape 96"/>
        <p:cNvGrpSpPr/>
        <p:nvPr/>
      </p:nvGrpSpPr>
      <p:grpSpPr>
        <a:xfrm>
          <a:off x="0" y="0"/>
          <a:ext cx="0" cy="0"/>
          <a:chOff x="0" y="0"/>
          <a:chExt cx="0" cy="0"/>
        </a:xfrm>
      </p:grpSpPr>
      <p:sp>
        <p:nvSpPr>
          <p:cNvPr id="97" name="Google Shape;97;p25:notes"/>
          <p:cNvSpPr txBox="1"/>
          <p:nvPr>
            <p:ph idx="1" type="body"/>
          </p:nvPr>
        </p:nvSpPr>
        <p:spPr>
          <a:xfrm>
            <a:off x="685800" y="4400550"/>
            <a:ext cx="5486399" cy="360045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p:txBody>
      </p:sp>
      <p:sp>
        <p:nvSpPr>
          <p:cNvPr id="98" name="Google Shape;98;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4" name="Shape 104"/>
        <p:cNvGrpSpPr/>
        <p:nvPr/>
      </p:nvGrpSpPr>
      <p:grpSpPr>
        <a:xfrm>
          <a:off x="0" y="0"/>
          <a:ext cx="0" cy="0"/>
          <a:chOff x="0" y="0"/>
          <a:chExt cx="0" cy="0"/>
        </a:xfrm>
      </p:grpSpPr>
      <p:sp>
        <p:nvSpPr>
          <p:cNvPr id="105" name="Google Shape;105;p26:notes"/>
          <p:cNvSpPr txBox="1"/>
          <p:nvPr>
            <p:ph idx="1" type="body"/>
          </p:nvPr>
        </p:nvSpPr>
        <p:spPr>
          <a:xfrm>
            <a:off x="685800" y="4400550"/>
            <a:ext cx="5486399" cy="360045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p:txBody>
      </p:sp>
      <p:sp>
        <p:nvSpPr>
          <p:cNvPr id="106" name="Google Shape;106;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2" name="Shape 112"/>
        <p:cNvGrpSpPr/>
        <p:nvPr/>
      </p:nvGrpSpPr>
      <p:grpSpPr>
        <a:xfrm>
          <a:off x="0" y="0"/>
          <a:ext cx="0" cy="0"/>
          <a:chOff x="0" y="0"/>
          <a:chExt cx="0" cy="0"/>
        </a:xfrm>
      </p:grpSpPr>
      <p:sp>
        <p:nvSpPr>
          <p:cNvPr id="113" name="Google Shape;113;p27:notes"/>
          <p:cNvSpPr txBox="1"/>
          <p:nvPr>
            <p:ph idx="1" type="body"/>
          </p:nvPr>
        </p:nvSpPr>
        <p:spPr>
          <a:xfrm>
            <a:off x="685800" y="4400550"/>
            <a:ext cx="5486399" cy="360045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p:txBody>
      </p:sp>
      <p:sp>
        <p:nvSpPr>
          <p:cNvPr id="114" name="Google Shape;114;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8" name="Shape 118"/>
        <p:cNvGrpSpPr/>
        <p:nvPr/>
      </p:nvGrpSpPr>
      <p:grpSpPr>
        <a:xfrm>
          <a:off x="0" y="0"/>
          <a:ext cx="0" cy="0"/>
          <a:chOff x="0" y="0"/>
          <a:chExt cx="0" cy="0"/>
        </a:xfrm>
      </p:grpSpPr>
      <p:sp>
        <p:nvSpPr>
          <p:cNvPr id="119" name="Google Shape;119;p28:notes"/>
          <p:cNvSpPr txBox="1"/>
          <p:nvPr>
            <p:ph idx="1" type="body"/>
          </p:nvPr>
        </p:nvSpPr>
        <p:spPr>
          <a:xfrm>
            <a:off x="685800" y="4400550"/>
            <a:ext cx="5486399" cy="360045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p:txBody>
      </p:sp>
      <p:sp>
        <p:nvSpPr>
          <p:cNvPr id="120" name="Google Shape;120;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4" name="Shape 124"/>
        <p:cNvGrpSpPr/>
        <p:nvPr/>
      </p:nvGrpSpPr>
      <p:grpSpPr>
        <a:xfrm>
          <a:off x="0" y="0"/>
          <a:ext cx="0" cy="0"/>
          <a:chOff x="0" y="0"/>
          <a:chExt cx="0" cy="0"/>
        </a:xfrm>
      </p:grpSpPr>
      <p:sp>
        <p:nvSpPr>
          <p:cNvPr id="125" name="Google Shape;125;p29:notes"/>
          <p:cNvSpPr txBox="1"/>
          <p:nvPr>
            <p:ph idx="1" type="body"/>
          </p:nvPr>
        </p:nvSpPr>
        <p:spPr>
          <a:xfrm>
            <a:off x="685800" y="4400550"/>
            <a:ext cx="5486399" cy="360045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200"/>
              <a:buFont typeface="Calibri"/>
              <a:buNone/>
            </a:pPr>
            <a:r>
              <a:rPr b="0" i="0" lang="en-US" sz="1200" u="none" cap="none" strike="noStrike">
                <a:solidFill>
                  <a:schemeClr val="dk1"/>
                </a:solidFill>
                <a:latin typeface="Calibri"/>
                <a:ea typeface="Calibri"/>
                <a:cs typeface="Calibri"/>
                <a:sym typeface="Calibri"/>
              </a:rPr>
              <a:t>On the assessment page in the workbook make sure that you sign off the competancies </a:t>
            </a:r>
            <a:endParaRPr b="0" i="0" sz="1200" u="none" cap="none" strike="noStrike">
              <a:solidFill>
                <a:schemeClr val="dk1"/>
              </a:solidFill>
              <a:latin typeface="Calibri"/>
              <a:ea typeface="Calibri"/>
              <a:cs typeface="Calibri"/>
              <a:sym typeface="Calibri"/>
            </a:endParaRPr>
          </a:p>
        </p:txBody>
      </p:sp>
      <p:sp>
        <p:nvSpPr>
          <p:cNvPr id="126" name="Google Shape;126;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2" name="Shape 132"/>
        <p:cNvGrpSpPr/>
        <p:nvPr/>
      </p:nvGrpSpPr>
      <p:grpSpPr>
        <a:xfrm>
          <a:off x="0" y="0"/>
          <a:ext cx="0" cy="0"/>
          <a:chOff x="0" y="0"/>
          <a:chExt cx="0" cy="0"/>
        </a:xfrm>
      </p:grpSpPr>
      <p:sp>
        <p:nvSpPr>
          <p:cNvPr id="133" name="Google Shape;133;p22:notes"/>
          <p:cNvSpPr txBox="1"/>
          <p:nvPr>
            <p:ph idx="1" type="body"/>
          </p:nvPr>
        </p:nvSpPr>
        <p:spPr>
          <a:xfrm>
            <a:off x="685800" y="4400550"/>
            <a:ext cx="5486399"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Must cover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catch pass</a:t>
            </a:r>
            <a:endParaRPr/>
          </a:p>
          <a:p>
            <a:pPr indent="0" lvl="0" marL="0" rtl="0" algn="l">
              <a:spcBef>
                <a:spcPts val="0"/>
              </a:spcBef>
              <a:spcAft>
                <a:spcPts val="0"/>
              </a:spcAft>
              <a:buNone/>
            </a:pPr>
            <a:r>
              <a:rPr lang="en-US"/>
              <a:t>GFU</a:t>
            </a:r>
            <a:endParaRPr/>
          </a:p>
          <a:p>
            <a:pPr indent="0" lvl="0" marL="0" rtl="0" algn="l">
              <a:spcBef>
                <a:spcPts val="0"/>
              </a:spcBef>
              <a:spcAft>
                <a:spcPts val="0"/>
              </a:spcAft>
              <a:buNone/>
            </a:pPr>
            <a:r>
              <a:rPr lang="en-US"/>
              <a:t>Decision Making </a:t>
            </a:r>
            <a:endParaRPr/>
          </a:p>
        </p:txBody>
      </p:sp>
      <p:sp>
        <p:nvSpPr>
          <p:cNvPr id="134" name="Google Shape;134;p22:notes"/>
          <p:cNvSpPr/>
          <p:nvPr>
            <p:ph idx="2" type="sldImg"/>
          </p:nvPr>
        </p:nvSpPr>
        <p:spPr>
          <a:xfrm>
            <a:off x="685800" y="1143000"/>
            <a:ext cx="5486399" cy="3086099"/>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7" name="Shape 137"/>
        <p:cNvGrpSpPr/>
        <p:nvPr/>
      </p:nvGrpSpPr>
      <p:grpSpPr>
        <a:xfrm>
          <a:off x="0" y="0"/>
          <a:ext cx="0" cy="0"/>
          <a:chOff x="0" y="0"/>
          <a:chExt cx="0" cy="0"/>
        </a:xfrm>
      </p:grpSpPr>
      <p:sp>
        <p:nvSpPr>
          <p:cNvPr id="138" name="Google Shape;138;p31:notes"/>
          <p:cNvSpPr txBox="1"/>
          <p:nvPr>
            <p:ph idx="1" type="body"/>
          </p:nvPr>
        </p:nvSpPr>
        <p:spPr>
          <a:xfrm>
            <a:off x="685800" y="4400550"/>
            <a:ext cx="5486399" cy="360045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p:txBody>
      </p:sp>
      <p:sp>
        <p:nvSpPr>
          <p:cNvPr id="139" name="Google Shape;139;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 name="Shape 28"/>
        <p:cNvGrpSpPr/>
        <p:nvPr/>
      </p:nvGrpSpPr>
      <p:grpSpPr>
        <a:xfrm>
          <a:off x="0" y="0"/>
          <a:ext cx="0" cy="0"/>
          <a:chOff x="0" y="0"/>
          <a:chExt cx="0" cy="0"/>
        </a:xfrm>
      </p:grpSpPr>
      <p:sp>
        <p:nvSpPr>
          <p:cNvPr id="29" name="Google Shape;29;p2:notes"/>
          <p:cNvSpPr txBox="1"/>
          <p:nvPr>
            <p:ph idx="1" type="body"/>
          </p:nvPr>
        </p:nvSpPr>
        <p:spPr>
          <a:xfrm>
            <a:off x="685800" y="4400550"/>
            <a:ext cx="5486399" cy="3600450"/>
          </a:xfrm>
          <a:prstGeom prst="rect">
            <a:avLst/>
          </a:prstGeom>
          <a:noFill/>
          <a:ln>
            <a:noFill/>
          </a:ln>
        </p:spPr>
        <p:txBody>
          <a:bodyPr anchorCtr="0" anchor="t" bIns="91425" lIns="91425" spcFirstLastPara="1" rIns="91425" wrap="square" tIns="91425">
            <a:noAutofit/>
          </a:bodyPr>
          <a:lstStyle/>
          <a:p>
            <a:pPr indent="-304800" lvl="0" marL="457200" marR="0" rtl="0" algn="l">
              <a:lnSpc>
                <a:spcPct val="100000"/>
              </a:lnSpc>
              <a:spcBef>
                <a:spcPts val="0"/>
              </a:spcBef>
              <a:spcAft>
                <a:spcPts val="0"/>
              </a:spcAft>
              <a:buClr>
                <a:schemeClr val="dk1"/>
              </a:buClr>
              <a:buSzPts val="1200"/>
              <a:buFont typeface="Calibri"/>
              <a:buChar char="●"/>
            </a:pPr>
            <a:r>
              <a:rPr b="0" i="0" lang="en-US" sz="1200" u="none" cap="none" strike="noStrike">
                <a:solidFill>
                  <a:schemeClr val="dk1"/>
                </a:solidFill>
                <a:latin typeface="Calibri"/>
                <a:ea typeface="Calibri"/>
                <a:cs typeface="Calibri"/>
                <a:sym typeface="Calibri"/>
              </a:rPr>
              <a:t>Outcomes Slide</a:t>
            </a:r>
            <a:endParaRPr/>
          </a:p>
          <a:p>
            <a:pPr indent="-304800" lvl="0" marL="457200" marR="0" rtl="0" algn="l">
              <a:lnSpc>
                <a:spcPct val="100000"/>
              </a:lnSpc>
              <a:spcBef>
                <a:spcPts val="0"/>
              </a:spcBef>
              <a:spcAft>
                <a:spcPts val="0"/>
              </a:spcAft>
              <a:buClr>
                <a:schemeClr val="dk1"/>
              </a:buClr>
              <a:buSzPts val="1200"/>
              <a:buFont typeface="Calibri"/>
              <a:buChar char="●"/>
            </a:pPr>
            <a:r>
              <a:rPr b="0" i="0" lang="en-US" sz="1200" u="none" cap="none" strike="noStrike">
                <a:solidFill>
                  <a:schemeClr val="dk1"/>
                </a:solidFill>
                <a:latin typeface="Calibri"/>
                <a:ea typeface="Calibri"/>
                <a:cs typeface="Calibri"/>
                <a:sym typeface="Calibri"/>
              </a:rPr>
              <a:t>On Completion of this course, the coach will be able to:-</a:t>
            </a:r>
            <a:endParaRPr/>
          </a:p>
          <a:p>
            <a:pPr indent="-304800" lvl="0" marL="457200" marR="0" rtl="0" algn="l">
              <a:lnSpc>
                <a:spcPct val="100000"/>
              </a:lnSpc>
              <a:spcBef>
                <a:spcPts val="0"/>
              </a:spcBef>
              <a:spcAft>
                <a:spcPts val="0"/>
              </a:spcAft>
              <a:buClr>
                <a:schemeClr val="dk1"/>
              </a:buClr>
              <a:buSzPts val="1200"/>
              <a:buFont typeface="Calibri"/>
              <a:buChar char="●"/>
            </a:pPr>
            <a:r>
              <a:rPr b="0" i="0" lang="en-US" sz="1200" u="none" cap="none" strike="noStrike">
                <a:solidFill>
                  <a:schemeClr val="dk1"/>
                </a:solidFill>
                <a:latin typeface="Calibri"/>
                <a:ea typeface="Calibri"/>
                <a:cs typeface="Calibri"/>
                <a:sym typeface="Calibri"/>
              </a:rPr>
              <a:t>1/. Effectively coach early contact to players age 8-11</a:t>
            </a:r>
            <a:endParaRPr/>
          </a:p>
          <a:p>
            <a:pPr indent="-304800" lvl="0" marL="457200" marR="0" rtl="0" algn="l">
              <a:lnSpc>
                <a:spcPct val="100000"/>
              </a:lnSpc>
              <a:spcBef>
                <a:spcPts val="0"/>
              </a:spcBef>
              <a:spcAft>
                <a:spcPts val="0"/>
              </a:spcAft>
              <a:buClr>
                <a:schemeClr val="dk1"/>
              </a:buClr>
              <a:buSzPts val="1200"/>
              <a:buFont typeface="Calibri"/>
              <a:buChar char="●"/>
            </a:pPr>
            <a:r>
              <a:rPr b="0" i="0" lang="en-US" sz="1200" u="none" cap="none" strike="noStrike">
                <a:solidFill>
                  <a:schemeClr val="dk1"/>
                </a:solidFill>
                <a:latin typeface="Calibri"/>
                <a:ea typeface="Calibri"/>
                <a:cs typeface="Calibri"/>
                <a:sym typeface="Calibri"/>
              </a:rPr>
              <a:t>Coaching elements of Falling and Tackling and the introduction of 1 v 1 contact. Coaches will be provided with information on have opportunities to practice coaching these skills</a:t>
            </a:r>
            <a:endParaRPr/>
          </a:p>
          <a:p>
            <a:pPr indent="-304800" lvl="0" marL="457200" marR="0" rtl="0" algn="l">
              <a:lnSpc>
                <a:spcPct val="100000"/>
              </a:lnSpc>
              <a:spcBef>
                <a:spcPts val="0"/>
              </a:spcBef>
              <a:spcAft>
                <a:spcPts val="0"/>
              </a:spcAft>
              <a:buClr>
                <a:schemeClr val="dk1"/>
              </a:buClr>
              <a:buSzPts val="1200"/>
              <a:buFont typeface="Calibri"/>
              <a:buChar char="●"/>
            </a:pPr>
            <a:r>
              <a:rPr b="0" i="0" lang="en-US" sz="1200" u="none" cap="none" strike="noStrike">
                <a:solidFill>
                  <a:schemeClr val="dk1"/>
                </a:solidFill>
                <a:latin typeface="Calibri"/>
                <a:ea typeface="Calibri"/>
                <a:cs typeface="Calibri"/>
                <a:sym typeface="Calibri"/>
              </a:rPr>
              <a:t>2/. Run effective coaching sessions through the medium of games to players age 8-11</a:t>
            </a:r>
            <a:endParaRPr/>
          </a:p>
          <a:p>
            <a:pPr indent="-304800" lvl="0" marL="457200" marR="0" rtl="0" algn="l">
              <a:lnSpc>
                <a:spcPct val="100000"/>
              </a:lnSpc>
              <a:spcBef>
                <a:spcPts val="0"/>
              </a:spcBef>
              <a:spcAft>
                <a:spcPts val="0"/>
              </a:spcAft>
              <a:buClr>
                <a:schemeClr val="dk1"/>
              </a:buClr>
              <a:buSzPts val="1200"/>
              <a:buFont typeface="Calibri"/>
              <a:buChar char="●"/>
            </a:pPr>
            <a:r>
              <a:rPr b="0" i="0" lang="en-US" sz="1200" u="none" cap="none" strike="noStrike">
                <a:solidFill>
                  <a:schemeClr val="dk1"/>
                </a:solidFill>
                <a:latin typeface="Calibri"/>
                <a:ea typeface="Calibri"/>
                <a:cs typeface="Calibri"/>
                <a:sym typeface="Calibri"/>
              </a:rPr>
              <a:t>Highlight the importance of games to skill development and learning. This will be a course theme. Coaches will have the opportunity to coach through games</a:t>
            </a:r>
            <a:endParaRPr/>
          </a:p>
          <a:p>
            <a:pPr indent="-304800" lvl="0" marL="457200" marR="0" rtl="0" algn="l">
              <a:lnSpc>
                <a:spcPct val="100000"/>
              </a:lnSpc>
              <a:spcBef>
                <a:spcPts val="0"/>
              </a:spcBef>
              <a:spcAft>
                <a:spcPts val="0"/>
              </a:spcAft>
              <a:buClr>
                <a:schemeClr val="dk1"/>
              </a:buClr>
              <a:buSzPts val="1200"/>
              <a:buFont typeface="Calibri"/>
              <a:buChar char="●"/>
            </a:pPr>
            <a:r>
              <a:rPr b="0" i="0" lang="en-US" sz="1200" u="none" cap="none" strike="noStrike">
                <a:solidFill>
                  <a:schemeClr val="dk1"/>
                </a:solidFill>
                <a:latin typeface="Calibri"/>
                <a:ea typeface="Calibri"/>
                <a:cs typeface="Calibri"/>
                <a:sym typeface="Calibri"/>
              </a:rPr>
              <a:t>3/. Understand how to set the correct environment to develop the Whole Player</a:t>
            </a:r>
            <a:endParaRPr/>
          </a:p>
          <a:p>
            <a:pPr indent="-304800" lvl="0" marL="457200" marR="0" rtl="0" algn="l">
              <a:lnSpc>
                <a:spcPct val="100000"/>
              </a:lnSpc>
              <a:spcBef>
                <a:spcPts val="0"/>
              </a:spcBef>
              <a:spcAft>
                <a:spcPts val="0"/>
              </a:spcAft>
              <a:buClr>
                <a:schemeClr val="dk1"/>
              </a:buClr>
              <a:buSzPts val="1200"/>
              <a:buFont typeface="Calibri"/>
              <a:buChar char="●"/>
            </a:pPr>
            <a:r>
              <a:rPr b="0" i="0" lang="en-US" sz="1200" u="none" cap="none" strike="noStrike">
                <a:solidFill>
                  <a:schemeClr val="dk1"/>
                </a:solidFill>
                <a:latin typeface="Calibri"/>
                <a:ea typeface="Calibri"/>
                <a:cs typeface="Calibri"/>
                <a:sym typeface="Calibri"/>
              </a:rPr>
              <a:t>Looking at what traits who want players to have and what traits we have to display as a coach</a:t>
            </a:r>
            <a:endParaRPr/>
          </a:p>
          <a:p>
            <a:pPr indent="-304800" lvl="0" marL="457200" marR="0" rtl="0" algn="l">
              <a:lnSpc>
                <a:spcPct val="100000"/>
              </a:lnSpc>
              <a:spcBef>
                <a:spcPts val="0"/>
              </a:spcBef>
              <a:spcAft>
                <a:spcPts val="0"/>
              </a:spcAft>
              <a:buClr>
                <a:schemeClr val="dk1"/>
              </a:buClr>
              <a:buSzPts val="1200"/>
              <a:buFont typeface="Calibri"/>
              <a:buChar char="●"/>
            </a:pPr>
            <a:r>
              <a:rPr b="0" i="0" lang="en-US" sz="1200" u="none" cap="none" strike="noStrike">
                <a:solidFill>
                  <a:schemeClr val="dk1"/>
                </a:solidFill>
                <a:latin typeface="Calibri"/>
                <a:ea typeface="Calibri"/>
                <a:cs typeface="Calibri"/>
                <a:sym typeface="Calibri"/>
              </a:rPr>
              <a:t>4/. Understand WRU development pathway for players age 8-11</a:t>
            </a:r>
            <a:endParaRPr/>
          </a:p>
          <a:p>
            <a:pPr indent="-304800" lvl="0" marL="457200" marR="0" rtl="0" algn="l">
              <a:lnSpc>
                <a:spcPct val="100000"/>
              </a:lnSpc>
              <a:spcBef>
                <a:spcPts val="0"/>
              </a:spcBef>
              <a:spcAft>
                <a:spcPts val="0"/>
              </a:spcAft>
              <a:buClr>
                <a:schemeClr val="dk1"/>
              </a:buClr>
              <a:buSzPts val="1200"/>
              <a:buFont typeface="Calibri"/>
              <a:buChar char="●"/>
            </a:pPr>
            <a:r>
              <a:rPr b="0" i="0" lang="en-US" sz="1200" u="none" cap="none" strike="noStrike">
                <a:solidFill>
                  <a:schemeClr val="dk1"/>
                </a:solidFill>
                <a:latin typeface="Calibri"/>
                <a:ea typeface="Calibri"/>
                <a:cs typeface="Calibri"/>
                <a:sym typeface="Calibri"/>
              </a:rPr>
              <a:t>Looking at the Pathway laws for U9/10/11 and also WRU Initiatives that affect these age groups </a:t>
            </a:r>
            <a:endParaRPr/>
          </a:p>
          <a:p>
            <a:pPr indent="-304800" lvl="0" marL="457200" marR="0" rtl="0" algn="l">
              <a:lnSpc>
                <a:spcPct val="100000"/>
              </a:lnSpc>
              <a:spcBef>
                <a:spcPts val="0"/>
              </a:spcBef>
              <a:spcAft>
                <a:spcPts val="0"/>
              </a:spcAft>
              <a:buClr>
                <a:schemeClr val="dk1"/>
              </a:buClr>
              <a:buSzPts val="1200"/>
              <a:buFont typeface="Calibri"/>
              <a:buChar char="●"/>
            </a:pPr>
            <a:r>
              <a:rPr b="0" i="0" lang="en-US" sz="1200" u="none" cap="none" strike="noStrike">
                <a:solidFill>
                  <a:schemeClr val="dk1"/>
                </a:solidFill>
                <a:latin typeface="Calibri"/>
                <a:ea typeface="Calibri"/>
                <a:cs typeface="Calibri"/>
                <a:sym typeface="Calibri"/>
              </a:rPr>
              <a:t>5/. Understand the importance of coaching behaviours on all those involved in the game</a:t>
            </a:r>
            <a:endParaRPr/>
          </a:p>
        </p:txBody>
      </p:sp>
      <p:sp>
        <p:nvSpPr>
          <p:cNvPr id="30" name="Google Shape;30;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3" name="Shape 143"/>
        <p:cNvGrpSpPr/>
        <p:nvPr/>
      </p:nvGrpSpPr>
      <p:grpSpPr>
        <a:xfrm>
          <a:off x="0" y="0"/>
          <a:ext cx="0" cy="0"/>
          <a:chOff x="0" y="0"/>
          <a:chExt cx="0" cy="0"/>
        </a:xfrm>
      </p:grpSpPr>
      <p:sp>
        <p:nvSpPr>
          <p:cNvPr id="144" name="Google Shape;144;p48:notes"/>
          <p:cNvSpPr txBox="1"/>
          <p:nvPr>
            <p:ph idx="1" type="body"/>
          </p:nvPr>
        </p:nvSpPr>
        <p:spPr>
          <a:xfrm>
            <a:off x="685800" y="4400550"/>
            <a:ext cx="5486399" cy="360045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p:txBody>
      </p:sp>
      <p:sp>
        <p:nvSpPr>
          <p:cNvPr id="145" name="Google Shape;145;p48:notes"/>
          <p:cNvSpPr/>
          <p:nvPr>
            <p:ph idx="2" type="sldImg"/>
          </p:nvPr>
        </p:nvSpPr>
        <p:spPr>
          <a:xfrm>
            <a:off x="685800" y="1143000"/>
            <a:ext cx="5486399" cy="3086099"/>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9" name="Shape 149"/>
        <p:cNvGrpSpPr/>
        <p:nvPr/>
      </p:nvGrpSpPr>
      <p:grpSpPr>
        <a:xfrm>
          <a:off x="0" y="0"/>
          <a:ext cx="0" cy="0"/>
          <a:chOff x="0" y="0"/>
          <a:chExt cx="0" cy="0"/>
        </a:xfrm>
      </p:grpSpPr>
      <p:sp>
        <p:nvSpPr>
          <p:cNvPr id="150" name="Google Shape;150;p49:notes"/>
          <p:cNvSpPr txBox="1"/>
          <p:nvPr>
            <p:ph idx="1" type="body"/>
          </p:nvPr>
        </p:nvSpPr>
        <p:spPr>
          <a:xfrm>
            <a:off x="685800" y="4400550"/>
            <a:ext cx="5486399" cy="360045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p:txBody>
      </p:sp>
      <p:sp>
        <p:nvSpPr>
          <p:cNvPr id="151" name="Google Shape;151;p49:notes"/>
          <p:cNvSpPr/>
          <p:nvPr>
            <p:ph idx="2" type="sldImg"/>
          </p:nvPr>
        </p:nvSpPr>
        <p:spPr>
          <a:xfrm>
            <a:off x="685800" y="1143000"/>
            <a:ext cx="5486399" cy="3086099"/>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6" name="Shape 156"/>
        <p:cNvGrpSpPr/>
        <p:nvPr/>
      </p:nvGrpSpPr>
      <p:grpSpPr>
        <a:xfrm>
          <a:off x="0" y="0"/>
          <a:ext cx="0" cy="0"/>
          <a:chOff x="0" y="0"/>
          <a:chExt cx="0" cy="0"/>
        </a:xfrm>
      </p:grpSpPr>
      <p:sp>
        <p:nvSpPr>
          <p:cNvPr id="157" name="Google Shape;157;p52:notes"/>
          <p:cNvSpPr txBox="1"/>
          <p:nvPr>
            <p:ph idx="1" type="body"/>
          </p:nvPr>
        </p:nvSpPr>
        <p:spPr>
          <a:xfrm>
            <a:off x="685800" y="4400550"/>
            <a:ext cx="5486399" cy="360045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p:txBody>
      </p:sp>
      <p:sp>
        <p:nvSpPr>
          <p:cNvPr id="158" name="Google Shape;158;p52:notes"/>
          <p:cNvSpPr/>
          <p:nvPr>
            <p:ph idx="2" type="sldImg"/>
          </p:nvPr>
        </p:nvSpPr>
        <p:spPr>
          <a:xfrm>
            <a:off x="685800" y="1143000"/>
            <a:ext cx="5486399" cy="3086099"/>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5" name="Shape 175"/>
        <p:cNvGrpSpPr/>
        <p:nvPr/>
      </p:nvGrpSpPr>
      <p:grpSpPr>
        <a:xfrm>
          <a:off x="0" y="0"/>
          <a:ext cx="0" cy="0"/>
          <a:chOff x="0" y="0"/>
          <a:chExt cx="0" cy="0"/>
        </a:xfrm>
      </p:grpSpPr>
      <p:sp>
        <p:nvSpPr>
          <p:cNvPr id="176" name="Google Shape;176;p54:notes"/>
          <p:cNvSpPr txBox="1"/>
          <p:nvPr>
            <p:ph idx="1" type="body"/>
          </p:nvPr>
        </p:nvSpPr>
        <p:spPr>
          <a:xfrm>
            <a:off x="685800" y="4400550"/>
            <a:ext cx="5486399" cy="360045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p:txBody>
      </p:sp>
      <p:sp>
        <p:nvSpPr>
          <p:cNvPr id="177" name="Google Shape;177;p54:notes"/>
          <p:cNvSpPr/>
          <p:nvPr>
            <p:ph idx="2" type="sldImg"/>
          </p:nvPr>
        </p:nvSpPr>
        <p:spPr>
          <a:xfrm>
            <a:off x="685800" y="1143000"/>
            <a:ext cx="5486399" cy="3086099"/>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1" name="Shape 181"/>
        <p:cNvGrpSpPr/>
        <p:nvPr/>
      </p:nvGrpSpPr>
      <p:grpSpPr>
        <a:xfrm>
          <a:off x="0" y="0"/>
          <a:ext cx="0" cy="0"/>
          <a:chOff x="0" y="0"/>
          <a:chExt cx="0" cy="0"/>
        </a:xfrm>
      </p:grpSpPr>
      <p:sp>
        <p:nvSpPr>
          <p:cNvPr id="182" name="Google Shape;182;p55:notes"/>
          <p:cNvSpPr txBox="1"/>
          <p:nvPr>
            <p:ph idx="1" type="body"/>
          </p:nvPr>
        </p:nvSpPr>
        <p:spPr>
          <a:xfrm>
            <a:off x="685800" y="4400550"/>
            <a:ext cx="5486399" cy="360045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p:txBody>
      </p:sp>
      <p:sp>
        <p:nvSpPr>
          <p:cNvPr id="183" name="Google Shape;183;p55:notes"/>
          <p:cNvSpPr/>
          <p:nvPr>
            <p:ph idx="2" type="sldImg"/>
          </p:nvPr>
        </p:nvSpPr>
        <p:spPr>
          <a:xfrm>
            <a:off x="685800" y="1143000"/>
            <a:ext cx="5486399" cy="3086099"/>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7" name="Shape 187"/>
        <p:cNvGrpSpPr/>
        <p:nvPr/>
      </p:nvGrpSpPr>
      <p:grpSpPr>
        <a:xfrm>
          <a:off x="0" y="0"/>
          <a:ext cx="0" cy="0"/>
          <a:chOff x="0" y="0"/>
          <a:chExt cx="0" cy="0"/>
        </a:xfrm>
      </p:grpSpPr>
      <p:sp>
        <p:nvSpPr>
          <p:cNvPr id="188" name="Google Shape;188;g62d2d187c1_0_728: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p:txBody>
      </p:sp>
      <p:sp>
        <p:nvSpPr>
          <p:cNvPr id="189" name="Google Shape;189;g62d2d187c1_0_7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3" name="Shape 193"/>
        <p:cNvGrpSpPr/>
        <p:nvPr/>
      </p:nvGrpSpPr>
      <p:grpSpPr>
        <a:xfrm>
          <a:off x="0" y="0"/>
          <a:ext cx="0" cy="0"/>
          <a:chOff x="0" y="0"/>
          <a:chExt cx="0" cy="0"/>
        </a:xfrm>
      </p:grpSpPr>
      <p:sp>
        <p:nvSpPr>
          <p:cNvPr id="194" name="Google Shape;194;g62d2d187c1_0_733: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p:txBody>
      </p:sp>
      <p:sp>
        <p:nvSpPr>
          <p:cNvPr id="195" name="Google Shape;195;g62d2d187c1_0_7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9" name="Shape 199"/>
        <p:cNvGrpSpPr/>
        <p:nvPr/>
      </p:nvGrpSpPr>
      <p:grpSpPr>
        <a:xfrm>
          <a:off x="0" y="0"/>
          <a:ext cx="0" cy="0"/>
          <a:chOff x="0" y="0"/>
          <a:chExt cx="0" cy="0"/>
        </a:xfrm>
      </p:grpSpPr>
      <p:sp>
        <p:nvSpPr>
          <p:cNvPr id="200" name="Google Shape;200;p47:notes"/>
          <p:cNvSpPr txBox="1"/>
          <p:nvPr>
            <p:ph idx="1" type="body"/>
          </p:nvPr>
        </p:nvSpPr>
        <p:spPr>
          <a:xfrm>
            <a:off x="685800" y="4400550"/>
            <a:ext cx="5486399" cy="360045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p:txBody>
      </p:sp>
      <p:sp>
        <p:nvSpPr>
          <p:cNvPr id="201" name="Google Shape;201;p47:notes"/>
          <p:cNvSpPr/>
          <p:nvPr>
            <p:ph idx="2" type="sldImg"/>
          </p:nvPr>
        </p:nvSpPr>
        <p:spPr>
          <a:xfrm>
            <a:off x="685800" y="1143000"/>
            <a:ext cx="5486399" cy="3086099"/>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6" name="Shape 206"/>
        <p:cNvGrpSpPr/>
        <p:nvPr/>
      </p:nvGrpSpPr>
      <p:grpSpPr>
        <a:xfrm>
          <a:off x="0" y="0"/>
          <a:ext cx="0" cy="0"/>
          <a:chOff x="0" y="0"/>
          <a:chExt cx="0" cy="0"/>
        </a:xfrm>
      </p:grpSpPr>
      <p:sp>
        <p:nvSpPr>
          <p:cNvPr id="207" name="Google Shape;207;p44:notes"/>
          <p:cNvSpPr txBox="1"/>
          <p:nvPr>
            <p:ph idx="1" type="body"/>
          </p:nvPr>
        </p:nvSpPr>
        <p:spPr>
          <a:xfrm>
            <a:off x="685800" y="4400550"/>
            <a:ext cx="5486399" cy="360045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p:txBody>
      </p:sp>
      <p:sp>
        <p:nvSpPr>
          <p:cNvPr id="208" name="Google Shape;208;p44:notes"/>
          <p:cNvSpPr/>
          <p:nvPr>
            <p:ph idx="2" type="sldImg"/>
          </p:nvPr>
        </p:nvSpPr>
        <p:spPr>
          <a:xfrm>
            <a:off x="685800" y="1143000"/>
            <a:ext cx="5486399" cy="3086099"/>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2" name="Shape 212"/>
        <p:cNvGrpSpPr/>
        <p:nvPr/>
      </p:nvGrpSpPr>
      <p:grpSpPr>
        <a:xfrm>
          <a:off x="0" y="0"/>
          <a:ext cx="0" cy="0"/>
          <a:chOff x="0" y="0"/>
          <a:chExt cx="0" cy="0"/>
        </a:xfrm>
      </p:grpSpPr>
      <p:sp>
        <p:nvSpPr>
          <p:cNvPr id="213" name="Google Shape;213;p45:notes"/>
          <p:cNvSpPr txBox="1"/>
          <p:nvPr>
            <p:ph idx="1" type="body"/>
          </p:nvPr>
        </p:nvSpPr>
        <p:spPr>
          <a:xfrm>
            <a:off x="685800" y="4400550"/>
            <a:ext cx="5486399" cy="360045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p:txBody>
      </p:sp>
      <p:sp>
        <p:nvSpPr>
          <p:cNvPr id="214" name="Google Shape;214;p45:notes"/>
          <p:cNvSpPr/>
          <p:nvPr>
            <p:ph idx="2" type="sldImg"/>
          </p:nvPr>
        </p:nvSpPr>
        <p:spPr>
          <a:xfrm>
            <a:off x="685800" y="1143000"/>
            <a:ext cx="5486399" cy="3086099"/>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 name="Shape 34"/>
        <p:cNvGrpSpPr/>
        <p:nvPr/>
      </p:nvGrpSpPr>
      <p:grpSpPr>
        <a:xfrm>
          <a:off x="0" y="0"/>
          <a:ext cx="0" cy="0"/>
          <a:chOff x="0" y="0"/>
          <a:chExt cx="0" cy="0"/>
        </a:xfrm>
      </p:grpSpPr>
      <p:sp>
        <p:nvSpPr>
          <p:cNvPr id="35" name="Google Shape;35;p3:notes"/>
          <p:cNvSpPr txBox="1"/>
          <p:nvPr>
            <p:ph idx="1" type="body"/>
          </p:nvPr>
        </p:nvSpPr>
        <p:spPr>
          <a:xfrm>
            <a:off x="685800" y="4400550"/>
            <a:ext cx="5486399"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3:notes"/>
          <p:cNvSpPr/>
          <p:nvPr>
            <p:ph idx="2" type="sldImg"/>
          </p:nvPr>
        </p:nvSpPr>
        <p:spPr>
          <a:xfrm>
            <a:off x="685800" y="1143000"/>
            <a:ext cx="5486399" cy="3086099"/>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9" name="Shape 219"/>
        <p:cNvGrpSpPr/>
        <p:nvPr/>
      </p:nvGrpSpPr>
      <p:grpSpPr>
        <a:xfrm>
          <a:off x="0" y="0"/>
          <a:ext cx="0" cy="0"/>
          <a:chOff x="0" y="0"/>
          <a:chExt cx="0" cy="0"/>
        </a:xfrm>
      </p:grpSpPr>
      <p:sp>
        <p:nvSpPr>
          <p:cNvPr id="220" name="Google Shape;220;g62d2d187c1_0_738: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p:txBody>
      </p:sp>
      <p:sp>
        <p:nvSpPr>
          <p:cNvPr id="221" name="Google Shape;221;g62d2d187c1_0_7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5" name="Shape 225"/>
        <p:cNvGrpSpPr/>
        <p:nvPr/>
      </p:nvGrpSpPr>
      <p:grpSpPr>
        <a:xfrm>
          <a:off x="0" y="0"/>
          <a:ext cx="0" cy="0"/>
          <a:chOff x="0" y="0"/>
          <a:chExt cx="0" cy="0"/>
        </a:xfrm>
      </p:grpSpPr>
      <p:sp>
        <p:nvSpPr>
          <p:cNvPr id="226" name="Google Shape;226;g62d2d187c1_0_744: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p:txBody>
      </p:sp>
      <p:sp>
        <p:nvSpPr>
          <p:cNvPr id="227" name="Google Shape;227;g62d2d187c1_0_7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1" name="Shape 231"/>
        <p:cNvGrpSpPr/>
        <p:nvPr/>
      </p:nvGrpSpPr>
      <p:grpSpPr>
        <a:xfrm>
          <a:off x="0" y="0"/>
          <a:ext cx="0" cy="0"/>
          <a:chOff x="0" y="0"/>
          <a:chExt cx="0" cy="0"/>
        </a:xfrm>
      </p:grpSpPr>
      <p:sp>
        <p:nvSpPr>
          <p:cNvPr id="232" name="Google Shape;232;g62d2d187c1_0_770: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p:txBody>
      </p:sp>
      <p:sp>
        <p:nvSpPr>
          <p:cNvPr id="233" name="Google Shape;233;g62d2d187c1_0_77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8" name="Shape 238"/>
        <p:cNvGrpSpPr/>
        <p:nvPr/>
      </p:nvGrpSpPr>
      <p:grpSpPr>
        <a:xfrm>
          <a:off x="0" y="0"/>
          <a:ext cx="0" cy="0"/>
          <a:chOff x="0" y="0"/>
          <a:chExt cx="0" cy="0"/>
        </a:xfrm>
      </p:grpSpPr>
      <p:sp>
        <p:nvSpPr>
          <p:cNvPr id="239" name="Google Shape;239;g62d2d187c1_0_749: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p:txBody>
      </p:sp>
      <p:sp>
        <p:nvSpPr>
          <p:cNvPr id="240" name="Google Shape;240;g62d2d187c1_0_74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4" name="Shape 244"/>
        <p:cNvGrpSpPr/>
        <p:nvPr/>
      </p:nvGrpSpPr>
      <p:grpSpPr>
        <a:xfrm>
          <a:off x="0" y="0"/>
          <a:ext cx="0" cy="0"/>
          <a:chOff x="0" y="0"/>
          <a:chExt cx="0" cy="0"/>
        </a:xfrm>
      </p:grpSpPr>
      <p:sp>
        <p:nvSpPr>
          <p:cNvPr id="245" name="Google Shape;245;g62d2d187c1_0_754: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p:txBody>
      </p:sp>
      <p:sp>
        <p:nvSpPr>
          <p:cNvPr id="246" name="Google Shape;246;g62d2d187c1_0_75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1" name="Shape 251"/>
        <p:cNvGrpSpPr/>
        <p:nvPr/>
      </p:nvGrpSpPr>
      <p:grpSpPr>
        <a:xfrm>
          <a:off x="0" y="0"/>
          <a:ext cx="0" cy="0"/>
          <a:chOff x="0" y="0"/>
          <a:chExt cx="0" cy="0"/>
        </a:xfrm>
      </p:grpSpPr>
      <p:sp>
        <p:nvSpPr>
          <p:cNvPr id="252" name="Google Shape;252;g62d2d187c1_0_760: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p:txBody>
      </p:sp>
      <p:sp>
        <p:nvSpPr>
          <p:cNvPr id="253" name="Google Shape;253;g62d2d187c1_0_76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7" name="Shape 257"/>
        <p:cNvGrpSpPr/>
        <p:nvPr/>
      </p:nvGrpSpPr>
      <p:grpSpPr>
        <a:xfrm>
          <a:off x="0" y="0"/>
          <a:ext cx="0" cy="0"/>
          <a:chOff x="0" y="0"/>
          <a:chExt cx="0" cy="0"/>
        </a:xfrm>
      </p:grpSpPr>
      <p:sp>
        <p:nvSpPr>
          <p:cNvPr id="258" name="Google Shape;258;g62d2d187c1_0_765: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p:txBody>
      </p:sp>
      <p:sp>
        <p:nvSpPr>
          <p:cNvPr id="259" name="Google Shape;259;g62d2d187c1_0_76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3" name="Shape 263"/>
        <p:cNvGrpSpPr/>
        <p:nvPr/>
      </p:nvGrpSpPr>
      <p:grpSpPr>
        <a:xfrm>
          <a:off x="0" y="0"/>
          <a:ext cx="0" cy="0"/>
          <a:chOff x="0" y="0"/>
          <a:chExt cx="0" cy="0"/>
        </a:xfrm>
      </p:grpSpPr>
      <p:sp>
        <p:nvSpPr>
          <p:cNvPr id="264" name="Google Shape;264;g62d2d187c1_0_776: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p:txBody>
      </p:sp>
      <p:sp>
        <p:nvSpPr>
          <p:cNvPr id="265" name="Google Shape;265;g62d2d187c1_0_77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0" name="Shape 270"/>
        <p:cNvGrpSpPr/>
        <p:nvPr/>
      </p:nvGrpSpPr>
      <p:grpSpPr>
        <a:xfrm>
          <a:off x="0" y="0"/>
          <a:ext cx="0" cy="0"/>
          <a:chOff x="0" y="0"/>
          <a:chExt cx="0" cy="0"/>
        </a:xfrm>
      </p:grpSpPr>
      <p:sp>
        <p:nvSpPr>
          <p:cNvPr id="271" name="Google Shape;271;g6206138358_0_0: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p:txBody>
      </p:sp>
      <p:sp>
        <p:nvSpPr>
          <p:cNvPr id="272" name="Google Shape;272;g6206138358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6" name="Shape 276"/>
        <p:cNvGrpSpPr/>
        <p:nvPr/>
      </p:nvGrpSpPr>
      <p:grpSpPr>
        <a:xfrm>
          <a:off x="0" y="0"/>
          <a:ext cx="0" cy="0"/>
          <a:chOff x="0" y="0"/>
          <a:chExt cx="0" cy="0"/>
        </a:xfrm>
      </p:grpSpPr>
      <p:sp>
        <p:nvSpPr>
          <p:cNvPr id="277" name="Google Shape;277;g6206138358_0_5: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p:txBody>
      </p:sp>
      <p:sp>
        <p:nvSpPr>
          <p:cNvPr id="278" name="Google Shape;278;g6206138358_0_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 name="Shape 40"/>
        <p:cNvGrpSpPr/>
        <p:nvPr/>
      </p:nvGrpSpPr>
      <p:grpSpPr>
        <a:xfrm>
          <a:off x="0" y="0"/>
          <a:ext cx="0" cy="0"/>
          <a:chOff x="0" y="0"/>
          <a:chExt cx="0" cy="0"/>
        </a:xfrm>
      </p:grpSpPr>
      <p:sp>
        <p:nvSpPr>
          <p:cNvPr id="41" name="Google Shape;41;p4:notes"/>
          <p:cNvSpPr txBox="1"/>
          <p:nvPr>
            <p:ph idx="1" type="body"/>
          </p:nvPr>
        </p:nvSpPr>
        <p:spPr>
          <a:xfrm>
            <a:off x="685800" y="4400550"/>
            <a:ext cx="5486399"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4:notes"/>
          <p:cNvSpPr/>
          <p:nvPr>
            <p:ph idx="2" type="sldImg"/>
          </p:nvPr>
        </p:nvSpPr>
        <p:spPr>
          <a:xfrm>
            <a:off x="685800" y="1143000"/>
            <a:ext cx="5486399" cy="3086099"/>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3" name="Shape 283"/>
        <p:cNvGrpSpPr/>
        <p:nvPr/>
      </p:nvGrpSpPr>
      <p:grpSpPr>
        <a:xfrm>
          <a:off x="0" y="0"/>
          <a:ext cx="0" cy="0"/>
          <a:chOff x="0" y="0"/>
          <a:chExt cx="0" cy="0"/>
        </a:xfrm>
      </p:grpSpPr>
      <p:sp>
        <p:nvSpPr>
          <p:cNvPr id="284" name="Google Shape;284;g6206138358_0_21: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p:txBody>
      </p:sp>
      <p:sp>
        <p:nvSpPr>
          <p:cNvPr id="285" name="Google Shape;285;g6206138358_0_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0" name="Shape 290"/>
        <p:cNvGrpSpPr/>
        <p:nvPr/>
      </p:nvGrpSpPr>
      <p:grpSpPr>
        <a:xfrm>
          <a:off x="0" y="0"/>
          <a:ext cx="0" cy="0"/>
          <a:chOff x="0" y="0"/>
          <a:chExt cx="0" cy="0"/>
        </a:xfrm>
      </p:grpSpPr>
      <p:sp>
        <p:nvSpPr>
          <p:cNvPr id="291" name="Google Shape;291;g6206138358_0_28: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p:txBody>
      </p:sp>
      <p:sp>
        <p:nvSpPr>
          <p:cNvPr id="292" name="Google Shape;292;g6206138358_0_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7" name="Shape 297"/>
        <p:cNvGrpSpPr/>
        <p:nvPr/>
      </p:nvGrpSpPr>
      <p:grpSpPr>
        <a:xfrm>
          <a:off x="0" y="0"/>
          <a:ext cx="0" cy="0"/>
          <a:chOff x="0" y="0"/>
          <a:chExt cx="0" cy="0"/>
        </a:xfrm>
      </p:grpSpPr>
      <p:sp>
        <p:nvSpPr>
          <p:cNvPr id="298" name="Google Shape;298;g6206138358_0_34: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p:txBody>
      </p:sp>
      <p:sp>
        <p:nvSpPr>
          <p:cNvPr id="299" name="Google Shape;299;g6206138358_0_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3" name="Shape 303"/>
        <p:cNvGrpSpPr/>
        <p:nvPr/>
      </p:nvGrpSpPr>
      <p:grpSpPr>
        <a:xfrm>
          <a:off x="0" y="0"/>
          <a:ext cx="0" cy="0"/>
          <a:chOff x="0" y="0"/>
          <a:chExt cx="0" cy="0"/>
        </a:xfrm>
      </p:grpSpPr>
      <p:sp>
        <p:nvSpPr>
          <p:cNvPr id="304" name="Google Shape;304;g6206138358_0_39: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p:txBody>
      </p:sp>
      <p:sp>
        <p:nvSpPr>
          <p:cNvPr id="305" name="Google Shape;305;g6206138358_0_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0" name="Shape 310"/>
        <p:cNvGrpSpPr/>
        <p:nvPr/>
      </p:nvGrpSpPr>
      <p:grpSpPr>
        <a:xfrm>
          <a:off x="0" y="0"/>
          <a:ext cx="0" cy="0"/>
          <a:chOff x="0" y="0"/>
          <a:chExt cx="0" cy="0"/>
        </a:xfrm>
      </p:grpSpPr>
      <p:sp>
        <p:nvSpPr>
          <p:cNvPr id="311" name="Google Shape;311;g6206138358_0_45: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p:txBody>
      </p:sp>
      <p:sp>
        <p:nvSpPr>
          <p:cNvPr id="312" name="Google Shape;312;g6206138358_0_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7" name="Shape 317"/>
        <p:cNvGrpSpPr/>
        <p:nvPr/>
      </p:nvGrpSpPr>
      <p:grpSpPr>
        <a:xfrm>
          <a:off x="0" y="0"/>
          <a:ext cx="0" cy="0"/>
          <a:chOff x="0" y="0"/>
          <a:chExt cx="0" cy="0"/>
        </a:xfrm>
      </p:grpSpPr>
      <p:sp>
        <p:nvSpPr>
          <p:cNvPr id="318" name="Google Shape;318;g6206138358_0_51: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p:txBody>
      </p:sp>
      <p:sp>
        <p:nvSpPr>
          <p:cNvPr id="319" name="Google Shape;319;g6206138358_0_5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4" name="Shape 324"/>
        <p:cNvGrpSpPr/>
        <p:nvPr/>
      </p:nvGrpSpPr>
      <p:grpSpPr>
        <a:xfrm>
          <a:off x="0" y="0"/>
          <a:ext cx="0" cy="0"/>
          <a:chOff x="0" y="0"/>
          <a:chExt cx="0" cy="0"/>
        </a:xfrm>
      </p:grpSpPr>
      <p:sp>
        <p:nvSpPr>
          <p:cNvPr id="325" name="Google Shape;325;p65:notes"/>
          <p:cNvSpPr txBox="1"/>
          <p:nvPr>
            <p:ph idx="1" type="body"/>
          </p:nvPr>
        </p:nvSpPr>
        <p:spPr>
          <a:xfrm>
            <a:off x="685800" y="4400550"/>
            <a:ext cx="5486399" cy="360045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p:txBody>
      </p:sp>
      <p:sp>
        <p:nvSpPr>
          <p:cNvPr id="326" name="Google Shape;326;p65:notes"/>
          <p:cNvSpPr/>
          <p:nvPr>
            <p:ph idx="2" type="sldImg"/>
          </p:nvPr>
        </p:nvSpPr>
        <p:spPr>
          <a:xfrm>
            <a:off x="685800" y="1143000"/>
            <a:ext cx="5486399" cy="3086099"/>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0" name="Shape 330"/>
        <p:cNvGrpSpPr/>
        <p:nvPr/>
      </p:nvGrpSpPr>
      <p:grpSpPr>
        <a:xfrm>
          <a:off x="0" y="0"/>
          <a:ext cx="0" cy="0"/>
          <a:chOff x="0" y="0"/>
          <a:chExt cx="0" cy="0"/>
        </a:xfrm>
      </p:grpSpPr>
      <p:sp>
        <p:nvSpPr>
          <p:cNvPr id="331" name="Google Shape;331;p32:notes"/>
          <p:cNvSpPr txBox="1"/>
          <p:nvPr>
            <p:ph idx="1" type="body"/>
          </p:nvPr>
        </p:nvSpPr>
        <p:spPr>
          <a:xfrm>
            <a:off x="685800" y="4400550"/>
            <a:ext cx="5486399" cy="360045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p:txBody>
      </p:sp>
      <p:sp>
        <p:nvSpPr>
          <p:cNvPr id="332" name="Google Shape;332;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6" name="Shape 336"/>
        <p:cNvGrpSpPr/>
        <p:nvPr/>
      </p:nvGrpSpPr>
      <p:grpSpPr>
        <a:xfrm>
          <a:off x="0" y="0"/>
          <a:ext cx="0" cy="0"/>
          <a:chOff x="0" y="0"/>
          <a:chExt cx="0" cy="0"/>
        </a:xfrm>
      </p:grpSpPr>
      <p:sp>
        <p:nvSpPr>
          <p:cNvPr id="337" name="Google Shape;337;p68:notes"/>
          <p:cNvSpPr txBox="1"/>
          <p:nvPr>
            <p:ph idx="1" type="body"/>
          </p:nvPr>
        </p:nvSpPr>
        <p:spPr>
          <a:xfrm>
            <a:off x="685800" y="4400550"/>
            <a:ext cx="5486399" cy="360045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p:txBody>
      </p:sp>
      <p:sp>
        <p:nvSpPr>
          <p:cNvPr id="338" name="Google Shape;338;p68:notes"/>
          <p:cNvSpPr/>
          <p:nvPr>
            <p:ph idx="2" type="sldImg"/>
          </p:nvPr>
        </p:nvSpPr>
        <p:spPr>
          <a:xfrm>
            <a:off x="685800" y="1143000"/>
            <a:ext cx="5486399" cy="3086099"/>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6" name="Shape 46"/>
        <p:cNvGrpSpPr/>
        <p:nvPr/>
      </p:nvGrpSpPr>
      <p:grpSpPr>
        <a:xfrm>
          <a:off x="0" y="0"/>
          <a:ext cx="0" cy="0"/>
          <a:chOff x="0" y="0"/>
          <a:chExt cx="0" cy="0"/>
        </a:xfrm>
      </p:grpSpPr>
      <p:sp>
        <p:nvSpPr>
          <p:cNvPr id="47" name="Google Shape;47;p7:notes"/>
          <p:cNvSpPr txBox="1"/>
          <p:nvPr>
            <p:ph idx="1" type="body"/>
          </p:nvPr>
        </p:nvSpPr>
        <p:spPr>
          <a:xfrm>
            <a:off x="685800" y="4400550"/>
            <a:ext cx="5486399" cy="360045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p:txBody>
      </p:sp>
      <p:sp>
        <p:nvSpPr>
          <p:cNvPr id="48" name="Google Shape;48;p7:notes"/>
          <p:cNvSpPr/>
          <p:nvPr>
            <p:ph idx="2" type="sldImg"/>
          </p:nvPr>
        </p:nvSpPr>
        <p:spPr>
          <a:xfrm>
            <a:off x="685800" y="1143000"/>
            <a:ext cx="5486399" cy="3086099"/>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2" name="Shape 52"/>
        <p:cNvGrpSpPr/>
        <p:nvPr/>
      </p:nvGrpSpPr>
      <p:grpSpPr>
        <a:xfrm>
          <a:off x="0" y="0"/>
          <a:ext cx="0" cy="0"/>
          <a:chOff x="0" y="0"/>
          <a:chExt cx="0" cy="0"/>
        </a:xfrm>
      </p:grpSpPr>
      <p:sp>
        <p:nvSpPr>
          <p:cNvPr id="53" name="Google Shape;53;p8:notes"/>
          <p:cNvSpPr txBox="1"/>
          <p:nvPr>
            <p:ph idx="1" type="body"/>
          </p:nvPr>
        </p:nvSpPr>
        <p:spPr>
          <a:xfrm>
            <a:off x="685800" y="4400550"/>
            <a:ext cx="5486399" cy="360045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p:txBody>
      </p:sp>
      <p:sp>
        <p:nvSpPr>
          <p:cNvPr id="54" name="Google Shape;54;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9" name="Shape 59"/>
        <p:cNvGrpSpPr/>
        <p:nvPr/>
      </p:nvGrpSpPr>
      <p:grpSpPr>
        <a:xfrm>
          <a:off x="0" y="0"/>
          <a:ext cx="0" cy="0"/>
          <a:chOff x="0" y="0"/>
          <a:chExt cx="0" cy="0"/>
        </a:xfrm>
      </p:grpSpPr>
      <p:sp>
        <p:nvSpPr>
          <p:cNvPr id="60" name="Google Shape;60;p9:notes"/>
          <p:cNvSpPr txBox="1"/>
          <p:nvPr>
            <p:ph idx="1" type="body"/>
          </p:nvPr>
        </p:nvSpPr>
        <p:spPr>
          <a:xfrm>
            <a:off x="685800" y="4400550"/>
            <a:ext cx="5486399" cy="360045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200"/>
              <a:buNone/>
            </a:pPr>
            <a:r>
              <a:t/>
            </a:r>
            <a:endParaRPr b="0" i="0" sz="1200" u="none" cap="none" strike="noStrike">
              <a:solidFill>
                <a:schemeClr val="dk1"/>
              </a:solidFill>
              <a:latin typeface="Calibri"/>
              <a:ea typeface="Calibri"/>
              <a:cs typeface="Calibri"/>
              <a:sym typeface="Calibri"/>
            </a:endParaRPr>
          </a:p>
        </p:txBody>
      </p:sp>
      <p:sp>
        <p:nvSpPr>
          <p:cNvPr id="61" name="Google Shape;61;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5" name="Shape 65"/>
        <p:cNvGrpSpPr/>
        <p:nvPr/>
      </p:nvGrpSpPr>
      <p:grpSpPr>
        <a:xfrm>
          <a:off x="0" y="0"/>
          <a:ext cx="0" cy="0"/>
          <a:chOff x="0" y="0"/>
          <a:chExt cx="0" cy="0"/>
        </a:xfrm>
      </p:grpSpPr>
      <p:sp>
        <p:nvSpPr>
          <p:cNvPr id="66" name="Google Shape;66;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7" name="Google Shape;67;p10:notes"/>
          <p:cNvSpPr txBox="1"/>
          <p:nvPr>
            <p:ph idx="1" type="body"/>
          </p:nvPr>
        </p:nvSpPr>
        <p:spPr>
          <a:xfrm>
            <a:off x="685800" y="4400550"/>
            <a:ext cx="5486399" cy="3600450"/>
          </a:xfrm>
          <a:prstGeom prst="rect">
            <a:avLst/>
          </a:prstGeom>
          <a:noFill/>
          <a:ln>
            <a:noFill/>
          </a:ln>
        </p:spPr>
        <p:txBody>
          <a:bodyPr anchorCtr="0" anchor="t" bIns="91425" lIns="91425" spcFirstLastPara="1" rIns="91425" wrap="square" tIns="91425">
            <a:noAutofit/>
          </a:bodyPr>
          <a:lstStyle/>
          <a:p>
            <a:pPr indent="-304800" lvl="0" marL="457200" rtl="0" algn="l">
              <a:lnSpc>
                <a:spcPct val="100000"/>
              </a:lnSpc>
              <a:spcBef>
                <a:spcPts val="0"/>
              </a:spcBef>
              <a:spcAft>
                <a:spcPts val="0"/>
              </a:spcAft>
              <a:buSzPts val="1200"/>
              <a:buChar char="●"/>
            </a:pPr>
            <a:r>
              <a:rPr b="0" i="0" lang="en-US" sz="1200" u="none" cap="none" strike="noStrike">
                <a:solidFill>
                  <a:schemeClr val="dk1"/>
                </a:solidFill>
                <a:latin typeface="Calibri"/>
                <a:ea typeface="Calibri"/>
                <a:cs typeface="Calibri"/>
                <a:sym typeface="Calibri"/>
              </a:rPr>
              <a:t>Task 1</a:t>
            </a:r>
            <a:endParaRPr/>
          </a:p>
          <a:p>
            <a:pPr indent="-304800" lvl="0" marL="457200" rtl="0" algn="l">
              <a:lnSpc>
                <a:spcPct val="100000"/>
              </a:lnSpc>
              <a:spcBef>
                <a:spcPts val="0"/>
              </a:spcBef>
              <a:spcAft>
                <a:spcPts val="0"/>
              </a:spcAft>
              <a:buSzPts val="1200"/>
              <a:buChar char="●"/>
            </a:pPr>
            <a:r>
              <a:rPr b="0" i="0" lang="en-US" sz="1200" u="none" cap="none" strike="noStrike">
                <a:solidFill>
                  <a:schemeClr val="dk1"/>
                </a:solidFill>
                <a:latin typeface="Calibri"/>
                <a:ea typeface="Calibri"/>
                <a:cs typeface="Calibri"/>
                <a:sym typeface="Calibri"/>
              </a:rPr>
              <a:t>Group Work Task 15 mins -  </a:t>
            </a:r>
            <a:endParaRPr/>
          </a:p>
          <a:p>
            <a:pPr indent="-304800" lvl="0" marL="457200" rtl="0" algn="l">
              <a:lnSpc>
                <a:spcPct val="100000"/>
              </a:lnSpc>
              <a:spcBef>
                <a:spcPts val="0"/>
              </a:spcBef>
              <a:spcAft>
                <a:spcPts val="0"/>
              </a:spcAft>
              <a:buSzPts val="1200"/>
              <a:buChar char="●"/>
            </a:pPr>
            <a:r>
              <a:rPr b="0" i="0" lang="en-US" sz="1200" u="none" cap="none" strike="noStrike">
                <a:solidFill>
                  <a:schemeClr val="dk1"/>
                </a:solidFill>
                <a:latin typeface="Calibri"/>
                <a:ea typeface="Calibri"/>
                <a:cs typeface="Calibri"/>
                <a:sym typeface="Calibri"/>
              </a:rPr>
              <a:t>Leader to ask groups to list what they think are positive coaching characteristics for coaches and players. Coaches to flipchart and feedback</a:t>
            </a:r>
            <a:endParaRPr/>
          </a:p>
          <a:p>
            <a:pPr indent="-304800" lvl="0" marL="457200" marR="0" rtl="0" algn="l">
              <a:lnSpc>
                <a:spcPct val="100000"/>
              </a:lnSpc>
              <a:spcBef>
                <a:spcPts val="0"/>
              </a:spcBef>
              <a:spcAft>
                <a:spcPts val="0"/>
              </a:spcAft>
              <a:buClr>
                <a:schemeClr val="dk1"/>
              </a:buClr>
              <a:buSzPts val="1200"/>
              <a:buFont typeface="Calibri"/>
              <a:buChar char="●"/>
            </a:pPr>
            <a:r>
              <a:rPr b="0" i="0" lang="en-US" sz="1200" u="none" cap="none" strike="noStrike">
                <a:solidFill>
                  <a:schemeClr val="dk1"/>
                </a:solidFill>
                <a:latin typeface="Calibri"/>
                <a:ea typeface="Calibri"/>
                <a:cs typeface="Calibri"/>
                <a:sym typeface="Calibri"/>
              </a:rPr>
              <a:t>Leader to show full list ( as off Whole Player and Coach diagrams we have done ) and coaches to write in Resource</a:t>
            </a:r>
            <a:r>
              <a:rPr lang="en-US"/>
              <a:t>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a:p>
            <a:pPr indent="-228600" lvl="0" marL="457200" marR="0" rtl="0" algn="l">
              <a:lnSpc>
                <a:spcPct val="100000"/>
              </a:lnSpc>
              <a:spcBef>
                <a:spcPts val="0"/>
              </a:spcBef>
              <a:spcAft>
                <a:spcPts val="0"/>
              </a:spcAft>
              <a:buClr>
                <a:schemeClr val="dk1"/>
              </a:buClr>
              <a:buSzPts val="1200"/>
              <a:buFont typeface="Calibri"/>
              <a:buNone/>
            </a:pPr>
            <a:r>
              <a:t/>
            </a:r>
            <a:endParaRPr/>
          </a:p>
        </p:txBody>
      </p:sp>
      <p:sp>
        <p:nvSpPr>
          <p:cNvPr id="68" name="Google Shape;68;p10:notes"/>
          <p:cNvSpPr txBox="1"/>
          <p:nvPr>
            <p:ph idx="12" type="sldNum"/>
          </p:nvPr>
        </p:nvSpPr>
        <p:spPr>
          <a:xfrm>
            <a:off x="3884612" y="8685213"/>
            <a:ext cx="2971799" cy="458786"/>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2" name="Shape 72"/>
        <p:cNvGrpSpPr/>
        <p:nvPr/>
      </p:nvGrpSpPr>
      <p:grpSpPr>
        <a:xfrm>
          <a:off x="0" y="0"/>
          <a:ext cx="0" cy="0"/>
          <a:chOff x="0" y="0"/>
          <a:chExt cx="0" cy="0"/>
        </a:xfrm>
      </p:grpSpPr>
      <p:sp>
        <p:nvSpPr>
          <p:cNvPr id="73" name="Google Shape;73;p11:notes"/>
          <p:cNvSpPr txBox="1"/>
          <p:nvPr>
            <p:ph idx="1" type="body"/>
          </p:nvPr>
        </p:nvSpPr>
        <p:spPr>
          <a:xfrm>
            <a:off x="685800" y="4400550"/>
            <a:ext cx="5486399" cy="3600450"/>
          </a:xfrm>
          <a:prstGeom prst="rect">
            <a:avLst/>
          </a:prstGeom>
          <a:noFill/>
          <a:ln>
            <a:noFill/>
          </a:ln>
        </p:spPr>
        <p:txBody>
          <a:bodyPr anchorCtr="0" anchor="t" bIns="91425" lIns="91425" spcFirstLastPara="1" rIns="91425" wrap="square" tIns="91425">
            <a:noAutofit/>
          </a:bodyPr>
          <a:lstStyle/>
          <a:p>
            <a:pPr indent="-304800" lvl="0" marL="457200" rtl="0" algn="l">
              <a:lnSpc>
                <a:spcPct val="100000"/>
              </a:lnSpc>
              <a:spcBef>
                <a:spcPts val="0"/>
              </a:spcBef>
              <a:spcAft>
                <a:spcPts val="0"/>
              </a:spcAft>
              <a:buSzPts val="1200"/>
              <a:buChar char="●"/>
            </a:pPr>
            <a:r>
              <a:rPr b="0" i="0" lang="en-US" sz="1200" u="none" cap="none" strike="noStrike">
                <a:solidFill>
                  <a:schemeClr val="dk1"/>
                </a:solidFill>
                <a:latin typeface="Calibri"/>
                <a:ea typeface="Calibri"/>
                <a:cs typeface="Calibri"/>
                <a:sym typeface="Calibri"/>
              </a:rPr>
              <a:t>Task 1</a:t>
            </a:r>
            <a:endParaRPr/>
          </a:p>
          <a:p>
            <a:pPr indent="-304800" lvl="0" marL="457200" rtl="0" algn="l">
              <a:lnSpc>
                <a:spcPct val="100000"/>
              </a:lnSpc>
              <a:spcBef>
                <a:spcPts val="0"/>
              </a:spcBef>
              <a:spcAft>
                <a:spcPts val="0"/>
              </a:spcAft>
              <a:buSzPts val="1200"/>
              <a:buChar char="●"/>
            </a:pPr>
            <a:r>
              <a:rPr b="0" i="0" lang="en-US" sz="1200" u="none" cap="none" strike="noStrike">
                <a:solidFill>
                  <a:schemeClr val="dk1"/>
                </a:solidFill>
                <a:latin typeface="Calibri"/>
                <a:ea typeface="Calibri"/>
                <a:cs typeface="Calibri"/>
                <a:sym typeface="Calibri"/>
              </a:rPr>
              <a:t>Group Work Task 15 mins -  </a:t>
            </a:r>
            <a:endParaRPr/>
          </a:p>
          <a:p>
            <a:pPr indent="-304800" lvl="0" marL="457200" rtl="0" algn="l">
              <a:lnSpc>
                <a:spcPct val="100000"/>
              </a:lnSpc>
              <a:spcBef>
                <a:spcPts val="0"/>
              </a:spcBef>
              <a:spcAft>
                <a:spcPts val="0"/>
              </a:spcAft>
              <a:buSzPts val="1200"/>
              <a:buChar char="●"/>
            </a:pPr>
            <a:r>
              <a:rPr b="0" i="0" lang="en-US" sz="1200" u="none" cap="none" strike="noStrike">
                <a:solidFill>
                  <a:schemeClr val="dk1"/>
                </a:solidFill>
                <a:latin typeface="Calibri"/>
                <a:ea typeface="Calibri"/>
                <a:cs typeface="Calibri"/>
                <a:sym typeface="Calibri"/>
              </a:rPr>
              <a:t>Leader to ask groups to list what they think are positive coaching characteristics for coaches and players. Coaches to flipchart and feedback</a:t>
            </a:r>
            <a:endParaRPr/>
          </a:p>
          <a:p>
            <a:pPr indent="-304800" lvl="0" marL="457200" marR="0" rtl="0" algn="l">
              <a:lnSpc>
                <a:spcPct val="100000"/>
              </a:lnSpc>
              <a:spcBef>
                <a:spcPts val="0"/>
              </a:spcBef>
              <a:spcAft>
                <a:spcPts val="0"/>
              </a:spcAft>
              <a:buClr>
                <a:schemeClr val="dk1"/>
              </a:buClr>
              <a:buSzPts val="1200"/>
              <a:buFont typeface="Calibri"/>
              <a:buChar char="●"/>
            </a:pPr>
            <a:r>
              <a:rPr b="0" i="0" lang="en-US" sz="1200" u="none" cap="none" strike="noStrike">
                <a:solidFill>
                  <a:schemeClr val="dk1"/>
                </a:solidFill>
                <a:latin typeface="Calibri"/>
                <a:ea typeface="Calibri"/>
                <a:cs typeface="Calibri"/>
                <a:sym typeface="Calibri"/>
              </a:rPr>
              <a:t>Leader to show full list ( as off Whole Player and Coach diagrams we have done ) and coaches to write in Resource</a:t>
            </a:r>
            <a:r>
              <a:rPr lang="en-US"/>
              <a:t>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p:txBody>
      </p:sp>
      <p:sp>
        <p:nvSpPr>
          <p:cNvPr id="74" name="Google Shape;74;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p:cSld name="Title and Content">
    <p:spTree>
      <p:nvGrpSpPr>
        <p:cNvPr id="11" name="Shape 11"/>
        <p:cNvGrpSpPr/>
        <p:nvPr/>
      </p:nvGrpSpPr>
      <p:grpSpPr>
        <a:xfrm>
          <a:off x="0" y="0"/>
          <a:ext cx="0" cy="0"/>
          <a:chOff x="0" y="0"/>
          <a:chExt cx="0" cy="0"/>
        </a:xfrm>
      </p:grpSpPr>
      <p:sp>
        <p:nvSpPr>
          <p:cNvPr id="12" name="Google Shape;12;p70"/>
          <p:cNvSpPr txBox="1"/>
          <p:nvPr>
            <p:ph type="title"/>
          </p:nvPr>
        </p:nvSpPr>
        <p:spPr>
          <a:xfrm>
            <a:off x="342440" y="2755785"/>
            <a:ext cx="5364296" cy="659442"/>
          </a:xfrm>
          <a:prstGeom prst="rect">
            <a:avLst/>
          </a:prstGeom>
          <a:noFill/>
          <a:ln>
            <a:noFill/>
          </a:ln>
        </p:spPr>
        <p:txBody>
          <a:bodyPr anchorCtr="0" anchor="t" bIns="91425" lIns="91425" spcFirstLastPara="1" rIns="91425" wrap="square" tIns="91425">
            <a:noAutofit/>
          </a:bodyPr>
          <a:lstStyle>
            <a:lvl1pPr lvl="0" marR="0" rtl="0" algn="l">
              <a:lnSpc>
                <a:spcPct val="90000"/>
              </a:lnSpc>
              <a:spcBef>
                <a:spcPts val="0"/>
              </a:spcBef>
              <a:spcAft>
                <a:spcPts val="0"/>
              </a:spcAft>
              <a:buClr>
                <a:srgbClr val="C00000"/>
              </a:buClr>
              <a:buSzPts val="4400"/>
              <a:buFont typeface="Arial"/>
              <a:buNone/>
              <a:defRPr b="0" i="0" sz="4400" u="none" cap="none" strike="noStrike">
                <a:solidFill>
                  <a:srgbClr val="C00000"/>
                </a:solidFill>
                <a:latin typeface="Arial"/>
                <a:ea typeface="Arial"/>
                <a:cs typeface="Arial"/>
                <a:sym typeface="Arial"/>
              </a:defRPr>
            </a:lvl1pPr>
            <a:lvl2pPr lvl="1"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9pPr>
          </a:lstStyle>
          <a:p/>
        </p:txBody>
      </p:sp>
      <p:sp>
        <p:nvSpPr>
          <p:cNvPr id="13" name="Google Shape;13;p70"/>
          <p:cNvSpPr txBox="1"/>
          <p:nvPr/>
        </p:nvSpPr>
        <p:spPr>
          <a:xfrm>
            <a:off x="342440" y="3415228"/>
            <a:ext cx="5364296" cy="65944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C00000"/>
              </a:buClr>
              <a:buSzPts val="3600"/>
              <a:buFont typeface="Arial"/>
              <a:buNone/>
            </a:pPr>
            <a:r>
              <a:t/>
            </a:r>
            <a:endParaRPr b="0" i="0" sz="3600" u="none" cap="none" strike="noStrike">
              <a:solidFill>
                <a:srgbClr val="C00000"/>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p:cSld name="Title and Content">
    <p:spTree>
      <p:nvGrpSpPr>
        <p:cNvPr id="16" name="Shape 16"/>
        <p:cNvGrpSpPr/>
        <p:nvPr/>
      </p:nvGrpSpPr>
      <p:grpSpPr>
        <a:xfrm>
          <a:off x="0" y="0"/>
          <a:ext cx="0" cy="0"/>
          <a:chOff x="0" y="0"/>
          <a:chExt cx="0" cy="0"/>
        </a:xfrm>
      </p:grpSpPr>
      <p:sp>
        <p:nvSpPr>
          <p:cNvPr id="17" name="Google Shape;17;p72"/>
          <p:cNvSpPr txBox="1"/>
          <p:nvPr>
            <p:ph type="title"/>
          </p:nvPr>
        </p:nvSpPr>
        <p:spPr>
          <a:xfrm>
            <a:off x="838200" y="346837"/>
            <a:ext cx="10515599" cy="659003"/>
          </a:xfrm>
          <a:prstGeom prst="rect">
            <a:avLst/>
          </a:prstGeom>
          <a:noFill/>
          <a:ln>
            <a:noFill/>
          </a:ln>
        </p:spPr>
        <p:txBody>
          <a:bodyPr anchorCtr="0" anchor="t" bIns="91425" lIns="91425" spcFirstLastPara="1" rIns="91425" wrap="square" tIns="91425">
            <a:noAutofit/>
          </a:bodyPr>
          <a:lstStyle>
            <a:lvl1pPr lvl="0" marR="0" rtl="0" algn="ctr">
              <a:lnSpc>
                <a:spcPct val="90000"/>
              </a:lnSpc>
              <a:spcBef>
                <a:spcPts val="0"/>
              </a:spcBef>
              <a:spcAft>
                <a:spcPts val="0"/>
              </a:spcAft>
              <a:buClr>
                <a:srgbClr val="C00000"/>
              </a:buClr>
              <a:buSzPts val="4400"/>
              <a:buFont typeface="Arial"/>
              <a:buNone/>
              <a:defRPr b="0" i="0" sz="4400" u="none" cap="none" strike="noStrike">
                <a:solidFill>
                  <a:srgbClr val="C00000"/>
                </a:solidFill>
                <a:latin typeface="Arial"/>
                <a:ea typeface="Arial"/>
                <a:cs typeface="Arial"/>
                <a:sym typeface="Arial"/>
              </a:defRPr>
            </a:lvl1pPr>
            <a:lvl2pPr lvl="1"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9pPr>
          </a:lstStyle>
          <a:p/>
        </p:txBody>
      </p:sp>
      <p:sp>
        <p:nvSpPr>
          <p:cNvPr id="18" name="Google Shape;18;p72"/>
          <p:cNvSpPr txBox="1"/>
          <p:nvPr>
            <p:ph idx="1" type="body"/>
          </p:nvPr>
        </p:nvSpPr>
        <p:spPr>
          <a:xfrm>
            <a:off x="838200" y="1316736"/>
            <a:ext cx="10515599" cy="4352545"/>
          </a:xfrm>
          <a:prstGeom prst="rect">
            <a:avLst/>
          </a:prstGeom>
          <a:noFill/>
          <a:ln>
            <a:noFill/>
          </a:ln>
        </p:spPr>
        <p:txBody>
          <a:bodyPr anchorCtr="0" anchor="t" bIns="91425" lIns="91425" spcFirstLastPara="1" rIns="91425" wrap="square" tIns="91425">
            <a:noAutofit/>
          </a:bodyPr>
          <a:lstStyle>
            <a:lvl1pPr indent="-406400" lvl="0" marL="457200" marR="0" rtl="0" algn="l">
              <a:lnSpc>
                <a:spcPct val="90000"/>
              </a:lnSpc>
              <a:spcBef>
                <a:spcPts val="1000"/>
              </a:spcBef>
              <a:spcAft>
                <a:spcPts val="0"/>
              </a:spcAft>
              <a:buClr>
                <a:srgbClr val="C00000"/>
              </a:buClr>
              <a:buSzPts val="2800"/>
              <a:buFont typeface="Arial"/>
              <a:buChar char="•"/>
              <a:defRPr b="0" i="0" sz="2800" u="none" cap="none" strike="noStrike">
                <a:solidFill>
                  <a:srgbClr val="C00000"/>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p:cSld name="Title and Content">
    <p:spTree>
      <p:nvGrpSpPr>
        <p:cNvPr id="21" name="Shape 21"/>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3.jpg"/><Relationship Id="rId2" Type="http://schemas.openxmlformats.org/officeDocument/2006/relationships/slideLayout" Target="../slideLayouts/slideLayout1.xml"/><Relationship Id="rId3"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2.jpg"/><Relationship Id="rId2" Type="http://schemas.openxmlformats.org/officeDocument/2006/relationships/slideLayout" Target="../slideLayouts/slideLayout2.xml"/><Relationship Id="rId3" Type="http://schemas.openxmlformats.org/officeDocument/2006/relationships/theme" Target="../theme/theme3.xml"/></Relationships>
</file>

<file path=ppt/slideMasters/_rels/slideMaster3.xml.rels><?xml version="1.0" encoding="UTF-8" standalone="yes"?><Relationships xmlns="http://schemas.openxmlformats.org/package/2006/relationships"><Relationship Id="rId1" Type="http://schemas.openxmlformats.org/officeDocument/2006/relationships/image" Target="../media/image1.jpg"/><Relationship Id="rId2" Type="http://schemas.openxmlformats.org/officeDocument/2006/relationships/slideLayout" Target="../slideLayouts/slideLayout3.xml"/><Relationship Id="rId3"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 name="Shape 9"/>
        <p:cNvGrpSpPr/>
        <p:nvPr/>
      </p:nvGrpSpPr>
      <p:grpSpPr>
        <a:xfrm>
          <a:off x="0" y="0"/>
          <a:ext cx="0" cy="0"/>
          <a:chOff x="0" y="0"/>
          <a:chExt cx="0" cy="0"/>
        </a:xfrm>
      </p:grpSpPr>
      <p:pic>
        <p:nvPicPr>
          <p:cNvPr id="10" name="Google Shape;10;p69"/>
          <p:cNvPicPr preferRelativeResize="0"/>
          <p:nvPr/>
        </p:nvPicPr>
        <p:blipFill rotWithShape="1">
          <a:blip r:embed="rId1">
            <a:alphaModFix/>
          </a:blip>
          <a:srcRect b="0" l="0" r="0" t="0"/>
          <a:stretch/>
        </p:blipFill>
        <p:spPr>
          <a:xfrm>
            <a:off x="0" y="0"/>
            <a:ext cx="12192000" cy="6860032"/>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4" name="Shape 14"/>
        <p:cNvGrpSpPr/>
        <p:nvPr/>
      </p:nvGrpSpPr>
      <p:grpSpPr>
        <a:xfrm>
          <a:off x="0" y="0"/>
          <a:ext cx="0" cy="0"/>
          <a:chOff x="0" y="0"/>
          <a:chExt cx="0" cy="0"/>
        </a:xfrm>
      </p:grpSpPr>
      <p:pic>
        <p:nvPicPr>
          <p:cNvPr id="15" name="Google Shape;15;p71"/>
          <p:cNvPicPr preferRelativeResize="0"/>
          <p:nvPr/>
        </p:nvPicPr>
        <p:blipFill rotWithShape="1">
          <a:blip r:embed="rId1">
            <a:alphaModFix/>
          </a:blip>
          <a:srcRect b="0" l="0" r="0" t="0"/>
          <a:stretch/>
        </p:blipFill>
        <p:spPr>
          <a:xfrm>
            <a:off x="0" y="0"/>
            <a:ext cx="12188388" cy="685800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51"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9" name="Shape 19"/>
        <p:cNvGrpSpPr/>
        <p:nvPr/>
      </p:nvGrpSpPr>
      <p:grpSpPr>
        <a:xfrm>
          <a:off x="0" y="0"/>
          <a:ext cx="0" cy="0"/>
          <a:chOff x="0" y="0"/>
          <a:chExt cx="0" cy="0"/>
        </a:xfrm>
      </p:grpSpPr>
      <p:pic>
        <p:nvPicPr>
          <p:cNvPr id="20" name="Google Shape;20;p73"/>
          <p:cNvPicPr preferRelativeResize="0"/>
          <p:nvPr/>
        </p:nvPicPr>
        <p:blipFill rotWithShape="1">
          <a:blip r:embed="rId1">
            <a:alphaModFix/>
          </a:blip>
          <a:srcRect b="0" l="0" r="0" t="0"/>
          <a:stretch/>
        </p:blipFill>
        <p:spPr>
          <a:xfrm>
            <a:off x="0" y="-2031"/>
            <a:ext cx="12192000" cy="6860032"/>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53"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 name="Shape 25"/>
        <p:cNvGrpSpPr/>
        <p:nvPr/>
      </p:nvGrpSpPr>
      <p:grpSpPr>
        <a:xfrm>
          <a:off x="0" y="0"/>
          <a:ext cx="0" cy="0"/>
          <a:chOff x="0" y="0"/>
          <a:chExt cx="0" cy="0"/>
        </a:xfrm>
      </p:grpSpPr>
      <p:sp>
        <p:nvSpPr>
          <p:cNvPr id="26" name="Google Shape;26;p1"/>
          <p:cNvSpPr txBox="1"/>
          <p:nvPr>
            <p:ph type="title"/>
          </p:nvPr>
        </p:nvSpPr>
        <p:spPr>
          <a:xfrm>
            <a:off x="342440" y="2755785"/>
            <a:ext cx="5364296" cy="65944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C00000"/>
              </a:buClr>
              <a:buSzPts val="1100"/>
              <a:buFont typeface="Arial"/>
              <a:buNone/>
            </a:pPr>
            <a:r>
              <a:rPr lang="en-US">
                <a:latin typeface="Comic Sans MS"/>
                <a:ea typeface="Comic Sans MS"/>
                <a:cs typeface="Comic Sans MS"/>
                <a:sym typeface="Comic Sans MS"/>
              </a:rPr>
              <a:t>Rugby Leaders 2</a:t>
            </a:r>
            <a:endParaRPr>
              <a:latin typeface="Comic Sans MS"/>
              <a:ea typeface="Comic Sans MS"/>
              <a:cs typeface="Comic Sans MS"/>
              <a:sym typeface="Comic Sans MS"/>
            </a:endParaRPr>
          </a:p>
        </p:txBody>
      </p:sp>
      <p:sp>
        <p:nvSpPr>
          <p:cNvPr id="27" name="Google Shape;27;p1"/>
          <p:cNvSpPr txBox="1"/>
          <p:nvPr/>
        </p:nvSpPr>
        <p:spPr>
          <a:xfrm>
            <a:off x="342440" y="3479685"/>
            <a:ext cx="5364296" cy="65944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C00000"/>
              </a:buClr>
              <a:buSzPts val="11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1" name="Shape 81"/>
        <p:cNvGrpSpPr/>
        <p:nvPr/>
      </p:nvGrpSpPr>
      <p:grpSpPr>
        <a:xfrm>
          <a:off x="0" y="0"/>
          <a:ext cx="0" cy="0"/>
          <a:chOff x="0" y="0"/>
          <a:chExt cx="0" cy="0"/>
        </a:xfrm>
      </p:grpSpPr>
      <p:sp>
        <p:nvSpPr>
          <p:cNvPr id="82" name="Google Shape;82;p12"/>
          <p:cNvSpPr txBox="1"/>
          <p:nvPr>
            <p:ph type="title"/>
          </p:nvPr>
        </p:nvSpPr>
        <p:spPr>
          <a:xfrm>
            <a:off x="838200" y="346837"/>
            <a:ext cx="10515599" cy="659003"/>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C00000"/>
              </a:buClr>
              <a:buSzPts val="1100"/>
              <a:buFont typeface="Arial"/>
              <a:buNone/>
            </a:pPr>
            <a:r>
              <a:rPr i="0" lang="en-US" sz="4400" u="none" cap="none" strike="noStrike">
                <a:solidFill>
                  <a:srgbClr val="C00000"/>
                </a:solidFill>
                <a:latin typeface="Comic Sans MS"/>
                <a:ea typeface="Comic Sans MS"/>
                <a:cs typeface="Comic Sans MS"/>
                <a:sym typeface="Comic Sans MS"/>
              </a:rPr>
              <a:t>Whole Coach</a:t>
            </a:r>
            <a:endParaRPr>
              <a:latin typeface="Comic Sans MS"/>
              <a:ea typeface="Comic Sans MS"/>
              <a:cs typeface="Comic Sans MS"/>
              <a:sym typeface="Comic Sans MS"/>
            </a:endParaRPr>
          </a:p>
        </p:txBody>
      </p:sp>
      <p:pic>
        <p:nvPicPr>
          <p:cNvPr id="83" name="Google Shape;83;p12"/>
          <p:cNvPicPr preferRelativeResize="0"/>
          <p:nvPr/>
        </p:nvPicPr>
        <p:blipFill rotWithShape="1">
          <a:blip r:embed="rId3">
            <a:alphaModFix/>
          </a:blip>
          <a:srcRect b="0" l="0" r="0" t="0"/>
          <a:stretch/>
        </p:blipFill>
        <p:spPr>
          <a:xfrm>
            <a:off x="3371619" y="1182812"/>
            <a:ext cx="5360272" cy="441434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3"/>
                                        </p:tgtEl>
                                        <p:attrNameLst>
                                          <p:attrName>style.visibility</p:attrName>
                                        </p:attrNameLst>
                                      </p:cBhvr>
                                      <p:to>
                                        <p:strVal val="visible"/>
                                      </p:to>
                                    </p:set>
                                    <p:animEffect filter="fade" transition="in">
                                      <p:cBhvr>
                                        <p:cTn dur="500"/>
                                        <p:tgtEl>
                                          <p:spTgt spid="8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7" name="Shape 87"/>
        <p:cNvGrpSpPr/>
        <p:nvPr/>
      </p:nvGrpSpPr>
      <p:grpSpPr>
        <a:xfrm>
          <a:off x="0" y="0"/>
          <a:ext cx="0" cy="0"/>
          <a:chOff x="0" y="0"/>
          <a:chExt cx="0" cy="0"/>
        </a:xfrm>
      </p:grpSpPr>
      <p:sp>
        <p:nvSpPr>
          <p:cNvPr id="88" name="Google Shape;88;p23"/>
          <p:cNvSpPr txBox="1"/>
          <p:nvPr>
            <p:ph type="title"/>
          </p:nvPr>
        </p:nvSpPr>
        <p:spPr>
          <a:xfrm>
            <a:off x="838200" y="346837"/>
            <a:ext cx="10515599" cy="659003"/>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C00000"/>
              </a:buClr>
              <a:buSzPts val="1100"/>
              <a:buFont typeface="Arial"/>
              <a:buNone/>
            </a:pPr>
            <a:r>
              <a:rPr i="0" lang="en-US" sz="4400" u="none" cap="none" strike="noStrike">
                <a:solidFill>
                  <a:srgbClr val="C00000"/>
                </a:solidFill>
                <a:latin typeface="Comic Sans MS"/>
                <a:ea typeface="Comic Sans MS"/>
                <a:cs typeface="Comic Sans MS"/>
                <a:sym typeface="Comic Sans MS"/>
              </a:rPr>
              <a:t>Best Coaching Practice</a:t>
            </a:r>
            <a:endParaRPr>
              <a:latin typeface="Comic Sans MS"/>
              <a:ea typeface="Comic Sans MS"/>
              <a:cs typeface="Comic Sans MS"/>
              <a:sym typeface="Comic Sans MS"/>
            </a:endParaRPr>
          </a:p>
        </p:txBody>
      </p:sp>
      <p:sp>
        <p:nvSpPr>
          <p:cNvPr id="89" name="Google Shape;89;p23"/>
          <p:cNvSpPr txBox="1"/>
          <p:nvPr>
            <p:ph idx="1" type="body"/>
          </p:nvPr>
        </p:nvSpPr>
        <p:spPr>
          <a:xfrm>
            <a:off x="838200" y="1400275"/>
            <a:ext cx="10515599" cy="4352545"/>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C00000"/>
              </a:buClr>
              <a:buSzPts val="450"/>
              <a:buFont typeface="Arial"/>
              <a:buNone/>
            </a:pPr>
            <a:r>
              <a:rPr i="0" lang="en-US" u="none" cap="none" strike="noStrike">
                <a:solidFill>
                  <a:srgbClr val="C00000"/>
                </a:solidFill>
                <a:latin typeface="Comic Sans MS"/>
                <a:ea typeface="Comic Sans MS"/>
                <a:cs typeface="Comic Sans MS"/>
                <a:sym typeface="Comic Sans MS"/>
              </a:rPr>
              <a:t>Task 2:</a:t>
            </a:r>
            <a:endParaRPr>
              <a:latin typeface="Comic Sans MS"/>
              <a:ea typeface="Comic Sans MS"/>
              <a:cs typeface="Comic Sans MS"/>
              <a:sym typeface="Comic Sans MS"/>
            </a:endParaRPr>
          </a:p>
          <a:p>
            <a:pPr indent="0" lvl="0" marL="0" marR="0" rtl="0" algn="l">
              <a:lnSpc>
                <a:spcPct val="90000"/>
              </a:lnSpc>
              <a:spcBef>
                <a:spcPts val="1000"/>
              </a:spcBef>
              <a:spcAft>
                <a:spcPts val="0"/>
              </a:spcAft>
              <a:buClr>
                <a:srgbClr val="C00000"/>
              </a:buClr>
              <a:buSzPts val="350"/>
              <a:buFont typeface="Arial"/>
              <a:buNone/>
            </a:pPr>
            <a:r>
              <a:rPr i="0" lang="en-US" u="none" cap="none" strike="noStrike">
                <a:solidFill>
                  <a:srgbClr val="C00000"/>
                </a:solidFill>
                <a:latin typeface="Comic Sans MS"/>
                <a:ea typeface="Comic Sans MS"/>
                <a:cs typeface="Comic Sans MS"/>
                <a:sym typeface="Comic Sans MS"/>
              </a:rPr>
              <a:t>If we were to run a successful coaching session, what would we need to consider?</a:t>
            </a:r>
            <a:endParaRPr>
              <a:latin typeface="Comic Sans MS"/>
              <a:ea typeface="Comic Sans MS"/>
              <a:cs typeface="Comic Sans MS"/>
              <a:sym typeface="Comic Sans MS"/>
            </a:endParaRPr>
          </a:p>
          <a:p>
            <a:pPr indent="0" lvl="0" marL="0" marR="0" rtl="0" algn="l">
              <a:lnSpc>
                <a:spcPct val="90000"/>
              </a:lnSpc>
              <a:spcBef>
                <a:spcPts val="1000"/>
              </a:spcBef>
              <a:spcAft>
                <a:spcPts val="0"/>
              </a:spcAft>
              <a:buClr>
                <a:srgbClr val="C00000"/>
              </a:buClr>
              <a:buSzPts val="350"/>
              <a:buFont typeface="Arial"/>
              <a:buNone/>
            </a:pPr>
            <a:r>
              <a:t/>
            </a:r>
            <a:endParaRPr i="0" u="none" cap="none" strike="noStrike">
              <a:solidFill>
                <a:srgbClr val="C00000"/>
              </a:solidFill>
              <a:latin typeface="Comic Sans MS"/>
              <a:ea typeface="Comic Sans MS"/>
              <a:cs typeface="Comic Sans MS"/>
              <a:sym typeface="Comic Sans MS"/>
            </a:endParaRPr>
          </a:p>
          <a:p>
            <a:pPr indent="0" lvl="0" marL="0" marR="0" rtl="0" algn="l">
              <a:lnSpc>
                <a:spcPct val="90000"/>
              </a:lnSpc>
              <a:spcBef>
                <a:spcPts val="1000"/>
              </a:spcBef>
              <a:spcAft>
                <a:spcPts val="0"/>
              </a:spcAft>
              <a:buClr>
                <a:srgbClr val="C00000"/>
              </a:buClr>
              <a:buSzPts val="450"/>
              <a:buFont typeface="Arial"/>
              <a:buNone/>
            </a:pPr>
            <a:r>
              <a:rPr i="0" lang="en-US" u="none" cap="none" strike="noStrike">
                <a:solidFill>
                  <a:srgbClr val="C00000"/>
                </a:solidFill>
                <a:latin typeface="Comic Sans MS"/>
                <a:ea typeface="Comic Sans MS"/>
                <a:cs typeface="Comic Sans MS"/>
                <a:sym typeface="Comic Sans MS"/>
              </a:rPr>
              <a:t>Task 3:</a:t>
            </a:r>
            <a:endParaRPr>
              <a:latin typeface="Comic Sans MS"/>
              <a:ea typeface="Comic Sans MS"/>
              <a:cs typeface="Comic Sans MS"/>
              <a:sym typeface="Comic Sans MS"/>
            </a:endParaRPr>
          </a:p>
          <a:p>
            <a:pPr indent="0" lvl="0" marL="0" marR="0" rtl="0" algn="l">
              <a:lnSpc>
                <a:spcPct val="90000"/>
              </a:lnSpc>
              <a:spcBef>
                <a:spcPts val="1000"/>
              </a:spcBef>
              <a:spcAft>
                <a:spcPts val="0"/>
              </a:spcAft>
              <a:buClr>
                <a:srgbClr val="C00000"/>
              </a:buClr>
              <a:buSzPts val="350"/>
              <a:buFont typeface="Arial"/>
              <a:buNone/>
            </a:pPr>
            <a:r>
              <a:rPr i="0" lang="en-US" u="none" cap="none" strike="noStrike">
                <a:solidFill>
                  <a:srgbClr val="C00000"/>
                </a:solidFill>
                <a:latin typeface="Comic Sans MS"/>
                <a:ea typeface="Comic Sans MS"/>
                <a:cs typeface="Comic Sans MS"/>
                <a:sym typeface="Comic Sans MS"/>
              </a:rPr>
              <a:t>Watch the video and list all the coaching points you see.</a:t>
            </a:r>
            <a:endParaRPr>
              <a:latin typeface="Comic Sans MS"/>
              <a:ea typeface="Comic Sans MS"/>
              <a:cs typeface="Comic Sans MS"/>
              <a:sym typeface="Comic Sans MS"/>
            </a:endParaRPr>
          </a:p>
          <a:p>
            <a:pPr indent="0" lvl="0" marL="0" marR="0" rtl="0" algn="l">
              <a:lnSpc>
                <a:spcPct val="90000"/>
              </a:lnSpc>
              <a:spcBef>
                <a:spcPts val="1000"/>
              </a:spcBef>
              <a:spcAft>
                <a:spcPts val="0"/>
              </a:spcAft>
              <a:buClr>
                <a:srgbClr val="C00000"/>
              </a:buClr>
              <a:buSzPts val="350"/>
              <a:buFont typeface="Arial"/>
              <a:buNone/>
            </a:pPr>
            <a:r>
              <a:t/>
            </a:r>
            <a:endParaRPr b="0" i="0" u="none" cap="none" strike="noStrike">
              <a:solidFill>
                <a:srgbClr val="C00000"/>
              </a:solidFill>
            </a:endParaRPr>
          </a:p>
          <a:p>
            <a:pPr indent="0" lvl="0" marL="0" marR="0" rtl="0" algn="l">
              <a:lnSpc>
                <a:spcPct val="90000"/>
              </a:lnSpc>
              <a:spcBef>
                <a:spcPts val="1000"/>
              </a:spcBef>
              <a:spcAft>
                <a:spcPts val="0"/>
              </a:spcAft>
              <a:buClr>
                <a:srgbClr val="C00000"/>
              </a:buClr>
              <a:buSzPts val="350"/>
              <a:buFont typeface="Arial"/>
              <a:buNone/>
            </a:pPr>
            <a:r>
              <a:t/>
            </a:r>
            <a:endParaRPr b="0" i="0" u="none" cap="none" strike="noStrike">
              <a:solidFill>
                <a:srgbClr val="C00000"/>
              </a:solidFill>
            </a:endParaRPr>
          </a:p>
          <a:p>
            <a:pPr indent="0" lvl="0" marL="0" marR="0" rtl="0" algn="l">
              <a:lnSpc>
                <a:spcPct val="90000"/>
              </a:lnSpc>
              <a:spcBef>
                <a:spcPts val="1000"/>
              </a:spcBef>
              <a:spcAft>
                <a:spcPts val="0"/>
              </a:spcAft>
              <a:buClr>
                <a:srgbClr val="C00000"/>
              </a:buClr>
              <a:buSzPts val="350"/>
              <a:buFont typeface="Arial"/>
              <a:buNone/>
            </a:pPr>
            <a:r>
              <a:t/>
            </a:r>
            <a:endParaRPr b="0" i="0" u="none" cap="none" strike="noStrike">
              <a:solidFill>
                <a:srgbClr val="C0000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3" name="Shape 93"/>
        <p:cNvGrpSpPr/>
        <p:nvPr/>
      </p:nvGrpSpPr>
      <p:grpSpPr>
        <a:xfrm>
          <a:off x="0" y="0"/>
          <a:ext cx="0" cy="0"/>
          <a:chOff x="0" y="0"/>
          <a:chExt cx="0" cy="0"/>
        </a:xfrm>
      </p:grpSpPr>
      <p:sp>
        <p:nvSpPr>
          <p:cNvPr id="94" name="Google Shape;94;p24"/>
          <p:cNvSpPr txBox="1"/>
          <p:nvPr>
            <p:ph type="title"/>
          </p:nvPr>
        </p:nvSpPr>
        <p:spPr>
          <a:xfrm>
            <a:off x="838200" y="346837"/>
            <a:ext cx="10515599" cy="659003"/>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C00000"/>
              </a:buClr>
              <a:buSzPts val="1100"/>
              <a:buFont typeface="Arial"/>
              <a:buNone/>
            </a:pPr>
            <a:r>
              <a:rPr i="0" lang="en-US" sz="4400" u="none" cap="none" strike="noStrike">
                <a:solidFill>
                  <a:srgbClr val="C00000"/>
                </a:solidFill>
                <a:latin typeface="Comic Sans MS"/>
                <a:ea typeface="Comic Sans MS"/>
                <a:cs typeface="Comic Sans MS"/>
                <a:sym typeface="Comic Sans MS"/>
              </a:rPr>
              <a:t>Best Coaching Practice</a:t>
            </a:r>
            <a:endParaRPr>
              <a:latin typeface="Comic Sans MS"/>
              <a:ea typeface="Comic Sans MS"/>
              <a:cs typeface="Comic Sans MS"/>
              <a:sym typeface="Comic Sans MS"/>
            </a:endParaRPr>
          </a:p>
        </p:txBody>
      </p:sp>
      <p:pic>
        <p:nvPicPr>
          <p:cNvPr id="95" name="Google Shape;95;p24"/>
          <p:cNvPicPr preferRelativeResize="0"/>
          <p:nvPr/>
        </p:nvPicPr>
        <p:blipFill rotWithShape="1">
          <a:blip r:embed="rId3">
            <a:alphaModFix/>
          </a:blip>
          <a:srcRect b="0" l="0" r="0" t="0"/>
          <a:stretch/>
        </p:blipFill>
        <p:spPr>
          <a:xfrm>
            <a:off x="2281083" y="1297858"/>
            <a:ext cx="7629833" cy="429178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9" name="Shape 99"/>
        <p:cNvGrpSpPr/>
        <p:nvPr/>
      </p:nvGrpSpPr>
      <p:grpSpPr>
        <a:xfrm>
          <a:off x="0" y="0"/>
          <a:ext cx="0" cy="0"/>
          <a:chOff x="0" y="0"/>
          <a:chExt cx="0" cy="0"/>
        </a:xfrm>
      </p:grpSpPr>
      <p:sp>
        <p:nvSpPr>
          <p:cNvPr id="100" name="Google Shape;100;p25"/>
          <p:cNvSpPr txBox="1"/>
          <p:nvPr>
            <p:ph type="title"/>
          </p:nvPr>
        </p:nvSpPr>
        <p:spPr>
          <a:xfrm>
            <a:off x="838200" y="346837"/>
            <a:ext cx="10515599" cy="659003"/>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C00000"/>
              </a:buClr>
              <a:buSzPts val="1100"/>
              <a:buFont typeface="Arial"/>
              <a:buNone/>
            </a:pPr>
            <a:r>
              <a:rPr i="0" lang="en-US" sz="4400" u="none" cap="none" strike="noStrike">
                <a:solidFill>
                  <a:srgbClr val="C00000"/>
                </a:solidFill>
                <a:latin typeface="Comic Sans MS"/>
                <a:ea typeface="Comic Sans MS"/>
                <a:cs typeface="Comic Sans MS"/>
                <a:sym typeface="Comic Sans MS"/>
              </a:rPr>
              <a:t>Benefits of Modified Games</a:t>
            </a:r>
            <a:endParaRPr>
              <a:latin typeface="Comic Sans MS"/>
              <a:ea typeface="Comic Sans MS"/>
              <a:cs typeface="Comic Sans MS"/>
              <a:sym typeface="Comic Sans MS"/>
            </a:endParaRPr>
          </a:p>
        </p:txBody>
      </p:sp>
      <p:sp>
        <p:nvSpPr>
          <p:cNvPr id="101" name="Google Shape;101;p25"/>
          <p:cNvSpPr txBox="1"/>
          <p:nvPr>
            <p:ph idx="1" type="body"/>
          </p:nvPr>
        </p:nvSpPr>
        <p:spPr>
          <a:xfrm>
            <a:off x="838199" y="1251420"/>
            <a:ext cx="10515599" cy="729779"/>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C00000"/>
              </a:buClr>
              <a:buSzPts val="450"/>
              <a:buFont typeface="Arial"/>
              <a:buNone/>
            </a:pPr>
            <a:r>
              <a:rPr i="0" lang="en-US" sz="2400" u="none" cap="none" strike="noStrike">
                <a:solidFill>
                  <a:srgbClr val="C00000"/>
                </a:solidFill>
                <a:latin typeface="Comic Sans MS"/>
                <a:ea typeface="Comic Sans MS"/>
                <a:cs typeface="Comic Sans MS"/>
                <a:sym typeface="Comic Sans MS"/>
              </a:rPr>
              <a:t>Task 4:</a:t>
            </a:r>
            <a:endParaRPr sz="2400">
              <a:latin typeface="Comic Sans MS"/>
              <a:ea typeface="Comic Sans MS"/>
              <a:cs typeface="Comic Sans MS"/>
              <a:sym typeface="Comic Sans MS"/>
            </a:endParaRPr>
          </a:p>
          <a:p>
            <a:pPr indent="0" lvl="0" marL="0" marR="0" rtl="0" algn="l">
              <a:lnSpc>
                <a:spcPct val="90000"/>
              </a:lnSpc>
              <a:spcBef>
                <a:spcPts val="1000"/>
              </a:spcBef>
              <a:spcAft>
                <a:spcPts val="0"/>
              </a:spcAft>
              <a:buClr>
                <a:srgbClr val="C00000"/>
              </a:buClr>
              <a:buSzPts val="350"/>
              <a:buFont typeface="Arial"/>
              <a:buNone/>
            </a:pPr>
            <a:r>
              <a:rPr i="0" lang="en-US" sz="2400" u="none" cap="none" strike="noStrike">
                <a:solidFill>
                  <a:srgbClr val="C00000"/>
                </a:solidFill>
                <a:latin typeface="Comic Sans MS"/>
                <a:ea typeface="Comic Sans MS"/>
                <a:cs typeface="Comic Sans MS"/>
                <a:sym typeface="Comic Sans MS"/>
              </a:rPr>
              <a:t>Make a list of 5 reasons why Modified Games should be used in a session</a:t>
            </a:r>
            <a:endParaRPr sz="2400">
              <a:latin typeface="Comic Sans MS"/>
              <a:ea typeface="Comic Sans MS"/>
              <a:cs typeface="Comic Sans MS"/>
              <a:sym typeface="Comic Sans MS"/>
            </a:endParaRPr>
          </a:p>
          <a:p>
            <a:pPr indent="0" lvl="0" marL="0" marR="0" rtl="0" algn="l">
              <a:lnSpc>
                <a:spcPct val="90000"/>
              </a:lnSpc>
              <a:spcBef>
                <a:spcPts val="1000"/>
              </a:spcBef>
              <a:spcAft>
                <a:spcPts val="0"/>
              </a:spcAft>
              <a:buClr>
                <a:srgbClr val="C00000"/>
              </a:buClr>
              <a:buSzPts val="350"/>
              <a:buFont typeface="Arial"/>
              <a:buNone/>
            </a:pPr>
            <a:r>
              <a:t/>
            </a:r>
            <a:endParaRPr b="0" i="0" sz="2400" u="none" cap="none" strike="noStrike">
              <a:solidFill>
                <a:srgbClr val="C00000"/>
              </a:solidFill>
            </a:endParaRPr>
          </a:p>
          <a:p>
            <a:pPr indent="0" lvl="0" marL="0" marR="0" rtl="0" algn="l">
              <a:lnSpc>
                <a:spcPct val="90000"/>
              </a:lnSpc>
              <a:spcBef>
                <a:spcPts val="1000"/>
              </a:spcBef>
              <a:spcAft>
                <a:spcPts val="0"/>
              </a:spcAft>
              <a:buClr>
                <a:srgbClr val="C00000"/>
              </a:buClr>
              <a:buSzPts val="350"/>
              <a:buFont typeface="Arial"/>
              <a:buNone/>
            </a:pPr>
            <a:r>
              <a:t/>
            </a:r>
            <a:endParaRPr b="0" i="0" sz="2400" u="none" cap="none" strike="noStrike">
              <a:solidFill>
                <a:srgbClr val="C00000"/>
              </a:solidFill>
            </a:endParaRPr>
          </a:p>
          <a:p>
            <a:pPr indent="0" lvl="0" marL="0" marR="0" rtl="0" algn="l">
              <a:lnSpc>
                <a:spcPct val="90000"/>
              </a:lnSpc>
              <a:spcBef>
                <a:spcPts val="1000"/>
              </a:spcBef>
              <a:spcAft>
                <a:spcPts val="0"/>
              </a:spcAft>
              <a:buClr>
                <a:srgbClr val="C00000"/>
              </a:buClr>
              <a:buSzPts val="350"/>
              <a:buFont typeface="Arial"/>
              <a:buNone/>
            </a:pPr>
            <a:r>
              <a:t/>
            </a:r>
            <a:endParaRPr b="0" i="0" sz="2400" u="none" cap="none" strike="noStrike">
              <a:solidFill>
                <a:srgbClr val="C00000"/>
              </a:solidFill>
            </a:endParaRPr>
          </a:p>
          <a:p>
            <a:pPr indent="0" lvl="0" marL="0" marR="0" rtl="0" algn="l">
              <a:lnSpc>
                <a:spcPct val="90000"/>
              </a:lnSpc>
              <a:spcBef>
                <a:spcPts val="1000"/>
              </a:spcBef>
              <a:spcAft>
                <a:spcPts val="0"/>
              </a:spcAft>
              <a:buClr>
                <a:srgbClr val="C00000"/>
              </a:buClr>
              <a:buSzPts val="350"/>
              <a:buFont typeface="Arial"/>
              <a:buNone/>
            </a:pPr>
            <a:r>
              <a:t/>
            </a:r>
            <a:endParaRPr b="0" i="0" sz="2400" u="none" cap="none" strike="noStrike">
              <a:solidFill>
                <a:srgbClr val="C00000"/>
              </a:solidFill>
            </a:endParaRPr>
          </a:p>
        </p:txBody>
      </p:sp>
      <p:sp>
        <p:nvSpPr>
          <p:cNvPr id="102" name="Google Shape;102;p25"/>
          <p:cNvSpPr txBox="1"/>
          <p:nvPr/>
        </p:nvSpPr>
        <p:spPr>
          <a:xfrm>
            <a:off x="838200" y="2286000"/>
            <a:ext cx="6604500" cy="33396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C00000"/>
              </a:buClr>
              <a:buSzPts val="450"/>
              <a:buFont typeface="Arial"/>
              <a:buNone/>
            </a:pPr>
            <a:r>
              <a:rPr b="1" i="0" lang="en-US" sz="2400" u="none" cap="none" strike="noStrike">
                <a:solidFill>
                  <a:srgbClr val="C00000"/>
                </a:solidFill>
                <a:latin typeface="Comic Sans MS"/>
                <a:ea typeface="Comic Sans MS"/>
                <a:cs typeface="Comic Sans MS"/>
                <a:sym typeface="Comic Sans MS"/>
              </a:rPr>
              <a:t>Benefits of Modified Games:</a:t>
            </a:r>
            <a:endParaRPr b="1" i="0" sz="2400" u="none" cap="none" strike="noStrike">
              <a:solidFill>
                <a:srgbClr val="000000"/>
              </a:solidFill>
              <a:latin typeface="Comic Sans MS"/>
              <a:ea typeface="Comic Sans MS"/>
              <a:cs typeface="Comic Sans MS"/>
              <a:sym typeface="Comic Sans MS"/>
            </a:endParaRPr>
          </a:p>
          <a:p>
            <a:pPr indent="0" lvl="0" marL="457200" marR="0" rtl="0" algn="l">
              <a:lnSpc>
                <a:spcPct val="90000"/>
              </a:lnSpc>
              <a:spcBef>
                <a:spcPts val="1000"/>
              </a:spcBef>
              <a:spcAft>
                <a:spcPts val="0"/>
              </a:spcAft>
              <a:buNone/>
            </a:pPr>
            <a:r>
              <a:rPr i="0" lang="en-US" sz="2400" u="none" cap="none" strike="noStrike">
                <a:solidFill>
                  <a:srgbClr val="C00000"/>
                </a:solidFill>
                <a:latin typeface="Comic Sans MS"/>
                <a:ea typeface="Comic Sans MS"/>
                <a:cs typeface="Comic Sans MS"/>
                <a:sym typeface="Comic Sans MS"/>
              </a:rPr>
              <a:t>To allow focus on a single skill or skills</a:t>
            </a:r>
            <a:endParaRPr i="0" sz="2400" u="none" cap="none" strike="noStrike">
              <a:solidFill>
                <a:srgbClr val="000000"/>
              </a:solidFill>
              <a:latin typeface="Comic Sans MS"/>
              <a:ea typeface="Comic Sans MS"/>
              <a:cs typeface="Comic Sans MS"/>
              <a:sym typeface="Comic Sans MS"/>
            </a:endParaRPr>
          </a:p>
          <a:p>
            <a:pPr indent="0" lvl="0" marL="457200" marR="0" rtl="0" algn="l">
              <a:lnSpc>
                <a:spcPct val="90000"/>
              </a:lnSpc>
              <a:spcBef>
                <a:spcPts val="1000"/>
              </a:spcBef>
              <a:spcAft>
                <a:spcPts val="0"/>
              </a:spcAft>
              <a:buNone/>
            </a:pPr>
            <a:r>
              <a:rPr i="0" lang="en-US" sz="2400" u="none" cap="none" strike="noStrike">
                <a:solidFill>
                  <a:srgbClr val="C00000"/>
                </a:solidFill>
                <a:latin typeface="Comic Sans MS"/>
                <a:ea typeface="Comic Sans MS"/>
                <a:cs typeface="Comic Sans MS"/>
                <a:sym typeface="Comic Sans MS"/>
              </a:rPr>
              <a:t>Increase understanding of aspects of the game - space, depth, width, teamwork</a:t>
            </a:r>
            <a:endParaRPr i="0" sz="2400" u="none" cap="none" strike="noStrike">
              <a:solidFill>
                <a:srgbClr val="000000"/>
              </a:solidFill>
              <a:latin typeface="Comic Sans MS"/>
              <a:ea typeface="Comic Sans MS"/>
              <a:cs typeface="Comic Sans MS"/>
              <a:sym typeface="Comic Sans MS"/>
            </a:endParaRPr>
          </a:p>
          <a:p>
            <a:pPr indent="0" lvl="0" marL="457200" marR="0" rtl="0" algn="l">
              <a:lnSpc>
                <a:spcPct val="90000"/>
              </a:lnSpc>
              <a:spcBef>
                <a:spcPts val="1000"/>
              </a:spcBef>
              <a:spcAft>
                <a:spcPts val="0"/>
              </a:spcAft>
              <a:buNone/>
            </a:pPr>
            <a:r>
              <a:rPr i="0" lang="en-US" sz="2400" u="none" cap="none" strike="noStrike">
                <a:solidFill>
                  <a:srgbClr val="C00000"/>
                </a:solidFill>
                <a:latin typeface="Comic Sans MS"/>
                <a:ea typeface="Comic Sans MS"/>
                <a:cs typeface="Comic Sans MS"/>
                <a:sym typeface="Comic Sans MS"/>
              </a:rPr>
              <a:t>Develop decision making</a:t>
            </a:r>
            <a:endParaRPr i="0" sz="2400" u="none" cap="none" strike="noStrike">
              <a:solidFill>
                <a:srgbClr val="000000"/>
              </a:solidFill>
              <a:latin typeface="Comic Sans MS"/>
              <a:ea typeface="Comic Sans MS"/>
              <a:cs typeface="Comic Sans MS"/>
              <a:sym typeface="Comic Sans MS"/>
            </a:endParaRPr>
          </a:p>
          <a:p>
            <a:pPr indent="0" lvl="0" marL="457200" marR="0" rtl="0" algn="l">
              <a:lnSpc>
                <a:spcPct val="90000"/>
              </a:lnSpc>
              <a:spcBef>
                <a:spcPts val="1000"/>
              </a:spcBef>
              <a:spcAft>
                <a:spcPts val="0"/>
              </a:spcAft>
              <a:buNone/>
            </a:pPr>
            <a:r>
              <a:rPr i="0" lang="en-US" sz="2400" u="none" cap="none" strike="noStrike">
                <a:solidFill>
                  <a:srgbClr val="C00000"/>
                </a:solidFill>
                <a:latin typeface="Comic Sans MS"/>
                <a:ea typeface="Comic Sans MS"/>
                <a:cs typeface="Comic Sans MS"/>
                <a:sym typeface="Comic Sans MS"/>
              </a:rPr>
              <a:t>Develop Communication</a:t>
            </a:r>
            <a:endParaRPr i="0" sz="2400" u="none" cap="none" strike="noStrike">
              <a:solidFill>
                <a:srgbClr val="000000"/>
              </a:solidFill>
              <a:latin typeface="Comic Sans MS"/>
              <a:ea typeface="Comic Sans MS"/>
              <a:cs typeface="Comic Sans MS"/>
              <a:sym typeface="Comic Sans MS"/>
            </a:endParaRPr>
          </a:p>
          <a:p>
            <a:pPr indent="0" lvl="0" marL="457200" marR="0" rtl="0" algn="l">
              <a:lnSpc>
                <a:spcPct val="90000"/>
              </a:lnSpc>
              <a:spcBef>
                <a:spcPts val="1000"/>
              </a:spcBef>
              <a:spcAft>
                <a:spcPts val="0"/>
              </a:spcAft>
              <a:buNone/>
            </a:pPr>
            <a:r>
              <a:rPr i="0" lang="en-US" sz="2400" u="none" cap="none" strike="noStrike">
                <a:solidFill>
                  <a:srgbClr val="C00000"/>
                </a:solidFill>
                <a:latin typeface="Comic Sans MS"/>
                <a:ea typeface="Comic Sans MS"/>
                <a:cs typeface="Comic Sans MS"/>
                <a:sym typeface="Comic Sans MS"/>
              </a:rPr>
              <a:t>More touches of the ball</a:t>
            </a:r>
            <a:endParaRPr i="0" sz="2400" u="none" cap="none" strike="noStrike">
              <a:solidFill>
                <a:srgbClr val="000000"/>
              </a:solidFill>
              <a:latin typeface="Comic Sans MS"/>
              <a:ea typeface="Comic Sans MS"/>
              <a:cs typeface="Comic Sans MS"/>
              <a:sym typeface="Comic Sans MS"/>
            </a:endParaRPr>
          </a:p>
          <a:p>
            <a:pPr indent="0" lvl="0" marL="0" marR="0" rtl="0" algn="l">
              <a:lnSpc>
                <a:spcPct val="90000"/>
              </a:lnSpc>
              <a:spcBef>
                <a:spcPts val="1000"/>
              </a:spcBef>
              <a:spcAft>
                <a:spcPts val="0"/>
              </a:spcAft>
              <a:buClr>
                <a:srgbClr val="C00000"/>
              </a:buClr>
              <a:buSzPts val="1400"/>
              <a:buFont typeface="Arial"/>
              <a:buNone/>
            </a:pPr>
            <a:r>
              <a:t/>
            </a:r>
            <a:endParaRPr b="0" i="0" sz="2400" u="none" cap="none" strike="noStrike">
              <a:solidFill>
                <a:srgbClr val="C00000"/>
              </a:solidFill>
              <a:latin typeface="Arial"/>
              <a:ea typeface="Arial"/>
              <a:cs typeface="Arial"/>
              <a:sym typeface="Arial"/>
            </a:endParaRPr>
          </a:p>
          <a:p>
            <a:pPr indent="0" lvl="0" marL="0" marR="0" rtl="0" algn="l">
              <a:lnSpc>
                <a:spcPct val="90000"/>
              </a:lnSpc>
              <a:spcBef>
                <a:spcPts val="1000"/>
              </a:spcBef>
              <a:spcAft>
                <a:spcPts val="0"/>
              </a:spcAft>
              <a:buClr>
                <a:srgbClr val="C00000"/>
              </a:buClr>
              <a:buSzPts val="1400"/>
              <a:buFont typeface="Arial"/>
              <a:buNone/>
            </a:pPr>
            <a:r>
              <a:t/>
            </a:r>
            <a:endParaRPr b="0" i="0" sz="2400" u="none" cap="none" strike="noStrike">
              <a:solidFill>
                <a:srgbClr val="C00000"/>
              </a:solidFill>
              <a:latin typeface="Arial"/>
              <a:ea typeface="Arial"/>
              <a:cs typeface="Arial"/>
              <a:sym typeface="Arial"/>
            </a:endParaRPr>
          </a:p>
          <a:p>
            <a:pPr indent="0" lvl="0" marL="0" marR="0" rtl="0" algn="l">
              <a:lnSpc>
                <a:spcPct val="90000"/>
              </a:lnSpc>
              <a:spcBef>
                <a:spcPts val="1000"/>
              </a:spcBef>
              <a:spcAft>
                <a:spcPts val="0"/>
              </a:spcAft>
              <a:buClr>
                <a:srgbClr val="C00000"/>
              </a:buClr>
              <a:buSzPts val="1400"/>
              <a:buFont typeface="Arial"/>
              <a:buNone/>
            </a:pPr>
            <a:r>
              <a:t/>
            </a:r>
            <a:endParaRPr b="0" i="0" sz="2400" u="none" cap="none" strike="noStrike">
              <a:solidFill>
                <a:srgbClr val="C00000"/>
              </a:solidFill>
              <a:latin typeface="Arial"/>
              <a:ea typeface="Arial"/>
              <a:cs typeface="Arial"/>
              <a:sym typeface="Arial"/>
            </a:endParaRPr>
          </a:p>
          <a:p>
            <a:pPr indent="0" lvl="0" marL="0" marR="0" rtl="0" algn="l">
              <a:lnSpc>
                <a:spcPct val="90000"/>
              </a:lnSpc>
              <a:spcBef>
                <a:spcPts val="1000"/>
              </a:spcBef>
              <a:spcAft>
                <a:spcPts val="0"/>
              </a:spcAft>
              <a:buClr>
                <a:srgbClr val="C00000"/>
              </a:buClr>
              <a:buSzPts val="1400"/>
              <a:buFont typeface="Arial"/>
              <a:buNone/>
            </a:pPr>
            <a:r>
              <a:t/>
            </a:r>
            <a:endParaRPr b="0" i="0" sz="2400" u="none" cap="none" strike="noStrike">
              <a:solidFill>
                <a:srgbClr val="C00000"/>
              </a:solidFill>
              <a:latin typeface="Arial"/>
              <a:ea typeface="Arial"/>
              <a:cs typeface="Arial"/>
              <a:sym typeface="Arial"/>
            </a:endParaRPr>
          </a:p>
        </p:txBody>
      </p:sp>
      <p:sp>
        <p:nvSpPr>
          <p:cNvPr id="103" name="Google Shape;103;p25"/>
          <p:cNvSpPr txBox="1"/>
          <p:nvPr/>
        </p:nvSpPr>
        <p:spPr>
          <a:xfrm>
            <a:off x="7442800" y="2615593"/>
            <a:ext cx="4338000" cy="2130000"/>
          </a:xfrm>
          <a:prstGeom prst="rect">
            <a:avLst/>
          </a:prstGeom>
          <a:noFill/>
          <a:ln>
            <a:noFill/>
          </a:ln>
        </p:spPr>
        <p:txBody>
          <a:bodyPr anchorCtr="0" anchor="t" bIns="45700" lIns="91425" spcFirstLastPara="1" rIns="91425" wrap="square" tIns="45700">
            <a:spAutoFit/>
          </a:bodyPr>
          <a:lstStyle/>
          <a:p>
            <a:pPr indent="0" lvl="0" marL="457200" marR="0" rtl="0" algn="l">
              <a:lnSpc>
                <a:spcPct val="90000"/>
              </a:lnSpc>
              <a:spcBef>
                <a:spcPts val="0"/>
              </a:spcBef>
              <a:spcAft>
                <a:spcPts val="0"/>
              </a:spcAft>
              <a:buNone/>
            </a:pPr>
            <a:r>
              <a:rPr i="0" lang="en-US" sz="2400" u="none" cap="none" strike="noStrike">
                <a:solidFill>
                  <a:srgbClr val="C00000"/>
                </a:solidFill>
                <a:latin typeface="Comic Sans MS"/>
                <a:ea typeface="Comic Sans MS"/>
                <a:cs typeface="Comic Sans MS"/>
                <a:sym typeface="Comic Sans MS"/>
              </a:rPr>
              <a:t>More fun</a:t>
            </a:r>
            <a:endParaRPr i="0" sz="2400" u="none" cap="none" strike="noStrike">
              <a:solidFill>
                <a:srgbClr val="000000"/>
              </a:solidFill>
              <a:latin typeface="Comic Sans MS"/>
              <a:ea typeface="Comic Sans MS"/>
              <a:cs typeface="Comic Sans MS"/>
              <a:sym typeface="Comic Sans MS"/>
            </a:endParaRPr>
          </a:p>
          <a:p>
            <a:pPr indent="0" lvl="0" marL="457200" marR="0" rtl="0" algn="l">
              <a:lnSpc>
                <a:spcPct val="90000"/>
              </a:lnSpc>
              <a:spcBef>
                <a:spcPts val="1000"/>
              </a:spcBef>
              <a:spcAft>
                <a:spcPts val="0"/>
              </a:spcAft>
              <a:buNone/>
            </a:pPr>
            <a:r>
              <a:rPr i="0" lang="en-US" sz="2400" u="none" cap="none" strike="noStrike">
                <a:solidFill>
                  <a:srgbClr val="C00000"/>
                </a:solidFill>
                <a:latin typeface="Comic Sans MS"/>
                <a:ea typeface="Comic Sans MS"/>
                <a:cs typeface="Comic Sans MS"/>
                <a:sym typeface="Comic Sans MS"/>
              </a:rPr>
              <a:t>More Variety and motivation</a:t>
            </a:r>
            <a:endParaRPr sz="2400">
              <a:solidFill>
                <a:srgbClr val="C00000"/>
              </a:solidFill>
              <a:latin typeface="Comic Sans MS"/>
              <a:ea typeface="Comic Sans MS"/>
              <a:cs typeface="Comic Sans MS"/>
              <a:sym typeface="Comic Sans MS"/>
            </a:endParaRPr>
          </a:p>
          <a:p>
            <a:pPr indent="0" lvl="0" marL="457200" marR="0" rtl="0" algn="l">
              <a:lnSpc>
                <a:spcPct val="90000"/>
              </a:lnSpc>
              <a:spcBef>
                <a:spcPts val="1000"/>
              </a:spcBef>
              <a:spcAft>
                <a:spcPts val="0"/>
              </a:spcAft>
              <a:buNone/>
            </a:pPr>
            <a:r>
              <a:rPr lang="en-US" sz="2400">
                <a:solidFill>
                  <a:srgbClr val="C00000"/>
                </a:solidFill>
                <a:latin typeface="Comic Sans MS"/>
                <a:ea typeface="Comic Sans MS"/>
                <a:cs typeface="Comic Sans MS"/>
                <a:sym typeface="Comic Sans MS"/>
              </a:rPr>
              <a:t>Challenge players progressively</a:t>
            </a:r>
            <a:endParaRPr sz="2400">
              <a:solidFill>
                <a:schemeClr val="dk1"/>
              </a:solidFill>
              <a:latin typeface="Comic Sans MS"/>
              <a:ea typeface="Comic Sans MS"/>
              <a:cs typeface="Comic Sans MS"/>
              <a:sym typeface="Comic Sans MS"/>
            </a:endParaRPr>
          </a:p>
          <a:p>
            <a:pPr indent="0" lvl="0" marL="457200" marR="0" rtl="0" algn="l">
              <a:lnSpc>
                <a:spcPct val="90000"/>
              </a:lnSpc>
              <a:spcBef>
                <a:spcPts val="1000"/>
              </a:spcBef>
              <a:spcAft>
                <a:spcPts val="0"/>
              </a:spcAft>
              <a:buNone/>
            </a:pPr>
            <a:r>
              <a:t/>
            </a:r>
            <a:endParaRPr sz="2400">
              <a:solidFill>
                <a:srgbClr val="C00000"/>
              </a:solidFill>
            </a:endParaRPr>
          </a:p>
          <a:p>
            <a:pPr indent="0" lvl="0" marL="0" marR="0" rtl="0" algn="l">
              <a:lnSpc>
                <a:spcPct val="100000"/>
              </a:lnSpc>
              <a:spcBef>
                <a:spcPts val="0"/>
              </a:spcBef>
              <a:spcAft>
                <a:spcPts val="0"/>
              </a:spcAft>
              <a:buNone/>
            </a:pPr>
            <a:r>
              <a:t/>
            </a:r>
            <a:endParaRPr b="0" i="0" sz="2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2"/>
                                        </p:tgtEl>
                                        <p:attrNameLst>
                                          <p:attrName>style.visibility</p:attrName>
                                        </p:attrNameLst>
                                      </p:cBhvr>
                                      <p:to>
                                        <p:strVal val="visible"/>
                                      </p:to>
                                    </p:set>
                                    <p:animEffect filter="fade" transition="in">
                                      <p:cBhvr>
                                        <p:cTn dur="500"/>
                                        <p:tgtEl>
                                          <p:spTgt spid="10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7" name="Shape 107"/>
        <p:cNvGrpSpPr/>
        <p:nvPr/>
      </p:nvGrpSpPr>
      <p:grpSpPr>
        <a:xfrm>
          <a:off x="0" y="0"/>
          <a:ext cx="0" cy="0"/>
          <a:chOff x="0" y="0"/>
          <a:chExt cx="0" cy="0"/>
        </a:xfrm>
      </p:grpSpPr>
      <p:sp>
        <p:nvSpPr>
          <p:cNvPr id="108" name="Google Shape;108;p26"/>
          <p:cNvSpPr txBox="1"/>
          <p:nvPr>
            <p:ph type="title"/>
          </p:nvPr>
        </p:nvSpPr>
        <p:spPr>
          <a:xfrm>
            <a:off x="838200" y="346837"/>
            <a:ext cx="10515599" cy="659003"/>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C00000"/>
              </a:buClr>
              <a:buSzPts val="1100"/>
              <a:buFont typeface="Arial"/>
              <a:buNone/>
            </a:pPr>
            <a:r>
              <a:rPr i="0" lang="en-US" sz="4400" u="none" cap="none" strike="noStrike">
                <a:solidFill>
                  <a:srgbClr val="C00000"/>
                </a:solidFill>
                <a:latin typeface="Comic Sans MS"/>
                <a:ea typeface="Comic Sans MS"/>
                <a:cs typeface="Comic Sans MS"/>
                <a:sym typeface="Comic Sans MS"/>
              </a:rPr>
              <a:t>Ways of Modifying Games</a:t>
            </a:r>
            <a:endParaRPr>
              <a:latin typeface="Comic Sans MS"/>
              <a:ea typeface="Comic Sans MS"/>
              <a:cs typeface="Comic Sans MS"/>
              <a:sym typeface="Comic Sans MS"/>
            </a:endParaRPr>
          </a:p>
        </p:txBody>
      </p:sp>
      <p:sp>
        <p:nvSpPr>
          <p:cNvPr id="109" name="Google Shape;109;p26"/>
          <p:cNvSpPr txBox="1"/>
          <p:nvPr>
            <p:ph idx="1" type="body"/>
          </p:nvPr>
        </p:nvSpPr>
        <p:spPr>
          <a:xfrm>
            <a:off x="787250" y="1210670"/>
            <a:ext cx="10515600" cy="7299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C00000"/>
              </a:buClr>
              <a:buSzPts val="450"/>
              <a:buFont typeface="Arial"/>
              <a:buNone/>
            </a:pPr>
            <a:r>
              <a:rPr i="0" lang="en-US" sz="2400" u="none" cap="none" strike="noStrike">
                <a:solidFill>
                  <a:srgbClr val="C00000"/>
                </a:solidFill>
                <a:latin typeface="Comic Sans MS"/>
                <a:ea typeface="Comic Sans MS"/>
                <a:cs typeface="Comic Sans MS"/>
                <a:sym typeface="Comic Sans MS"/>
              </a:rPr>
              <a:t>Task 5:</a:t>
            </a:r>
            <a:endParaRPr i="0" sz="2400" u="none" cap="none" strike="noStrike">
              <a:solidFill>
                <a:srgbClr val="C00000"/>
              </a:solidFill>
              <a:latin typeface="Comic Sans MS"/>
              <a:ea typeface="Comic Sans MS"/>
              <a:cs typeface="Comic Sans MS"/>
              <a:sym typeface="Comic Sans MS"/>
            </a:endParaRPr>
          </a:p>
          <a:p>
            <a:pPr indent="0" lvl="0" marL="0" marR="0" rtl="0" algn="l">
              <a:lnSpc>
                <a:spcPct val="90000"/>
              </a:lnSpc>
              <a:spcBef>
                <a:spcPts val="1000"/>
              </a:spcBef>
              <a:spcAft>
                <a:spcPts val="0"/>
              </a:spcAft>
              <a:buClr>
                <a:srgbClr val="C00000"/>
              </a:buClr>
              <a:buSzPts val="350"/>
              <a:buFont typeface="Arial"/>
              <a:buNone/>
            </a:pPr>
            <a:r>
              <a:rPr i="0" lang="en-US" sz="2400" u="none" cap="none" strike="noStrike">
                <a:solidFill>
                  <a:srgbClr val="C00000"/>
                </a:solidFill>
                <a:latin typeface="Comic Sans MS"/>
                <a:ea typeface="Comic Sans MS"/>
                <a:cs typeface="Comic Sans MS"/>
                <a:sym typeface="Comic Sans MS"/>
              </a:rPr>
              <a:t>Make a list of different ways how games can be modified</a:t>
            </a:r>
            <a:endParaRPr i="0" sz="2400" u="none" cap="none" strike="noStrike">
              <a:solidFill>
                <a:srgbClr val="C00000"/>
              </a:solidFill>
              <a:latin typeface="Comic Sans MS"/>
              <a:ea typeface="Comic Sans MS"/>
              <a:cs typeface="Comic Sans MS"/>
              <a:sym typeface="Comic Sans MS"/>
            </a:endParaRPr>
          </a:p>
          <a:p>
            <a:pPr indent="0" lvl="0" marL="0" marR="0" rtl="0" algn="l">
              <a:lnSpc>
                <a:spcPct val="90000"/>
              </a:lnSpc>
              <a:spcBef>
                <a:spcPts val="1000"/>
              </a:spcBef>
              <a:spcAft>
                <a:spcPts val="0"/>
              </a:spcAft>
              <a:buClr>
                <a:srgbClr val="C00000"/>
              </a:buClr>
              <a:buSzPts val="350"/>
              <a:buFont typeface="Arial"/>
              <a:buNone/>
            </a:pPr>
            <a:r>
              <a:t/>
            </a:r>
            <a:endParaRPr b="0" i="0" sz="2400" u="none" cap="none" strike="noStrike">
              <a:solidFill>
                <a:srgbClr val="C00000"/>
              </a:solidFill>
              <a:latin typeface="Arial"/>
              <a:ea typeface="Arial"/>
              <a:cs typeface="Arial"/>
              <a:sym typeface="Arial"/>
            </a:endParaRPr>
          </a:p>
          <a:p>
            <a:pPr indent="0" lvl="0" marL="0" marR="0" rtl="0" algn="l">
              <a:lnSpc>
                <a:spcPct val="90000"/>
              </a:lnSpc>
              <a:spcBef>
                <a:spcPts val="1000"/>
              </a:spcBef>
              <a:spcAft>
                <a:spcPts val="0"/>
              </a:spcAft>
              <a:buClr>
                <a:srgbClr val="C00000"/>
              </a:buClr>
              <a:buSzPts val="350"/>
              <a:buFont typeface="Arial"/>
              <a:buNone/>
            </a:pPr>
            <a:r>
              <a:t/>
            </a:r>
            <a:endParaRPr b="0" i="0" sz="2400" u="none" cap="none" strike="noStrike">
              <a:solidFill>
                <a:srgbClr val="C00000"/>
              </a:solidFill>
              <a:latin typeface="Arial"/>
              <a:ea typeface="Arial"/>
              <a:cs typeface="Arial"/>
              <a:sym typeface="Arial"/>
            </a:endParaRPr>
          </a:p>
          <a:p>
            <a:pPr indent="0" lvl="0" marL="0" marR="0" rtl="0" algn="l">
              <a:lnSpc>
                <a:spcPct val="90000"/>
              </a:lnSpc>
              <a:spcBef>
                <a:spcPts val="1000"/>
              </a:spcBef>
              <a:spcAft>
                <a:spcPts val="0"/>
              </a:spcAft>
              <a:buClr>
                <a:srgbClr val="C00000"/>
              </a:buClr>
              <a:buSzPts val="350"/>
              <a:buFont typeface="Arial"/>
              <a:buNone/>
            </a:pPr>
            <a:r>
              <a:t/>
            </a:r>
            <a:endParaRPr b="0" i="0" sz="2400" u="none" cap="none" strike="noStrike">
              <a:solidFill>
                <a:srgbClr val="C00000"/>
              </a:solidFill>
              <a:latin typeface="Arial"/>
              <a:ea typeface="Arial"/>
              <a:cs typeface="Arial"/>
              <a:sym typeface="Arial"/>
            </a:endParaRPr>
          </a:p>
          <a:p>
            <a:pPr indent="0" lvl="0" marL="0" marR="0" rtl="0" algn="l">
              <a:lnSpc>
                <a:spcPct val="90000"/>
              </a:lnSpc>
              <a:spcBef>
                <a:spcPts val="1000"/>
              </a:spcBef>
              <a:spcAft>
                <a:spcPts val="0"/>
              </a:spcAft>
              <a:buClr>
                <a:srgbClr val="C00000"/>
              </a:buClr>
              <a:buSzPts val="350"/>
              <a:buFont typeface="Arial"/>
              <a:buNone/>
            </a:pPr>
            <a:r>
              <a:t/>
            </a:r>
            <a:endParaRPr b="0" i="0" sz="2400" u="none" cap="none" strike="noStrike">
              <a:solidFill>
                <a:srgbClr val="C00000"/>
              </a:solidFill>
              <a:latin typeface="Arial"/>
              <a:ea typeface="Arial"/>
              <a:cs typeface="Arial"/>
              <a:sym typeface="Arial"/>
            </a:endParaRPr>
          </a:p>
        </p:txBody>
      </p:sp>
      <p:sp>
        <p:nvSpPr>
          <p:cNvPr id="110" name="Google Shape;110;p26"/>
          <p:cNvSpPr txBox="1"/>
          <p:nvPr/>
        </p:nvSpPr>
        <p:spPr>
          <a:xfrm>
            <a:off x="838201" y="2372119"/>
            <a:ext cx="5668926" cy="3339629"/>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C00000"/>
              </a:buClr>
              <a:buSzPts val="450"/>
              <a:buFont typeface="Arial"/>
              <a:buNone/>
            </a:pPr>
            <a:r>
              <a:rPr i="0" lang="en-US" sz="2400" u="none" cap="none" strike="noStrike">
                <a:solidFill>
                  <a:srgbClr val="C00000"/>
                </a:solidFill>
                <a:latin typeface="Comic Sans MS"/>
                <a:ea typeface="Comic Sans MS"/>
                <a:cs typeface="Comic Sans MS"/>
                <a:sym typeface="Comic Sans MS"/>
              </a:rPr>
              <a:t>Ways of Modifying Games:</a:t>
            </a:r>
            <a:endParaRPr i="0" sz="2400" u="none" cap="none" strike="noStrike">
              <a:solidFill>
                <a:srgbClr val="000000"/>
              </a:solidFill>
              <a:latin typeface="Comic Sans MS"/>
              <a:ea typeface="Comic Sans MS"/>
              <a:cs typeface="Comic Sans MS"/>
              <a:sym typeface="Comic Sans MS"/>
            </a:endParaRPr>
          </a:p>
          <a:p>
            <a:pPr indent="0" lvl="0" marL="457200" marR="0" rtl="0" algn="l">
              <a:lnSpc>
                <a:spcPct val="90000"/>
              </a:lnSpc>
              <a:spcBef>
                <a:spcPts val="1000"/>
              </a:spcBef>
              <a:spcAft>
                <a:spcPts val="0"/>
              </a:spcAft>
              <a:buNone/>
            </a:pPr>
            <a:r>
              <a:rPr i="0" lang="en-US" sz="2400" u="none" cap="none" strike="noStrike">
                <a:solidFill>
                  <a:srgbClr val="C00000"/>
                </a:solidFill>
                <a:latin typeface="Comic Sans MS"/>
                <a:ea typeface="Comic Sans MS"/>
                <a:cs typeface="Comic Sans MS"/>
                <a:sym typeface="Comic Sans MS"/>
              </a:rPr>
              <a:t>Different type or number of balls</a:t>
            </a:r>
            <a:endParaRPr i="0" sz="2400" u="none" cap="none" strike="noStrike">
              <a:solidFill>
                <a:srgbClr val="C00000"/>
              </a:solidFill>
              <a:latin typeface="Comic Sans MS"/>
              <a:ea typeface="Comic Sans MS"/>
              <a:cs typeface="Comic Sans MS"/>
              <a:sym typeface="Comic Sans MS"/>
            </a:endParaRPr>
          </a:p>
          <a:p>
            <a:pPr indent="0" lvl="0" marL="457200" marR="0" rtl="0" algn="l">
              <a:lnSpc>
                <a:spcPct val="90000"/>
              </a:lnSpc>
              <a:spcBef>
                <a:spcPts val="1000"/>
              </a:spcBef>
              <a:spcAft>
                <a:spcPts val="0"/>
              </a:spcAft>
              <a:buNone/>
            </a:pPr>
            <a:r>
              <a:rPr i="0" lang="en-US" sz="2400" u="none" cap="none" strike="noStrike">
                <a:solidFill>
                  <a:srgbClr val="C00000"/>
                </a:solidFill>
                <a:latin typeface="Comic Sans MS"/>
                <a:ea typeface="Comic Sans MS"/>
                <a:cs typeface="Comic Sans MS"/>
                <a:sym typeface="Comic Sans MS"/>
              </a:rPr>
              <a:t> Different numbers of players</a:t>
            </a:r>
            <a:endParaRPr i="0" sz="2400" u="none" cap="none" strike="noStrike">
              <a:solidFill>
                <a:srgbClr val="C00000"/>
              </a:solidFill>
              <a:latin typeface="Comic Sans MS"/>
              <a:ea typeface="Comic Sans MS"/>
              <a:cs typeface="Comic Sans MS"/>
              <a:sym typeface="Comic Sans MS"/>
            </a:endParaRPr>
          </a:p>
          <a:p>
            <a:pPr indent="0" lvl="0" marL="457200" marR="0" rtl="0" algn="l">
              <a:lnSpc>
                <a:spcPct val="90000"/>
              </a:lnSpc>
              <a:spcBef>
                <a:spcPts val="1000"/>
              </a:spcBef>
              <a:spcAft>
                <a:spcPts val="0"/>
              </a:spcAft>
              <a:buNone/>
            </a:pPr>
            <a:r>
              <a:rPr i="0" lang="en-US" sz="2400" u="none" cap="none" strike="noStrike">
                <a:solidFill>
                  <a:srgbClr val="C00000"/>
                </a:solidFill>
                <a:latin typeface="Comic Sans MS"/>
                <a:ea typeface="Comic Sans MS"/>
                <a:cs typeface="Comic Sans MS"/>
                <a:sym typeface="Comic Sans MS"/>
              </a:rPr>
              <a:t>Different starting points or scoring areas</a:t>
            </a:r>
            <a:endParaRPr i="0" sz="2400" u="none" cap="none" strike="noStrike">
              <a:solidFill>
                <a:srgbClr val="C00000"/>
              </a:solidFill>
              <a:latin typeface="Comic Sans MS"/>
              <a:ea typeface="Comic Sans MS"/>
              <a:cs typeface="Comic Sans MS"/>
              <a:sym typeface="Comic Sans MS"/>
            </a:endParaRPr>
          </a:p>
          <a:p>
            <a:pPr indent="0" lvl="0" marL="457200" marR="0" rtl="0" algn="l">
              <a:lnSpc>
                <a:spcPct val="90000"/>
              </a:lnSpc>
              <a:spcBef>
                <a:spcPts val="1000"/>
              </a:spcBef>
              <a:spcAft>
                <a:spcPts val="0"/>
              </a:spcAft>
              <a:buNone/>
            </a:pPr>
            <a:r>
              <a:rPr i="0" lang="en-US" sz="2400" u="none" cap="none" strike="noStrike">
                <a:solidFill>
                  <a:srgbClr val="C00000"/>
                </a:solidFill>
                <a:latin typeface="Comic Sans MS"/>
                <a:ea typeface="Comic Sans MS"/>
                <a:cs typeface="Comic Sans MS"/>
                <a:sym typeface="Comic Sans MS"/>
              </a:rPr>
              <a:t>Different way of moving ball</a:t>
            </a:r>
            <a:endParaRPr i="0" sz="2400" u="none" cap="none" strike="noStrike">
              <a:solidFill>
                <a:srgbClr val="C00000"/>
              </a:solidFill>
              <a:latin typeface="Comic Sans MS"/>
              <a:ea typeface="Comic Sans MS"/>
              <a:cs typeface="Comic Sans MS"/>
              <a:sym typeface="Comic Sans MS"/>
            </a:endParaRPr>
          </a:p>
          <a:p>
            <a:pPr indent="0" lvl="0" marL="0" marR="0" rtl="0" algn="l">
              <a:lnSpc>
                <a:spcPct val="90000"/>
              </a:lnSpc>
              <a:spcBef>
                <a:spcPts val="1000"/>
              </a:spcBef>
              <a:spcAft>
                <a:spcPts val="0"/>
              </a:spcAft>
              <a:buClr>
                <a:srgbClr val="C00000"/>
              </a:buClr>
              <a:buSzPts val="1400"/>
              <a:buFont typeface="Arial"/>
              <a:buNone/>
            </a:pPr>
            <a:r>
              <a:t/>
            </a:r>
            <a:endParaRPr b="0" i="0" sz="2400" u="none" cap="none" strike="noStrike">
              <a:solidFill>
                <a:srgbClr val="C00000"/>
              </a:solidFill>
              <a:latin typeface="Arial"/>
              <a:ea typeface="Arial"/>
              <a:cs typeface="Arial"/>
              <a:sym typeface="Arial"/>
            </a:endParaRPr>
          </a:p>
          <a:p>
            <a:pPr indent="0" lvl="0" marL="0" marR="0" rtl="0" algn="l">
              <a:lnSpc>
                <a:spcPct val="90000"/>
              </a:lnSpc>
              <a:spcBef>
                <a:spcPts val="1000"/>
              </a:spcBef>
              <a:spcAft>
                <a:spcPts val="0"/>
              </a:spcAft>
              <a:buClr>
                <a:srgbClr val="C00000"/>
              </a:buClr>
              <a:buSzPts val="1400"/>
              <a:buFont typeface="Arial"/>
              <a:buNone/>
            </a:pPr>
            <a:r>
              <a:t/>
            </a:r>
            <a:endParaRPr b="0" i="0" sz="2400" u="none" cap="none" strike="noStrike">
              <a:solidFill>
                <a:srgbClr val="C00000"/>
              </a:solidFill>
              <a:latin typeface="Arial"/>
              <a:ea typeface="Arial"/>
              <a:cs typeface="Arial"/>
              <a:sym typeface="Arial"/>
            </a:endParaRPr>
          </a:p>
          <a:p>
            <a:pPr indent="0" lvl="0" marL="0" marR="0" rtl="0" algn="l">
              <a:lnSpc>
                <a:spcPct val="90000"/>
              </a:lnSpc>
              <a:spcBef>
                <a:spcPts val="1000"/>
              </a:spcBef>
              <a:spcAft>
                <a:spcPts val="0"/>
              </a:spcAft>
              <a:buClr>
                <a:srgbClr val="C00000"/>
              </a:buClr>
              <a:buSzPts val="1400"/>
              <a:buFont typeface="Arial"/>
              <a:buNone/>
            </a:pPr>
            <a:r>
              <a:t/>
            </a:r>
            <a:endParaRPr b="0" i="0" sz="2400" u="none" cap="none" strike="noStrike">
              <a:solidFill>
                <a:srgbClr val="C00000"/>
              </a:solidFill>
              <a:latin typeface="Arial"/>
              <a:ea typeface="Arial"/>
              <a:cs typeface="Arial"/>
              <a:sym typeface="Arial"/>
            </a:endParaRPr>
          </a:p>
        </p:txBody>
      </p:sp>
      <p:sp>
        <p:nvSpPr>
          <p:cNvPr id="111" name="Google Shape;111;p26"/>
          <p:cNvSpPr txBox="1"/>
          <p:nvPr/>
        </p:nvSpPr>
        <p:spPr>
          <a:xfrm>
            <a:off x="6507127" y="2788866"/>
            <a:ext cx="5422603" cy="1806648"/>
          </a:xfrm>
          <a:prstGeom prst="rect">
            <a:avLst/>
          </a:prstGeom>
          <a:noFill/>
          <a:ln>
            <a:noFill/>
          </a:ln>
        </p:spPr>
        <p:txBody>
          <a:bodyPr anchorCtr="0" anchor="t" bIns="45700" lIns="91425" spcFirstLastPara="1" rIns="91425" wrap="square" tIns="45700">
            <a:spAutoFit/>
          </a:bodyPr>
          <a:lstStyle/>
          <a:p>
            <a:pPr indent="0" lvl="0" marL="457200" marR="0" rtl="0" algn="l">
              <a:lnSpc>
                <a:spcPct val="90000"/>
              </a:lnSpc>
              <a:spcBef>
                <a:spcPts val="0"/>
              </a:spcBef>
              <a:spcAft>
                <a:spcPts val="0"/>
              </a:spcAft>
              <a:buNone/>
            </a:pPr>
            <a:r>
              <a:rPr i="0" lang="en-US" sz="2400" u="none" cap="none" strike="noStrike">
                <a:solidFill>
                  <a:srgbClr val="C00000"/>
                </a:solidFill>
                <a:latin typeface="Comic Sans MS"/>
                <a:ea typeface="Comic Sans MS"/>
                <a:cs typeface="Comic Sans MS"/>
                <a:sym typeface="Comic Sans MS"/>
              </a:rPr>
              <a:t>Number of passes or distance of run</a:t>
            </a:r>
            <a:endParaRPr>
              <a:latin typeface="Comic Sans MS"/>
              <a:ea typeface="Comic Sans MS"/>
              <a:cs typeface="Comic Sans MS"/>
              <a:sym typeface="Comic Sans MS"/>
            </a:endParaRPr>
          </a:p>
          <a:p>
            <a:pPr indent="0" lvl="0" marL="457200" marR="0" rtl="0" algn="l">
              <a:lnSpc>
                <a:spcPct val="90000"/>
              </a:lnSpc>
              <a:spcBef>
                <a:spcPts val="1000"/>
              </a:spcBef>
              <a:spcAft>
                <a:spcPts val="0"/>
              </a:spcAft>
              <a:buNone/>
            </a:pPr>
            <a:r>
              <a:rPr i="0" lang="en-US" sz="2400" u="none" cap="none" strike="noStrike">
                <a:solidFill>
                  <a:srgbClr val="C00000"/>
                </a:solidFill>
                <a:latin typeface="Comic Sans MS"/>
                <a:ea typeface="Comic Sans MS"/>
                <a:cs typeface="Comic Sans MS"/>
                <a:sym typeface="Comic Sans MS"/>
              </a:rPr>
              <a:t>Size or shape of pitch</a:t>
            </a:r>
            <a:endParaRPr>
              <a:latin typeface="Comic Sans MS"/>
              <a:ea typeface="Comic Sans MS"/>
              <a:cs typeface="Comic Sans MS"/>
              <a:sym typeface="Comic Sans MS"/>
            </a:endParaRPr>
          </a:p>
          <a:p>
            <a:pPr indent="0" lvl="0" marL="457200" marR="0" rtl="0" algn="l">
              <a:lnSpc>
                <a:spcPct val="90000"/>
              </a:lnSpc>
              <a:spcBef>
                <a:spcPts val="1000"/>
              </a:spcBef>
              <a:spcAft>
                <a:spcPts val="0"/>
              </a:spcAft>
              <a:buNone/>
            </a:pPr>
            <a:r>
              <a:rPr i="0" lang="en-US" sz="2400" u="none" cap="none" strike="noStrike">
                <a:solidFill>
                  <a:srgbClr val="C00000"/>
                </a:solidFill>
                <a:latin typeface="Comic Sans MS"/>
                <a:ea typeface="Comic Sans MS"/>
                <a:cs typeface="Comic Sans MS"/>
                <a:sym typeface="Comic Sans MS"/>
              </a:rPr>
              <a:t>Different ways of players moving</a:t>
            </a:r>
            <a:endParaRPr>
              <a:latin typeface="Comic Sans MS"/>
              <a:ea typeface="Comic Sans MS"/>
              <a:cs typeface="Comic Sans MS"/>
              <a:sym typeface="Comic Sans MS"/>
            </a:endParaRPr>
          </a:p>
          <a:p>
            <a:pPr indent="0" lvl="0" marL="457200" marR="0" rtl="0" algn="l">
              <a:lnSpc>
                <a:spcPct val="90000"/>
              </a:lnSpc>
              <a:spcBef>
                <a:spcPts val="1000"/>
              </a:spcBef>
              <a:spcAft>
                <a:spcPts val="0"/>
              </a:spcAft>
              <a:buNone/>
            </a:pPr>
            <a:r>
              <a:rPr i="0" lang="en-US" sz="2400" u="none" cap="none" strike="noStrike">
                <a:solidFill>
                  <a:srgbClr val="C00000"/>
                </a:solidFill>
                <a:latin typeface="Comic Sans MS"/>
                <a:ea typeface="Comic Sans MS"/>
                <a:cs typeface="Comic Sans MS"/>
                <a:sym typeface="Comic Sans MS"/>
              </a:rPr>
              <a:t>Restrictions on players position</a:t>
            </a:r>
            <a:endParaRPr i="0" sz="2400" u="none" cap="none" strike="noStrike">
              <a:solidFill>
                <a:srgbClr val="C00000"/>
              </a:solidFill>
              <a:latin typeface="Comic Sans MS"/>
              <a:ea typeface="Comic Sans MS"/>
              <a:cs typeface="Comic Sans MS"/>
              <a:sym typeface="Comic Sans M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0"/>
                                        </p:tgtEl>
                                        <p:attrNameLst>
                                          <p:attrName>style.visibility</p:attrName>
                                        </p:attrNameLst>
                                      </p:cBhvr>
                                      <p:to>
                                        <p:strVal val="visible"/>
                                      </p:to>
                                    </p:set>
                                    <p:animEffect filter="fade" transition="in">
                                      <p:cBhvr>
                                        <p:cTn dur="500"/>
                                        <p:tgtEl>
                                          <p:spTgt spid="11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5" name="Shape 115"/>
        <p:cNvGrpSpPr/>
        <p:nvPr/>
      </p:nvGrpSpPr>
      <p:grpSpPr>
        <a:xfrm>
          <a:off x="0" y="0"/>
          <a:ext cx="0" cy="0"/>
          <a:chOff x="0" y="0"/>
          <a:chExt cx="0" cy="0"/>
        </a:xfrm>
      </p:grpSpPr>
      <p:sp>
        <p:nvSpPr>
          <p:cNvPr id="116" name="Google Shape;116;p27"/>
          <p:cNvSpPr txBox="1"/>
          <p:nvPr>
            <p:ph type="title"/>
          </p:nvPr>
        </p:nvSpPr>
        <p:spPr>
          <a:xfrm>
            <a:off x="838200" y="346837"/>
            <a:ext cx="10515599" cy="659003"/>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C00000"/>
              </a:buClr>
              <a:buSzPts val="1100"/>
              <a:buFont typeface="Arial"/>
              <a:buNone/>
            </a:pPr>
            <a:r>
              <a:rPr i="0" lang="en-US" sz="4400" u="none" cap="none" strike="noStrike">
                <a:solidFill>
                  <a:srgbClr val="C00000"/>
                </a:solidFill>
                <a:latin typeface="Comic Sans MS"/>
                <a:ea typeface="Comic Sans MS"/>
                <a:cs typeface="Comic Sans MS"/>
                <a:sym typeface="Comic Sans MS"/>
              </a:rPr>
              <a:t>Ways of Modifying Games</a:t>
            </a:r>
            <a:endParaRPr>
              <a:latin typeface="Comic Sans MS"/>
              <a:ea typeface="Comic Sans MS"/>
              <a:cs typeface="Comic Sans MS"/>
              <a:sym typeface="Comic Sans MS"/>
            </a:endParaRPr>
          </a:p>
        </p:txBody>
      </p:sp>
      <p:sp>
        <p:nvSpPr>
          <p:cNvPr id="117" name="Google Shape;117;p27"/>
          <p:cNvSpPr txBox="1"/>
          <p:nvPr>
            <p:ph idx="1" type="body"/>
          </p:nvPr>
        </p:nvSpPr>
        <p:spPr>
          <a:xfrm>
            <a:off x="838200" y="1251420"/>
            <a:ext cx="10515599" cy="413539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C00000"/>
              </a:buClr>
              <a:buSzPts val="450"/>
              <a:buFont typeface="Arial"/>
              <a:buNone/>
            </a:pPr>
            <a:r>
              <a:rPr i="0" lang="en-US" sz="2400" u="none" cap="none" strike="noStrike">
                <a:solidFill>
                  <a:srgbClr val="C00000"/>
                </a:solidFill>
                <a:latin typeface="Comic Sans MS"/>
                <a:ea typeface="Comic Sans MS"/>
                <a:cs typeface="Comic Sans MS"/>
                <a:sym typeface="Comic Sans MS"/>
              </a:rPr>
              <a:t>Task 6:</a:t>
            </a:r>
            <a:endParaRPr i="0" sz="2400" u="none" cap="none" strike="noStrike">
              <a:solidFill>
                <a:srgbClr val="C00000"/>
              </a:solidFill>
              <a:latin typeface="Comic Sans MS"/>
              <a:ea typeface="Comic Sans MS"/>
              <a:cs typeface="Comic Sans MS"/>
              <a:sym typeface="Comic Sans MS"/>
            </a:endParaRPr>
          </a:p>
          <a:p>
            <a:pPr indent="0" lvl="0" marL="0" marR="0" rtl="0" algn="l">
              <a:lnSpc>
                <a:spcPct val="90000"/>
              </a:lnSpc>
              <a:spcBef>
                <a:spcPts val="1000"/>
              </a:spcBef>
              <a:spcAft>
                <a:spcPts val="0"/>
              </a:spcAft>
              <a:buClr>
                <a:srgbClr val="C00000"/>
              </a:buClr>
              <a:buSzPts val="350"/>
              <a:buFont typeface="Arial"/>
              <a:buNone/>
            </a:pPr>
            <a:r>
              <a:t/>
            </a:r>
            <a:endParaRPr i="0" sz="2400" u="none" cap="none" strike="noStrike">
              <a:solidFill>
                <a:srgbClr val="C00000"/>
              </a:solidFill>
              <a:latin typeface="Comic Sans MS"/>
              <a:ea typeface="Comic Sans MS"/>
              <a:cs typeface="Comic Sans MS"/>
              <a:sym typeface="Comic Sans MS"/>
            </a:endParaRPr>
          </a:p>
          <a:p>
            <a:pPr indent="0" lvl="0" marL="0" marR="0" rtl="0" algn="l">
              <a:lnSpc>
                <a:spcPct val="90000"/>
              </a:lnSpc>
              <a:spcBef>
                <a:spcPts val="1000"/>
              </a:spcBef>
              <a:spcAft>
                <a:spcPts val="0"/>
              </a:spcAft>
              <a:buClr>
                <a:srgbClr val="C00000"/>
              </a:buClr>
              <a:buSzPts val="350"/>
              <a:buFont typeface="Arial"/>
              <a:buNone/>
            </a:pPr>
            <a:r>
              <a:rPr lang="en-US" sz="2400">
                <a:latin typeface="Comic Sans MS"/>
                <a:ea typeface="Comic Sans MS"/>
                <a:cs typeface="Comic Sans MS"/>
                <a:sym typeface="Comic Sans MS"/>
              </a:rPr>
              <a:t>In</a:t>
            </a:r>
            <a:r>
              <a:rPr i="0" lang="en-US" sz="2400" u="none" cap="none" strike="noStrike">
                <a:solidFill>
                  <a:srgbClr val="C00000"/>
                </a:solidFill>
                <a:latin typeface="Comic Sans MS"/>
                <a:ea typeface="Comic Sans MS"/>
                <a:cs typeface="Comic Sans MS"/>
                <a:sym typeface="Comic Sans MS"/>
              </a:rPr>
              <a:t> your workbook, make a list of the different ways the game in the following video can be modified?</a:t>
            </a:r>
            <a:endParaRPr i="0" sz="2400" u="none" cap="none" strike="noStrike">
              <a:solidFill>
                <a:srgbClr val="C00000"/>
              </a:solidFill>
              <a:latin typeface="Comic Sans MS"/>
              <a:ea typeface="Comic Sans MS"/>
              <a:cs typeface="Comic Sans MS"/>
              <a:sym typeface="Comic Sans MS"/>
            </a:endParaRPr>
          </a:p>
          <a:p>
            <a:pPr indent="0" lvl="0" marL="0" marR="0" rtl="0" algn="l">
              <a:lnSpc>
                <a:spcPct val="90000"/>
              </a:lnSpc>
              <a:spcBef>
                <a:spcPts val="1000"/>
              </a:spcBef>
              <a:spcAft>
                <a:spcPts val="0"/>
              </a:spcAft>
              <a:buClr>
                <a:srgbClr val="C00000"/>
              </a:buClr>
              <a:buSzPts val="350"/>
              <a:buFont typeface="Arial"/>
              <a:buNone/>
            </a:pPr>
            <a:r>
              <a:t/>
            </a:r>
            <a:endParaRPr b="0" i="0" sz="2400" u="none" cap="none" strike="noStrike">
              <a:solidFill>
                <a:srgbClr val="C00000"/>
              </a:solidFill>
              <a:latin typeface="Arial"/>
              <a:ea typeface="Arial"/>
              <a:cs typeface="Arial"/>
              <a:sym typeface="Arial"/>
            </a:endParaRPr>
          </a:p>
          <a:p>
            <a:pPr indent="0" lvl="0" marL="0" marR="0" rtl="0" algn="l">
              <a:lnSpc>
                <a:spcPct val="90000"/>
              </a:lnSpc>
              <a:spcBef>
                <a:spcPts val="1000"/>
              </a:spcBef>
              <a:spcAft>
                <a:spcPts val="0"/>
              </a:spcAft>
              <a:buClr>
                <a:srgbClr val="C00000"/>
              </a:buClr>
              <a:buSzPts val="350"/>
              <a:buFont typeface="Arial"/>
              <a:buNone/>
            </a:pPr>
            <a:r>
              <a:t/>
            </a:r>
            <a:endParaRPr b="0" i="0" sz="2400" u="none" cap="none" strike="noStrike">
              <a:solidFill>
                <a:srgbClr val="C00000"/>
              </a:solidFill>
              <a:latin typeface="Arial"/>
              <a:ea typeface="Arial"/>
              <a:cs typeface="Arial"/>
              <a:sym typeface="Arial"/>
            </a:endParaRPr>
          </a:p>
          <a:p>
            <a:pPr indent="0" lvl="0" marL="0" marR="0" rtl="0" algn="l">
              <a:lnSpc>
                <a:spcPct val="90000"/>
              </a:lnSpc>
              <a:spcBef>
                <a:spcPts val="1000"/>
              </a:spcBef>
              <a:spcAft>
                <a:spcPts val="0"/>
              </a:spcAft>
              <a:buClr>
                <a:srgbClr val="C00000"/>
              </a:buClr>
              <a:buSzPts val="350"/>
              <a:buFont typeface="Arial"/>
              <a:buNone/>
            </a:pPr>
            <a:r>
              <a:t/>
            </a:r>
            <a:endParaRPr b="0" i="0" sz="2400" u="none" cap="none" strike="noStrike">
              <a:solidFill>
                <a:srgbClr val="C00000"/>
              </a:solidFill>
              <a:latin typeface="Arial"/>
              <a:ea typeface="Arial"/>
              <a:cs typeface="Arial"/>
              <a:sym typeface="Arial"/>
            </a:endParaRPr>
          </a:p>
          <a:p>
            <a:pPr indent="0" lvl="0" marL="0" marR="0" rtl="0" algn="l">
              <a:lnSpc>
                <a:spcPct val="90000"/>
              </a:lnSpc>
              <a:spcBef>
                <a:spcPts val="1000"/>
              </a:spcBef>
              <a:spcAft>
                <a:spcPts val="0"/>
              </a:spcAft>
              <a:buClr>
                <a:srgbClr val="C00000"/>
              </a:buClr>
              <a:buSzPts val="350"/>
              <a:buFont typeface="Arial"/>
              <a:buNone/>
            </a:pPr>
            <a:r>
              <a:t/>
            </a:r>
            <a:endParaRPr b="0" i="0" sz="2400" u="none" cap="none" strike="noStrike">
              <a:solidFill>
                <a:srgbClr val="C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1" name="Shape 121"/>
        <p:cNvGrpSpPr/>
        <p:nvPr/>
      </p:nvGrpSpPr>
      <p:grpSpPr>
        <a:xfrm>
          <a:off x="0" y="0"/>
          <a:ext cx="0" cy="0"/>
          <a:chOff x="0" y="0"/>
          <a:chExt cx="0" cy="0"/>
        </a:xfrm>
      </p:grpSpPr>
      <p:sp>
        <p:nvSpPr>
          <p:cNvPr id="122" name="Google Shape;122;p28"/>
          <p:cNvSpPr txBox="1"/>
          <p:nvPr>
            <p:ph type="title"/>
          </p:nvPr>
        </p:nvSpPr>
        <p:spPr>
          <a:xfrm>
            <a:off x="838200" y="346837"/>
            <a:ext cx="10515599" cy="659003"/>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C00000"/>
              </a:buClr>
              <a:buSzPts val="1100"/>
              <a:buFont typeface="Arial"/>
              <a:buNone/>
            </a:pPr>
            <a:r>
              <a:rPr i="0" lang="en-US" sz="4400" u="none" cap="none" strike="noStrike">
                <a:solidFill>
                  <a:srgbClr val="C00000"/>
                </a:solidFill>
                <a:latin typeface="Comic Sans MS"/>
                <a:ea typeface="Comic Sans MS"/>
                <a:cs typeface="Comic Sans MS"/>
                <a:sym typeface="Comic Sans MS"/>
              </a:rPr>
              <a:t>Task 6</a:t>
            </a:r>
            <a:endParaRPr>
              <a:latin typeface="Comic Sans MS"/>
              <a:ea typeface="Comic Sans MS"/>
              <a:cs typeface="Comic Sans MS"/>
              <a:sym typeface="Comic Sans MS"/>
            </a:endParaRPr>
          </a:p>
        </p:txBody>
      </p:sp>
      <p:pic>
        <p:nvPicPr>
          <p:cNvPr id="123" name="Google Shape;123;p28"/>
          <p:cNvPicPr preferRelativeResize="0"/>
          <p:nvPr/>
        </p:nvPicPr>
        <p:blipFill rotWithShape="1">
          <a:blip r:embed="rId3">
            <a:alphaModFix/>
          </a:blip>
          <a:srcRect b="0" l="0" r="0" t="0"/>
          <a:stretch/>
        </p:blipFill>
        <p:spPr>
          <a:xfrm>
            <a:off x="2160916" y="1189181"/>
            <a:ext cx="7870165" cy="4426968"/>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7" name="Shape 127"/>
        <p:cNvGrpSpPr/>
        <p:nvPr/>
      </p:nvGrpSpPr>
      <p:grpSpPr>
        <a:xfrm>
          <a:off x="0" y="0"/>
          <a:ext cx="0" cy="0"/>
          <a:chOff x="0" y="0"/>
          <a:chExt cx="0" cy="0"/>
        </a:xfrm>
      </p:grpSpPr>
      <p:sp>
        <p:nvSpPr>
          <p:cNvPr id="128" name="Google Shape;128;p29"/>
          <p:cNvSpPr txBox="1"/>
          <p:nvPr>
            <p:ph type="title"/>
          </p:nvPr>
        </p:nvSpPr>
        <p:spPr>
          <a:xfrm>
            <a:off x="838200" y="346837"/>
            <a:ext cx="10515599" cy="659003"/>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C00000"/>
              </a:buClr>
              <a:buSzPts val="1100"/>
              <a:buFont typeface="Arial"/>
              <a:buNone/>
            </a:pPr>
            <a:r>
              <a:rPr i="0" lang="en-US" sz="4400" u="none" cap="none" strike="noStrike">
                <a:solidFill>
                  <a:srgbClr val="C00000"/>
                </a:solidFill>
                <a:latin typeface="Comic Sans MS"/>
                <a:ea typeface="Comic Sans MS"/>
                <a:cs typeface="Comic Sans MS"/>
                <a:sym typeface="Comic Sans MS"/>
              </a:rPr>
              <a:t>Assessed tasks</a:t>
            </a:r>
            <a:endParaRPr>
              <a:latin typeface="Comic Sans MS"/>
              <a:ea typeface="Comic Sans MS"/>
              <a:cs typeface="Comic Sans MS"/>
              <a:sym typeface="Comic Sans MS"/>
            </a:endParaRPr>
          </a:p>
        </p:txBody>
      </p:sp>
      <p:sp>
        <p:nvSpPr>
          <p:cNvPr id="129" name="Google Shape;129;p29"/>
          <p:cNvSpPr txBox="1"/>
          <p:nvPr>
            <p:ph idx="1" type="body"/>
          </p:nvPr>
        </p:nvSpPr>
        <p:spPr>
          <a:xfrm>
            <a:off x="838200" y="1251420"/>
            <a:ext cx="10515599" cy="172258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C00000"/>
              </a:buClr>
              <a:buSzPts val="450"/>
              <a:buFont typeface="Arial"/>
              <a:buNone/>
            </a:pPr>
            <a:r>
              <a:rPr i="0" lang="en-US" sz="2400" u="none" cap="none" strike="noStrike">
                <a:solidFill>
                  <a:srgbClr val="C00000"/>
                </a:solidFill>
                <a:latin typeface="Comic Sans MS"/>
                <a:ea typeface="Comic Sans MS"/>
                <a:cs typeface="Comic Sans MS"/>
                <a:sym typeface="Comic Sans MS"/>
              </a:rPr>
              <a:t>Task 7:</a:t>
            </a:r>
            <a:endParaRPr sz="2400">
              <a:latin typeface="Comic Sans MS"/>
              <a:ea typeface="Comic Sans MS"/>
              <a:cs typeface="Comic Sans MS"/>
              <a:sym typeface="Comic Sans MS"/>
            </a:endParaRPr>
          </a:p>
          <a:p>
            <a:pPr indent="0" lvl="0" marL="0" marR="0" rtl="0" algn="l">
              <a:lnSpc>
                <a:spcPct val="150000"/>
              </a:lnSpc>
              <a:spcBef>
                <a:spcPts val="1000"/>
              </a:spcBef>
              <a:spcAft>
                <a:spcPts val="0"/>
              </a:spcAft>
              <a:buClr>
                <a:srgbClr val="C00000"/>
              </a:buClr>
              <a:buSzPts val="350"/>
              <a:buFont typeface="Arial"/>
              <a:buNone/>
            </a:pPr>
            <a:r>
              <a:rPr i="0" lang="en-US" sz="2400" u="none" cap="none" strike="noStrike">
                <a:solidFill>
                  <a:srgbClr val="C00000"/>
                </a:solidFill>
                <a:latin typeface="Comic Sans MS"/>
                <a:ea typeface="Comic Sans MS"/>
                <a:cs typeface="Comic Sans MS"/>
                <a:sym typeface="Comic Sans MS"/>
              </a:rPr>
              <a:t>In your </a:t>
            </a:r>
            <a:r>
              <a:rPr lang="en-US" sz="2400">
                <a:latin typeface="Comic Sans MS"/>
                <a:ea typeface="Comic Sans MS"/>
                <a:cs typeface="Comic Sans MS"/>
                <a:sym typeface="Comic Sans MS"/>
              </a:rPr>
              <a:t>workbook</a:t>
            </a:r>
            <a:r>
              <a:rPr i="0" lang="en-US" sz="2400" u="none" cap="none" strike="noStrike">
                <a:solidFill>
                  <a:srgbClr val="C00000"/>
                </a:solidFill>
                <a:latin typeface="Comic Sans MS"/>
                <a:ea typeface="Comic Sans MS"/>
                <a:cs typeface="Comic Sans MS"/>
                <a:sym typeface="Comic Sans MS"/>
              </a:rPr>
              <a:t>, prepare </a:t>
            </a:r>
            <a:r>
              <a:rPr lang="en-US" sz="2400">
                <a:latin typeface="Comic Sans MS"/>
                <a:ea typeface="Comic Sans MS"/>
                <a:cs typeface="Comic Sans MS"/>
                <a:sym typeface="Comic Sans MS"/>
              </a:rPr>
              <a:t>3 x 15 min sessions</a:t>
            </a:r>
            <a:r>
              <a:rPr i="0" lang="en-US" sz="2400" u="none" cap="none" strike="noStrike">
                <a:solidFill>
                  <a:srgbClr val="C00000"/>
                </a:solidFill>
                <a:latin typeface="Comic Sans MS"/>
                <a:ea typeface="Comic Sans MS"/>
                <a:cs typeface="Comic Sans MS"/>
                <a:sym typeface="Comic Sans MS"/>
              </a:rPr>
              <a:t> from the list below</a:t>
            </a:r>
            <a:endParaRPr i="0" sz="2400" u="none" cap="none" strike="noStrike">
              <a:solidFill>
                <a:srgbClr val="C00000"/>
              </a:solidFill>
              <a:latin typeface="Comic Sans MS"/>
              <a:ea typeface="Comic Sans MS"/>
              <a:cs typeface="Comic Sans MS"/>
              <a:sym typeface="Comic Sans MS"/>
            </a:endParaRPr>
          </a:p>
        </p:txBody>
      </p:sp>
      <p:sp>
        <p:nvSpPr>
          <p:cNvPr id="130" name="Google Shape;130;p29"/>
          <p:cNvSpPr txBox="1"/>
          <p:nvPr/>
        </p:nvSpPr>
        <p:spPr>
          <a:xfrm>
            <a:off x="838200" y="2327639"/>
            <a:ext cx="9454200" cy="20202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C00000"/>
              </a:buClr>
              <a:buSzPts val="450"/>
              <a:buFont typeface="Arial"/>
              <a:buNone/>
            </a:pPr>
            <a:r>
              <a:t/>
            </a:r>
            <a:endParaRPr i="0" sz="2400" u="none" cap="none" strike="noStrike">
              <a:solidFill>
                <a:srgbClr val="000000"/>
              </a:solidFill>
              <a:latin typeface="Comic Sans MS"/>
              <a:ea typeface="Comic Sans MS"/>
              <a:cs typeface="Comic Sans MS"/>
              <a:sym typeface="Comic Sans MS"/>
            </a:endParaRPr>
          </a:p>
          <a:p>
            <a:pPr indent="-381000" lvl="0" marL="457200" marR="0" rtl="0" algn="l">
              <a:lnSpc>
                <a:spcPct val="90000"/>
              </a:lnSpc>
              <a:spcBef>
                <a:spcPts val="1000"/>
              </a:spcBef>
              <a:spcAft>
                <a:spcPts val="0"/>
              </a:spcAft>
              <a:buClr>
                <a:srgbClr val="C00000"/>
              </a:buClr>
              <a:buSzPts val="2400"/>
              <a:buFont typeface="Comic Sans MS"/>
              <a:buAutoNum type="arabicPeriod"/>
            </a:pPr>
            <a:r>
              <a:rPr i="0" lang="en-US" sz="2400" u="none" cap="none" strike="noStrike">
                <a:solidFill>
                  <a:srgbClr val="C00000"/>
                </a:solidFill>
                <a:latin typeface="Comic Sans MS"/>
                <a:ea typeface="Comic Sans MS"/>
                <a:cs typeface="Comic Sans MS"/>
                <a:sym typeface="Comic Sans MS"/>
              </a:rPr>
              <a:t>Improve passing</a:t>
            </a:r>
            <a:endParaRPr i="0" sz="2400" u="none" cap="none" strike="noStrike">
              <a:solidFill>
                <a:srgbClr val="000000"/>
              </a:solidFill>
              <a:latin typeface="Comic Sans MS"/>
              <a:ea typeface="Comic Sans MS"/>
              <a:cs typeface="Comic Sans MS"/>
              <a:sym typeface="Comic Sans MS"/>
            </a:endParaRPr>
          </a:p>
          <a:p>
            <a:pPr indent="-381000" lvl="0" marL="457200" marR="0" rtl="0" algn="l">
              <a:lnSpc>
                <a:spcPct val="90000"/>
              </a:lnSpc>
              <a:spcBef>
                <a:spcPts val="0"/>
              </a:spcBef>
              <a:spcAft>
                <a:spcPts val="0"/>
              </a:spcAft>
              <a:buClr>
                <a:srgbClr val="C00000"/>
              </a:buClr>
              <a:buSzPts val="2400"/>
              <a:buFont typeface="Comic Sans MS"/>
              <a:buAutoNum type="arabicPeriod"/>
            </a:pPr>
            <a:r>
              <a:rPr i="0" lang="en-US" sz="2400" u="none" cap="none" strike="noStrike">
                <a:solidFill>
                  <a:srgbClr val="C00000"/>
                </a:solidFill>
                <a:latin typeface="Comic Sans MS"/>
                <a:ea typeface="Comic Sans MS"/>
                <a:cs typeface="Comic Sans MS"/>
                <a:sym typeface="Comic Sans MS"/>
              </a:rPr>
              <a:t>Decision Making </a:t>
            </a:r>
            <a:endParaRPr i="0" sz="2400" u="none" cap="none" strike="noStrike">
              <a:solidFill>
                <a:srgbClr val="C00000"/>
              </a:solidFill>
              <a:latin typeface="Comic Sans MS"/>
              <a:ea typeface="Comic Sans MS"/>
              <a:cs typeface="Comic Sans MS"/>
              <a:sym typeface="Comic Sans MS"/>
            </a:endParaRPr>
          </a:p>
          <a:p>
            <a:pPr indent="-381000" lvl="0" marL="457200" marR="0" rtl="0" algn="l">
              <a:lnSpc>
                <a:spcPct val="90000"/>
              </a:lnSpc>
              <a:spcBef>
                <a:spcPts val="0"/>
              </a:spcBef>
              <a:spcAft>
                <a:spcPts val="0"/>
              </a:spcAft>
              <a:buClr>
                <a:srgbClr val="C00000"/>
              </a:buClr>
              <a:buSzPts val="2400"/>
              <a:buFont typeface="Comic Sans MS"/>
              <a:buAutoNum type="arabicPeriod"/>
            </a:pPr>
            <a:r>
              <a:rPr i="0" lang="en-US" sz="2400" u="none" cap="none" strike="noStrike">
                <a:solidFill>
                  <a:srgbClr val="C00000"/>
                </a:solidFill>
                <a:latin typeface="Comic Sans MS"/>
                <a:ea typeface="Comic Sans MS"/>
                <a:cs typeface="Comic Sans MS"/>
                <a:sym typeface="Comic Sans MS"/>
              </a:rPr>
              <a:t>Game modification – this must include at least 2 adaptations </a:t>
            </a:r>
            <a:endParaRPr i="0" sz="2400" u="none" cap="none" strike="noStrike">
              <a:solidFill>
                <a:srgbClr val="000000"/>
              </a:solidFill>
              <a:latin typeface="Comic Sans MS"/>
              <a:ea typeface="Comic Sans MS"/>
              <a:cs typeface="Comic Sans MS"/>
              <a:sym typeface="Comic Sans MS"/>
            </a:endParaRPr>
          </a:p>
          <a:p>
            <a:pPr indent="-139700" lvl="0" marL="228600" marR="0" rtl="0" algn="l">
              <a:lnSpc>
                <a:spcPct val="90000"/>
              </a:lnSpc>
              <a:spcBef>
                <a:spcPts val="1000"/>
              </a:spcBef>
              <a:spcAft>
                <a:spcPts val="0"/>
              </a:spcAft>
              <a:buClr>
                <a:srgbClr val="C00000"/>
              </a:buClr>
              <a:buSzPts val="1400"/>
              <a:buFont typeface="Arial"/>
              <a:buNone/>
            </a:pPr>
            <a:r>
              <a:t/>
            </a:r>
            <a:endParaRPr i="0" sz="2400" u="none" cap="none" strike="noStrike">
              <a:solidFill>
                <a:srgbClr val="000000"/>
              </a:solidFill>
              <a:latin typeface="Comic Sans MS"/>
              <a:ea typeface="Comic Sans MS"/>
              <a:cs typeface="Comic Sans MS"/>
              <a:sym typeface="Comic Sans MS"/>
            </a:endParaRPr>
          </a:p>
          <a:p>
            <a:pPr indent="0" lvl="0" marL="0" marR="0" rtl="0" algn="l">
              <a:lnSpc>
                <a:spcPct val="90000"/>
              </a:lnSpc>
              <a:spcBef>
                <a:spcPts val="1000"/>
              </a:spcBef>
              <a:spcAft>
                <a:spcPts val="0"/>
              </a:spcAft>
              <a:buClr>
                <a:srgbClr val="C00000"/>
              </a:buClr>
              <a:buSzPts val="1400"/>
              <a:buFont typeface="Arial"/>
              <a:buNone/>
            </a:pPr>
            <a:r>
              <a:t/>
            </a:r>
            <a:endParaRPr i="0" sz="2400" u="none" cap="none" strike="noStrike">
              <a:solidFill>
                <a:srgbClr val="C00000"/>
              </a:solidFill>
              <a:latin typeface="Comic Sans MS"/>
              <a:ea typeface="Comic Sans MS"/>
              <a:cs typeface="Comic Sans MS"/>
              <a:sym typeface="Comic Sans MS"/>
            </a:endParaRPr>
          </a:p>
          <a:p>
            <a:pPr indent="0" lvl="0" marL="0" marR="0" rtl="0" algn="l">
              <a:lnSpc>
                <a:spcPct val="90000"/>
              </a:lnSpc>
              <a:spcBef>
                <a:spcPts val="1000"/>
              </a:spcBef>
              <a:spcAft>
                <a:spcPts val="0"/>
              </a:spcAft>
              <a:buClr>
                <a:srgbClr val="C00000"/>
              </a:buClr>
              <a:buSzPts val="1400"/>
              <a:buFont typeface="Arial"/>
              <a:buNone/>
            </a:pPr>
            <a:r>
              <a:t/>
            </a:r>
            <a:endParaRPr i="0" sz="2400" u="none" cap="none" strike="noStrike">
              <a:solidFill>
                <a:srgbClr val="C00000"/>
              </a:solidFill>
              <a:latin typeface="Comic Sans MS"/>
              <a:ea typeface="Comic Sans MS"/>
              <a:cs typeface="Comic Sans MS"/>
              <a:sym typeface="Comic Sans MS"/>
            </a:endParaRPr>
          </a:p>
          <a:p>
            <a:pPr indent="0" lvl="0" marL="0" marR="0" rtl="0" algn="l">
              <a:lnSpc>
                <a:spcPct val="90000"/>
              </a:lnSpc>
              <a:spcBef>
                <a:spcPts val="1000"/>
              </a:spcBef>
              <a:spcAft>
                <a:spcPts val="0"/>
              </a:spcAft>
              <a:buClr>
                <a:srgbClr val="C00000"/>
              </a:buClr>
              <a:buSzPts val="1400"/>
              <a:buFont typeface="Arial"/>
              <a:buNone/>
            </a:pPr>
            <a:r>
              <a:t/>
            </a:r>
            <a:endParaRPr i="0" sz="2400" u="none" cap="none" strike="noStrike">
              <a:solidFill>
                <a:srgbClr val="C00000"/>
              </a:solidFill>
              <a:latin typeface="Comic Sans MS"/>
              <a:ea typeface="Comic Sans MS"/>
              <a:cs typeface="Comic Sans MS"/>
              <a:sym typeface="Comic Sans MS"/>
            </a:endParaRPr>
          </a:p>
        </p:txBody>
      </p:sp>
      <p:sp>
        <p:nvSpPr>
          <p:cNvPr id="131" name="Google Shape;131;p29"/>
          <p:cNvSpPr txBox="1"/>
          <p:nvPr/>
        </p:nvSpPr>
        <p:spPr>
          <a:xfrm>
            <a:off x="893136" y="4805917"/>
            <a:ext cx="10269278" cy="83099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i="0" lang="en-US" sz="2400" u="none" cap="none" strike="noStrike">
                <a:solidFill>
                  <a:srgbClr val="C00000"/>
                </a:solidFill>
                <a:latin typeface="Comic Sans MS"/>
                <a:ea typeface="Comic Sans MS"/>
                <a:cs typeface="Comic Sans MS"/>
                <a:sym typeface="Comic Sans MS"/>
              </a:rPr>
              <a:t>Your Hub Officer will arrange for you to deliver these planned sessions and it will form part of your assessment  </a:t>
            </a:r>
            <a:endParaRPr i="0" sz="2400" u="none" cap="none" strike="noStrike">
              <a:solidFill>
                <a:srgbClr val="C00000"/>
              </a:solidFill>
              <a:latin typeface="Comic Sans MS"/>
              <a:ea typeface="Comic Sans MS"/>
              <a:cs typeface="Comic Sans MS"/>
              <a:sym typeface="Comic Sans MS"/>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5" name="Shape 135"/>
        <p:cNvGrpSpPr/>
        <p:nvPr/>
      </p:nvGrpSpPr>
      <p:grpSpPr>
        <a:xfrm>
          <a:off x="0" y="0"/>
          <a:ext cx="0" cy="0"/>
          <a:chOff x="0" y="0"/>
          <a:chExt cx="0" cy="0"/>
        </a:xfrm>
      </p:grpSpPr>
      <p:sp>
        <p:nvSpPr>
          <p:cNvPr id="136" name="Google Shape;136;p22"/>
          <p:cNvSpPr txBox="1"/>
          <p:nvPr>
            <p:ph type="title"/>
          </p:nvPr>
        </p:nvSpPr>
        <p:spPr>
          <a:xfrm>
            <a:off x="332875" y="2821275"/>
            <a:ext cx="7963800" cy="11571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Clr>
                <a:srgbClr val="C00000"/>
              </a:buClr>
              <a:buSzPts val="4400"/>
              <a:buFont typeface="Arial"/>
              <a:buNone/>
            </a:pPr>
            <a:r>
              <a:rPr lang="en-US" sz="3200">
                <a:latin typeface="Comic Sans MS"/>
                <a:ea typeface="Comic Sans MS"/>
                <a:cs typeface="Comic Sans MS"/>
                <a:sym typeface="Comic Sans MS"/>
              </a:rPr>
              <a:t>Coaching Practice - practical outside </a:t>
            </a:r>
            <a:endParaRPr>
              <a:latin typeface="Comic Sans MS"/>
              <a:ea typeface="Comic Sans MS"/>
              <a:cs typeface="Comic Sans MS"/>
              <a:sym typeface="Comic Sans MS"/>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0" name="Shape 140"/>
        <p:cNvGrpSpPr/>
        <p:nvPr/>
      </p:nvGrpSpPr>
      <p:grpSpPr>
        <a:xfrm>
          <a:off x="0" y="0"/>
          <a:ext cx="0" cy="0"/>
          <a:chOff x="0" y="0"/>
          <a:chExt cx="0" cy="0"/>
        </a:xfrm>
      </p:grpSpPr>
      <p:sp>
        <p:nvSpPr>
          <p:cNvPr id="141" name="Google Shape;141;p31"/>
          <p:cNvSpPr txBox="1"/>
          <p:nvPr>
            <p:ph type="title"/>
          </p:nvPr>
        </p:nvSpPr>
        <p:spPr>
          <a:xfrm>
            <a:off x="838200" y="346837"/>
            <a:ext cx="10515599" cy="659003"/>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C00000"/>
              </a:buClr>
              <a:buSzPts val="1100"/>
              <a:buFont typeface="Arial"/>
              <a:buNone/>
            </a:pPr>
            <a:r>
              <a:rPr i="0" lang="en-US" sz="4400" u="none" cap="none" strike="noStrike">
                <a:solidFill>
                  <a:srgbClr val="C00000"/>
                </a:solidFill>
                <a:latin typeface="Comic Sans MS"/>
                <a:ea typeface="Comic Sans MS"/>
                <a:cs typeface="Comic Sans MS"/>
                <a:sym typeface="Comic Sans MS"/>
              </a:rPr>
              <a:t>Reflection</a:t>
            </a:r>
            <a:endParaRPr>
              <a:latin typeface="Comic Sans MS"/>
              <a:ea typeface="Comic Sans MS"/>
              <a:cs typeface="Comic Sans MS"/>
              <a:sym typeface="Comic Sans MS"/>
            </a:endParaRPr>
          </a:p>
        </p:txBody>
      </p:sp>
      <p:sp>
        <p:nvSpPr>
          <p:cNvPr id="142" name="Google Shape;142;p31"/>
          <p:cNvSpPr txBox="1"/>
          <p:nvPr>
            <p:ph idx="1" type="body"/>
          </p:nvPr>
        </p:nvSpPr>
        <p:spPr>
          <a:xfrm>
            <a:off x="838200" y="1877100"/>
            <a:ext cx="10515600" cy="310380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C00000"/>
              </a:buClr>
              <a:buSzPts val="350"/>
              <a:buFont typeface="Arial"/>
              <a:buNone/>
            </a:pPr>
            <a:r>
              <a:rPr b="0" i="0" lang="en-US" sz="2400" u="none" cap="none" strike="noStrike">
                <a:solidFill>
                  <a:srgbClr val="C00000"/>
                </a:solidFill>
              </a:rPr>
              <a:t> </a:t>
            </a:r>
            <a:r>
              <a:rPr lang="en-US" sz="2400">
                <a:latin typeface="Comic Sans MS"/>
                <a:ea typeface="Comic Sans MS"/>
                <a:cs typeface="Comic Sans MS"/>
                <a:sym typeface="Comic Sans MS"/>
              </a:rPr>
              <a:t>I</a:t>
            </a:r>
            <a:r>
              <a:rPr i="0" lang="en-US" sz="2400" u="none" cap="none" strike="noStrike">
                <a:solidFill>
                  <a:srgbClr val="C00000"/>
                </a:solidFill>
                <a:latin typeface="Comic Sans MS"/>
                <a:ea typeface="Comic Sans MS"/>
                <a:cs typeface="Comic Sans MS"/>
                <a:sym typeface="Comic Sans MS"/>
              </a:rPr>
              <a:t>n your workbook reflect on the module ‘Effective Coaching’</a:t>
            </a:r>
            <a:endParaRPr>
              <a:latin typeface="Comic Sans MS"/>
              <a:ea typeface="Comic Sans MS"/>
              <a:cs typeface="Comic Sans MS"/>
              <a:sym typeface="Comic Sans MS"/>
            </a:endParaRPr>
          </a:p>
          <a:p>
            <a:pPr indent="0" lvl="0" marL="0" marR="0" rtl="0" algn="ctr">
              <a:lnSpc>
                <a:spcPct val="90000"/>
              </a:lnSpc>
              <a:spcBef>
                <a:spcPts val="0"/>
              </a:spcBef>
              <a:spcAft>
                <a:spcPts val="0"/>
              </a:spcAft>
              <a:buClr>
                <a:srgbClr val="C00000"/>
              </a:buClr>
              <a:buSzPts val="350"/>
              <a:buFont typeface="Arial"/>
              <a:buNone/>
            </a:pPr>
            <a:r>
              <a:t/>
            </a:r>
            <a:endParaRPr sz="2400"/>
          </a:p>
          <a:p>
            <a:pPr indent="0" lvl="0" marL="0" marR="0" rtl="0" algn="ctr">
              <a:lnSpc>
                <a:spcPct val="90000"/>
              </a:lnSpc>
              <a:spcBef>
                <a:spcPts val="0"/>
              </a:spcBef>
              <a:spcAft>
                <a:spcPts val="0"/>
              </a:spcAft>
              <a:buClr>
                <a:srgbClr val="C00000"/>
              </a:buClr>
              <a:buSzPts val="350"/>
              <a:buFont typeface="Arial"/>
              <a:buNone/>
            </a:pPr>
            <a:r>
              <a:rPr lang="en-US" sz="2400">
                <a:latin typeface="Comic Sans MS"/>
                <a:ea typeface="Comic Sans MS"/>
                <a:cs typeface="Comic Sans MS"/>
                <a:sym typeface="Comic Sans MS"/>
              </a:rPr>
              <a:t>Ask yourselves these questions?</a:t>
            </a:r>
            <a:endParaRPr>
              <a:latin typeface="Comic Sans MS"/>
              <a:ea typeface="Comic Sans MS"/>
              <a:cs typeface="Comic Sans MS"/>
              <a:sym typeface="Comic Sans MS"/>
            </a:endParaRPr>
          </a:p>
          <a:p>
            <a:pPr indent="0" lvl="0" marL="0" marR="0" rtl="0" algn="ctr">
              <a:lnSpc>
                <a:spcPct val="90000"/>
              </a:lnSpc>
              <a:spcBef>
                <a:spcPts val="0"/>
              </a:spcBef>
              <a:spcAft>
                <a:spcPts val="0"/>
              </a:spcAft>
              <a:buClr>
                <a:srgbClr val="C00000"/>
              </a:buClr>
              <a:buSzPts val="350"/>
              <a:buFont typeface="Arial"/>
              <a:buNone/>
            </a:pPr>
            <a:r>
              <a:t/>
            </a:r>
            <a:endParaRPr sz="2400">
              <a:latin typeface="Comic Sans MS"/>
              <a:ea typeface="Comic Sans MS"/>
              <a:cs typeface="Comic Sans MS"/>
              <a:sym typeface="Comic Sans MS"/>
            </a:endParaRPr>
          </a:p>
          <a:p>
            <a:pPr indent="0" lvl="0" marL="0" marR="0" rtl="0" algn="ctr">
              <a:lnSpc>
                <a:spcPct val="90000"/>
              </a:lnSpc>
              <a:spcBef>
                <a:spcPts val="0"/>
              </a:spcBef>
              <a:spcAft>
                <a:spcPts val="0"/>
              </a:spcAft>
              <a:buClr>
                <a:srgbClr val="C00000"/>
              </a:buClr>
              <a:buSzPts val="350"/>
              <a:buFont typeface="Arial"/>
              <a:buNone/>
            </a:pPr>
            <a:r>
              <a:rPr lang="en-US" sz="2400">
                <a:latin typeface="Comic Sans MS"/>
                <a:ea typeface="Comic Sans MS"/>
                <a:cs typeface="Comic Sans MS"/>
                <a:sym typeface="Comic Sans MS"/>
              </a:rPr>
              <a:t>What are benefits of modifying games?</a:t>
            </a:r>
            <a:endParaRPr>
              <a:latin typeface="Comic Sans MS"/>
              <a:ea typeface="Comic Sans MS"/>
              <a:cs typeface="Comic Sans MS"/>
              <a:sym typeface="Comic Sans MS"/>
            </a:endParaRPr>
          </a:p>
          <a:p>
            <a:pPr indent="0" lvl="0" marL="0" marR="0" rtl="0" algn="ctr">
              <a:lnSpc>
                <a:spcPct val="90000"/>
              </a:lnSpc>
              <a:spcBef>
                <a:spcPts val="0"/>
              </a:spcBef>
              <a:spcAft>
                <a:spcPts val="0"/>
              </a:spcAft>
              <a:buClr>
                <a:srgbClr val="C00000"/>
              </a:buClr>
              <a:buSzPts val="350"/>
              <a:buFont typeface="Arial"/>
              <a:buNone/>
            </a:pPr>
            <a:r>
              <a:t/>
            </a:r>
            <a:endParaRPr sz="2400">
              <a:latin typeface="Comic Sans MS"/>
              <a:ea typeface="Comic Sans MS"/>
              <a:cs typeface="Comic Sans MS"/>
              <a:sym typeface="Comic Sans MS"/>
            </a:endParaRPr>
          </a:p>
          <a:p>
            <a:pPr indent="0" lvl="0" marL="0" marR="0" rtl="0" algn="ctr">
              <a:lnSpc>
                <a:spcPct val="90000"/>
              </a:lnSpc>
              <a:spcBef>
                <a:spcPts val="0"/>
              </a:spcBef>
              <a:spcAft>
                <a:spcPts val="0"/>
              </a:spcAft>
              <a:buClr>
                <a:srgbClr val="C00000"/>
              </a:buClr>
              <a:buSzPts val="350"/>
              <a:buFont typeface="Arial"/>
              <a:buNone/>
            </a:pPr>
            <a:r>
              <a:rPr lang="en-US" sz="2400">
                <a:latin typeface="Comic Sans MS"/>
                <a:ea typeface="Comic Sans MS"/>
                <a:cs typeface="Comic Sans MS"/>
                <a:sym typeface="Comic Sans MS"/>
              </a:rPr>
              <a:t>How are you going to change your coaching?</a:t>
            </a:r>
            <a:endParaRPr>
              <a:latin typeface="Comic Sans MS"/>
              <a:ea typeface="Comic Sans MS"/>
              <a:cs typeface="Comic Sans MS"/>
              <a:sym typeface="Comic Sans MS"/>
            </a:endParaRPr>
          </a:p>
          <a:p>
            <a:pPr indent="0" lvl="0" marL="0" marR="0" rtl="0" algn="ctr">
              <a:lnSpc>
                <a:spcPct val="90000"/>
              </a:lnSpc>
              <a:spcBef>
                <a:spcPts val="0"/>
              </a:spcBef>
              <a:spcAft>
                <a:spcPts val="0"/>
              </a:spcAft>
              <a:buClr>
                <a:srgbClr val="C00000"/>
              </a:buClr>
              <a:buSzPts val="350"/>
              <a:buFont typeface="Arial"/>
              <a:buNone/>
            </a:pPr>
            <a:r>
              <a:t/>
            </a:r>
            <a:endParaRPr sz="24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 name="Shape 31"/>
        <p:cNvGrpSpPr/>
        <p:nvPr/>
      </p:nvGrpSpPr>
      <p:grpSpPr>
        <a:xfrm>
          <a:off x="0" y="0"/>
          <a:ext cx="0" cy="0"/>
          <a:chOff x="0" y="0"/>
          <a:chExt cx="0" cy="0"/>
        </a:xfrm>
      </p:grpSpPr>
      <p:sp>
        <p:nvSpPr>
          <p:cNvPr id="32" name="Google Shape;32;p2"/>
          <p:cNvSpPr txBox="1"/>
          <p:nvPr>
            <p:ph type="title"/>
          </p:nvPr>
        </p:nvSpPr>
        <p:spPr>
          <a:xfrm>
            <a:off x="838200" y="346837"/>
            <a:ext cx="10515599" cy="659003"/>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C00000"/>
              </a:buClr>
              <a:buSzPts val="1100"/>
              <a:buFont typeface="Arial"/>
              <a:buNone/>
            </a:pPr>
            <a:r>
              <a:rPr i="0" lang="en-US" sz="4400" u="none" cap="none" strike="noStrike">
                <a:solidFill>
                  <a:srgbClr val="C00000"/>
                </a:solidFill>
                <a:latin typeface="Comic Sans MS"/>
                <a:ea typeface="Comic Sans MS"/>
                <a:cs typeface="Comic Sans MS"/>
                <a:sym typeface="Comic Sans MS"/>
              </a:rPr>
              <a:t>Course Learning Outcomes</a:t>
            </a:r>
            <a:endParaRPr>
              <a:latin typeface="Comic Sans MS"/>
              <a:ea typeface="Comic Sans MS"/>
              <a:cs typeface="Comic Sans MS"/>
              <a:sym typeface="Comic Sans MS"/>
            </a:endParaRPr>
          </a:p>
        </p:txBody>
      </p:sp>
      <p:sp>
        <p:nvSpPr>
          <p:cNvPr id="33" name="Google Shape;33;p2"/>
          <p:cNvSpPr txBox="1"/>
          <p:nvPr>
            <p:ph idx="1" type="body"/>
          </p:nvPr>
        </p:nvSpPr>
        <p:spPr>
          <a:xfrm>
            <a:off x="838200" y="1548226"/>
            <a:ext cx="10515599" cy="37414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C00000"/>
              </a:buClr>
              <a:buSzPts val="450"/>
              <a:buFont typeface="Arial"/>
              <a:buNone/>
            </a:pPr>
            <a:r>
              <a:rPr b="1" i="0" lang="en-US" u="none" cap="none" strike="noStrike">
                <a:solidFill>
                  <a:srgbClr val="C00000"/>
                </a:solidFill>
                <a:latin typeface="Comic Sans MS"/>
                <a:ea typeface="Comic Sans MS"/>
                <a:cs typeface="Comic Sans MS"/>
                <a:sym typeface="Comic Sans MS"/>
              </a:rPr>
              <a:t>By the end of the course you will be able to:</a:t>
            </a:r>
            <a:endParaRPr>
              <a:latin typeface="Comic Sans MS"/>
              <a:ea typeface="Comic Sans MS"/>
              <a:cs typeface="Comic Sans MS"/>
              <a:sym typeface="Comic Sans MS"/>
            </a:endParaRPr>
          </a:p>
          <a:p>
            <a:pPr indent="0" lvl="0" marL="457200" marR="0" rtl="0" algn="l">
              <a:lnSpc>
                <a:spcPct val="100000"/>
              </a:lnSpc>
              <a:spcBef>
                <a:spcPts val="1000"/>
              </a:spcBef>
              <a:spcAft>
                <a:spcPts val="0"/>
              </a:spcAft>
              <a:buNone/>
            </a:pPr>
            <a:r>
              <a:rPr i="0" lang="en-US" u="none" cap="none" strike="noStrike">
                <a:solidFill>
                  <a:srgbClr val="C00000"/>
                </a:solidFill>
                <a:latin typeface="Comic Sans MS"/>
                <a:ea typeface="Comic Sans MS"/>
                <a:cs typeface="Comic Sans MS"/>
                <a:sym typeface="Comic Sans MS"/>
              </a:rPr>
              <a:t>Provide a safe and fun environment to learn.</a:t>
            </a:r>
            <a:endParaRPr>
              <a:latin typeface="Comic Sans MS"/>
              <a:ea typeface="Comic Sans MS"/>
              <a:cs typeface="Comic Sans MS"/>
              <a:sym typeface="Comic Sans MS"/>
            </a:endParaRPr>
          </a:p>
          <a:p>
            <a:pPr indent="0" lvl="0" marL="457200" marR="0" rtl="0" algn="l">
              <a:lnSpc>
                <a:spcPct val="100000"/>
              </a:lnSpc>
              <a:spcBef>
                <a:spcPts val="1000"/>
              </a:spcBef>
              <a:spcAft>
                <a:spcPts val="0"/>
              </a:spcAft>
              <a:buNone/>
            </a:pPr>
            <a:r>
              <a:rPr i="0" lang="en-US" u="none" cap="none" strike="noStrike">
                <a:solidFill>
                  <a:srgbClr val="C00000"/>
                </a:solidFill>
                <a:latin typeface="Comic Sans MS"/>
                <a:ea typeface="Comic Sans MS"/>
                <a:cs typeface="Comic Sans MS"/>
                <a:sym typeface="Comic Sans MS"/>
              </a:rPr>
              <a:t>Ability to coach and understand the benefits of coaching through games.</a:t>
            </a:r>
            <a:endParaRPr>
              <a:latin typeface="Comic Sans MS"/>
              <a:ea typeface="Comic Sans MS"/>
              <a:cs typeface="Comic Sans MS"/>
              <a:sym typeface="Comic Sans MS"/>
            </a:endParaRPr>
          </a:p>
          <a:p>
            <a:pPr indent="0" lvl="0" marL="457200" marR="0" rtl="0" algn="l">
              <a:lnSpc>
                <a:spcPct val="100000"/>
              </a:lnSpc>
              <a:spcBef>
                <a:spcPts val="1000"/>
              </a:spcBef>
              <a:spcAft>
                <a:spcPts val="0"/>
              </a:spcAft>
              <a:buNone/>
            </a:pPr>
            <a:r>
              <a:rPr i="0" lang="en-US" u="none" cap="none" strike="noStrike">
                <a:solidFill>
                  <a:srgbClr val="C00000"/>
                </a:solidFill>
                <a:latin typeface="Comic Sans MS"/>
                <a:ea typeface="Comic Sans MS"/>
                <a:cs typeface="Comic Sans MS"/>
                <a:sym typeface="Comic Sans MS"/>
              </a:rPr>
              <a:t>Understand the benefits of ‘Whole Player, Whole Coach</a:t>
            </a:r>
            <a:endParaRPr>
              <a:latin typeface="Comic Sans MS"/>
              <a:ea typeface="Comic Sans MS"/>
              <a:cs typeface="Comic Sans MS"/>
              <a:sym typeface="Comic Sans MS"/>
            </a:endParaRPr>
          </a:p>
          <a:p>
            <a:pPr indent="0" lvl="0" marL="457200" marR="0" rtl="0" algn="l">
              <a:lnSpc>
                <a:spcPct val="100000"/>
              </a:lnSpc>
              <a:spcBef>
                <a:spcPts val="1000"/>
              </a:spcBef>
              <a:spcAft>
                <a:spcPts val="0"/>
              </a:spcAft>
              <a:buNone/>
            </a:pPr>
            <a:r>
              <a:rPr i="0" lang="en-US" u="none" cap="none" strike="noStrike">
                <a:solidFill>
                  <a:srgbClr val="C00000"/>
                </a:solidFill>
                <a:latin typeface="Comic Sans MS"/>
                <a:ea typeface="Comic Sans MS"/>
                <a:cs typeface="Comic Sans MS"/>
                <a:sym typeface="Comic Sans MS"/>
              </a:rPr>
              <a:t>Effectively and safely coach the </a:t>
            </a:r>
            <a:r>
              <a:rPr lang="en-US">
                <a:latin typeface="Comic Sans MS"/>
                <a:ea typeface="Comic Sans MS"/>
                <a:cs typeface="Comic Sans MS"/>
                <a:sym typeface="Comic Sans MS"/>
              </a:rPr>
              <a:t>scrum</a:t>
            </a:r>
            <a:r>
              <a:rPr i="0" lang="en-US" u="none" cap="none" strike="noStrike">
                <a:solidFill>
                  <a:srgbClr val="C00000"/>
                </a:solidFill>
                <a:latin typeface="Comic Sans MS"/>
                <a:ea typeface="Comic Sans MS"/>
                <a:cs typeface="Comic Sans MS"/>
                <a:sym typeface="Comic Sans MS"/>
              </a:rPr>
              <a:t> and early contact</a:t>
            </a:r>
            <a:endParaRPr>
              <a:latin typeface="Comic Sans MS"/>
              <a:ea typeface="Comic Sans MS"/>
              <a:cs typeface="Comic Sans MS"/>
              <a:sym typeface="Comic Sans MS"/>
            </a:endParaRPr>
          </a:p>
          <a:p>
            <a:pPr indent="0" lvl="0" marL="457200" marR="0" rtl="0" algn="l">
              <a:lnSpc>
                <a:spcPct val="100000"/>
              </a:lnSpc>
              <a:spcBef>
                <a:spcPts val="1000"/>
              </a:spcBef>
              <a:spcAft>
                <a:spcPts val="0"/>
              </a:spcAft>
              <a:buNone/>
            </a:pPr>
            <a:r>
              <a:rPr i="0" lang="en-US" u="none" cap="none" strike="noStrike">
                <a:solidFill>
                  <a:srgbClr val="C00000"/>
                </a:solidFill>
                <a:latin typeface="Comic Sans MS"/>
                <a:ea typeface="Comic Sans MS"/>
                <a:cs typeface="Comic Sans MS"/>
                <a:sym typeface="Comic Sans MS"/>
              </a:rPr>
              <a:t>Understand the WRU Development Pathway and age laws</a:t>
            </a:r>
            <a:endParaRPr>
              <a:latin typeface="Comic Sans MS"/>
              <a:ea typeface="Comic Sans MS"/>
              <a:cs typeface="Comic Sans MS"/>
              <a:sym typeface="Comic Sans MS"/>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6" name="Shape 146"/>
        <p:cNvGrpSpPr/>
        <p:nvPr/>
      </p:nvGrpSpPr>
      <p:grpSpPr>
        <a:xfrm>
          <a:off x="0" y="0"/>
          <a:ext cx="0" cy="0"/>
          <a:chOff x="0" y="0"/>
          <a:chExt cx="0" cy="0"/>
        </a:xfrm>
      </p:grpSpPr>
      <p:sp>
        <p:nvSpPr>
          <p:cNvPr id="147" name="Google Shape;147;p48"/>
          <p:cNvSpPr txBox="1"/>
          <p:nvPr>
            <p:ph type="title"/>
          </p:nvPr>
        </p:nvSpPr>
        <p:spPr>
          <a:xfrm>
            <a:off x="342440" y="2755785"/>
            <a:ext cx="5364296" cy="65944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C00000"/>
              </a:buClr>
              <a:buSzPts val="1100"/>
              <a:buFont typeface="Arial"/>
              <a:buNone/>
            </a:pPr>
            <a:r>
              <a:rPr i="0" lang="en-US" sz="4400" u="none" cap="none" strike="noStrike">
                <a:solidFill>
                  <a:srgbClr val="C00000"/>
                </a:solidFill>
                <a:latin typeface="Comic Sans MS"/>
                <a:ea typeface="Comic Sans MS"/>
                <a:cs typeface="Comic Sans MS"/>
                <a:sym typeface="Comic Sans MS"/>
              </a:rPr>
              <a:t>Module </a:t>
            </a:r>
            <a:r>
              <a:rPr lang="en-US">
                <a:latin typeface="Comic Sans MS"/>
                <a:ea typeface="Comic Sans MS"/>
                <a:cs typeface="Comic Sans MS"/>
                <a:sym typeface="Comic Sans MS"/>
              </a:rPr>
              <a:t>2</a:t>
            </a:r>
            <a:endParaRPr>
              <a:latin typeface="Comic Sans MS"/>
              <a:ea typeface="Comic Sans MS"/>
              <a:cs typeface="Comic Sans MS"/>
              <a:sym typeface="Comic Sans MS"/>
            </a:endParaRPr>
          </a:p>
        </p:txBody>
      </p:sp>
      <p:sp>
        <p:nvSpPr>
          <p:cNvPr id="148" name="Google Shape;148;p48"/>
          <p:cNvSpPr txBox="1"/>
          <p:nvPr/>
        </p:nvSpPr>
        <p:spPr>
          <a:xfrm>
            <a:off x="342451" y="3415225"/>
            <a:ext cx="6010800" cy="6594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C00000"/>
              </a:buClr>
              <a:buSzPts val="1100"/>
              <a:buFont typeface="Arial"/>
              <a:buNone/>
            </a:pPr>
            <a:r>
              <a:rPr lang="en-US" sz="4400">
                <a:solidFill>
                  <a:srgbClr val="C00000"/>
                </a:solidFill>
                <a:latin typeface="Comic Sans MS"/>
                <a:ea typeface="Comic Sans MS"/>
                <a:cs typeface="Comic Sans MS"/>
                <a:sym typeface="Comic Sans MS"/>
              </a:rPr>
              <a:t>Coaching Behaviours</a:t>
            </a:r>
            <a:endParaRPr i="0" sz="1400" u="none" cap="none" strike="noStrike">
              <a:solidFill>
                <a:srgbClr val="000000"/>
              </a:solidFill>
              <a:latin typeface="Comic Sans MS"/>
              <a:ea typeface="Comic Sans MS"/>
              <a:cs typeface="Comic Sans MS"/>
              <a:sym typeface="Comic Sans MS"/>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2" name="Shape 152"/>
        <p:cNvGrpSpPr/>
        <p:nvPr/>
      </p:nvGrpSpPr>
      <p:grpSpPr>
        <a:xfrm>
          <a:off x="0" y="0"/>
          <a:ext cx="0" cy="0"/>
          <a:chOff x="0" y="0"/>
          <a:chExt cx="0" cy="0"/>
        </a:xfrm>
      </p:grpSpPr>
      <p:sp>
        <p:nvSpPr>
          <p:cNvPr id="153" name="Google Shape;153;p49"/>
          <p:cNvSpPr txBox="1"/>
          <p:nvPr/>
        </p:nvSpPr>
        <p:spPr>
          <a:xfrm>
            <a:off x="838200" y="2311871"/>
            <a:ext cx="10515599" cy="1250479"/>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t/>
            </a:r>
            <a:endParaRPr b="0" i="0" sz="2400" u="none" cap="none" strike="noStrike">
              <a:solidFill>
                <a:srgbClr val="000000"/>
              </a:solidFill>
              <a:latin typeface="Arial"/>
              <a:ea typeface="Arial"/>
              <a:cs typeface="Arial"/>
              <a:sym typeface="Arial"/>
            </a:endParaRPr>
          </a:p>
          <a:p>
            <a:pPr indent="0" lvl="0" marL="457200" marR="0" rtl="0" algn="l">
              <a:lnSpc>
                <a:spcPct val="90000"/>
              </a:lnSpc>
              <a:spcBef>
                <a:spcPts val="1000"/>
              </a:spcBef>
              <a:spcAft>
                <a:spcPts val="0"/>
              </a:spcAft>
              <a:buNone/>
            </a:pPr>
            <a:r>
              <a:rPr i="0" lang="en-US" sz="2400" u="none" cap="none" strike="noStrike">
                <a:solidFill>
                  <a:srgbClr val="C00000"/>
                </a:solidFill>
                <a:latin typeface="Comic Sans MS"/>
                <a:ea typeface="Comic Sans MS"/>
                <a:cs typeface="Comic Sans MS"/>
                <a:sym typeface="Comic Sans MS"/>
              </a:rPr>
              <a:t>Coaches are aware of the values of rugby and WRU</a:t>
            </a:r>
            <a:endParaRPr i="0" sz="2400" u="none" cap="none" strike="noStrike">
              <a:solidFill>
                <a:srgbClr val="000000"/>
              </a:solidFill>
              <a:latin typeface="Comic Sans MS"/>
              <a:ea typeface="Comic Sans MS"/>
              <a:cs typeface="Comic Sans MS"/>
              <a:sym typeface="Comic Sans MS"/>
            </a:endParaRPr>
          </a:p>
          <a:p>
            <a:pPr indent="0" lvl="0" marL="457200" marR="0" rtl="0" algn="l">
              <a:lnSpc>
                <a:spcPct val="90000"/>
              </a:lnSpc>
              <a:spcBef>
                <a:spcPts val="1000"/>
              </a:spcBef>
              <a:spcAft>
                <a:spcPts val="0"/>
              </a:spcAft>
              <a:buNone/>
            </a:pPr>
            <a:r>
              <a:rPr i="0" lang="en-US" sz="2400" u="none" cap="none" strike="noStrike">
                <a:solidFill>
                  <a:srgbClr val="C00000"/>
                </a:solidFill>
                <a:latin typeface="Comic Sans MS"/>
                <a:ea typeface="Comic Sans MS"/>
                <a:cs typeface="Comic Sans MS"/>
                <a:sym typeface="Comic Sans MS"/>
              </a:rPr>
              <a:t>Coaches have a knowledge and Understanding of WRU good practice initiatives</a:t>
            </a:r>
            <a:br>
              <a:rPr b="0" i="0" lang="en-US" sz="2400" u="none" cap="none" strike="noStrike">
                <a:solidFill>
                  <a:srgbClr val="C00000"/>
                </a:solidFill>
                <a:latin typeface="Arial"/>
                <a:ea typeface="Arial"/>
                <a:cs typeface="Arial"/>
                <a:sym typeface="Arial"/>
              </a:rPr>
            </a:br>
            <a:endParaRPr b="0" i="0" sz="2400" u="none" cap="none" strike="noStrike">
              <a:solidFill>
                <a:srgbClr val="C00000"/>
              </a:solidFill>
              <a:latin typeface="Arial"/>
              <a:ea typeface="Arial"/>
              <a:cs typeface="Arial"/>
              <a:sym typeface="Arial"/>
            </a:endParaRPr>
          </a:p>
        </p:txBody>
      </p:sp>
      <p:sp>
        <p:nvSpPr>
          <p:cNvPr id="154" name="Google Shape;154;p49"/>
          <p:cNvSpPr txBox="1"/>
          <p:nvPr/>
        </p:nvSpPr>
        <p:spPr>
          <a:xfrm>
            <a:off x="838200" y="1855150"/>
            <a:ext cx="6249600" cy="4566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C00000"/>
              </a:buClr>
              <a:buSzPts val="450"/>
              <a:buFont typeface="Arial"/>
              <a:buNone/>
            </a:pPr>
            <a:r>
              <a:rPr b="1" i="0" lang="en-US" sz="2400" u="none" cap="none" strike="noStrike">
                <a:solidFill>
                  <a:srgbClr val="C00000"/>
                </a:solidFill>
                <a:latin typeface="Comic Sans MS"/>
                <a:ea typeface="Comic Sans MS"/>
                <a:cs typeface="Comic Sans MS"/>
                <a:sym typeface="Comic Sans MS"/>
              </a:rPr>
              <a:t>By the end of this module coaches will: </a:t>
            </a:r>
            <a:endParaRPr i="0" sz="2400" u="none" cap="none" strike="noStrike">
              <a:solidFill>
                <a:srgbClr val="000000"/>
              </a:solidFill>
              <a:latin typeface="Comic Sans MS"/>
              <a:ea typeface="Comic Sans MS"/>
              <a:cs typeface="Comic Sans MS"/>
              <a:sym typeface="Comic Sans MS"/>
            </a:endParaRPr>
          </a:p>
        </p:txBody>
      </p:sp>
      <p:sp>
        <p:nvSpPr>
          <p:cNvPr id="155" name="Google Shape;155;p49"/>
          <p:cNvSpPr txBox="1"/>
          <p:nvPr>
            <p:ph type="title"/>
          </p:nvPr>
        </p:nvSpPr>
        <p:spPr>
          <a:xfrm>
            <a:off x="838200" y="346837"/>
            <a:ext cx="10515599" cy="659003"/>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C00000"/>
              </a:buClr>
              <a:buSzPts val="1100"/>
              <a:buFont typeface="Arial"/>
              <a:buNone/>
            </a:pPr>
            <a:r>
              <a:rPr i="0" lang="en-US" sz="4400" u="none" cap="none" strike="noStrike">
                <a:solidFill>
                  <a:srgbClr val="C00000"/>
                </a:solidFill>
                <a:latin typeface="Comic Sans MS"/>
                <a:ea typeface="Comic Sans MS"/>
                <a:cs typeface="Comic Sans MS"/>
                <a:sym typeface="Comic Sans MS"/>
              </a:rPr>
              <a:t>Module Outcomes</a:t>
            </a:r>
            <a:endParaRPr>
              <a:latin typeface="Comic Sans MS"/>
              <a:ea typeface="Comic Sans MS"/>
              <a:cs typeface="Comic Sans MS"/>
              <a:sym typeface="Comic Sans MS"/>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9" name="Shape 159"/>
        <p:cNvGrpSpPr/>
        <p:nvPr/>
      </p:nvGrpSpPr>
      <p:grpSpPr>
        <a:xfrm>
          <a:off x="0" y="0"/>
          <a:ext cx="0" cy="0"/>
          <a:chOff x="0" y="0"/>
          <a:chExt cx="0" cy="0"/>
        </a:xfrm>
      </p:grpSpPr>
      <p:sp>
        <p:nvSpPr>
          <p:cNvPr id="160" name="Google Shape;160;p52"/>
          <p:cNvSpPr txBox="1"/>
          <p:nvPr>
            <p:ph type="title"/>
          </p:nvPr>
        </p:nvSpPr>
        <p:spPr>
          <a:xfrm>
            <a:off x="838200" y="346837"/>
            <a:ext cx="10515599" cy="659003"/>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C00000"/>
              </a:buClr>
              <a:buSzPts val="1100"/>
              <a:buFont typeface="Arial"/>
              <a:buNone/>
            </a:pPr>
            <a:r>
              <a:rPr i="0" lang="en-US" sz="4400" u="none" cap="none" strike="noStrike">
                <a:solidFill>
                  <a:srgbClr val="C00000"/>
                </a:solidFill>
                <a:latin typeface="Comic Sans MS"/>
                <a:ea typeface="Comic Sans MS"/>
                <a:cs typeface="Comic Sans MS"/>
                <a:sym typeface="Comic Sans MS"/>
              </a:rPr>
              <a:t>WRU Values</a:t>
            </a:r>
            <a:endParaRPr>
              <a:latin typeface="Comic Sans MS"/>
              <a:ea typeface="Comic Sans MS"/>
              <a:cs typeface="Comic Sans MS"/>
              <a:sym typeface="Comic Sans MS"/>
            </a:endParaRPr>
          </a:p>
        </p:txBody>
      </p:sp>
      <p:sp>
        <p:nvSpPr>
          <p:cNvPr id="161" name="Google Shape;161;p52"/>
          <p:cNvSpPr txBox="1"/>
          <p:nvPr/>
        </p:nvSpPr>
        <p:spPr>
          <a:xfrm>
            <a:off x="6314442" y="3237350"/>
            <a:ext cx="2483538" cy="1551161"/>
          </a:xfrm>
          <a:prstGeom prst="rect">
            <a:avLst/>
          </a:prstGeom>
          <a:no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lang="en-US" sz="1600">
                <a:solidFill>
                  <a:srgbClr val="FFFFFF"/>
                </a:solidFill>
                <a:latin typeface="Roboto"/>
                <a:ea typeface="Roboto"/>
                <a:cs typeface="Roboto"/>
                <a:sym typeface="Roboto"/>
              </a:rPr>
              <a:t>Lorem ipsum congue tempus</a:t>
            </a:r>
            <a:endParaRPr sz="1600">
              <a:solidFill>
                <a:srgbClr val="FFFFFF"/>
              </a:solidFill>
              <a:latin typeface="Roboto"/>
              <a:ea typeface="Roboto"/>
              <a:cs typeface="Roboto"/>
              <a:sym typeface="Roboto"/>
            </a:endParaRPr>
          </a:p>
        </p:txBody>
      </p:sp>
      <p:sp>
        <p:nvSpPr>
          <p:cNvPr id="162" name="Google Shape;162;p52"/>
          <p:cNvSpPr/>
          <p:nvPr/>
        </p:nvSpPr>
        <p:spPr>
          <a:xfrm>
            <a:off x="5070591" y="1934467"/>
            <a:ext cx="2050800" cy="590100"/>
          </a:xfrm>
          <a:prstGeom prst="roundRect">
            <a:avLst>
              <a:gd fmla="val 50000" name="adj"/>
            </a:avLst>
          </a:prstGeom>
          <a:solidFill>
            <a:srgbClr val="840D35"/>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lang="en-US" sz="1800">
                <a:solidFill>
                  <a:srgbClr val="FFFFFF"/>
                </a:solidFill>
                <a:latin typeface="Comic Sans MS"/>
                <a:ea typeface="Comic Sans MS"/>
                <a:cs typeface="Comic Sans MS"/>
                <a:sym typeface="Comic Sans MS"/>
              </a:rPr>
              <a:t>WRU Values</a:t>
            </a:r>
            <a:endParaRPr sz="1800">
              <a:solidFill>
                <a:srgbClr val="FFFFFF"/>
              </a:solidFill>
              <a:latin typeface="Comic Sans MS"/>
              <a:ea typeface="Comic Sans MS"/>
              <a:cs typeface="Comic Sans MS"/>
              <a:sym typeface="Comic Sans MS"/>
            </a:endParaRPr>
          </a:p>
        </p:txBody>
      </p:sp>
      <p:sp>
        <p:nvSpPr>
          <p:cNvPr id="163" name="Google Shape;163;p52"/>
          <p:cNvSpPr/>
          <p:nvPr/>
        </p:nvSpPr>
        <p:spPr>
          <a:xfrm>
            <a:off x="7430987" y="3134068"/>
            <a:ext cx="2050800" cy="590100"/>
          </a:xfrm>
          <a:prstGeom prst="roundRect">
            <a:avLst>
              <a:gd fmla="val 50000" name="adj"/>
            </a:avLst>
          </a:prstGeom>
          <a:solidFill>
            <a:srgbClr val="B61249"/>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lang="en-US" sz="1800">
                <a:solidFill>
                  <a:srgbClr val="FFFFFF"/>
                </a:solidFill>
                <a:latin typeface="Comic Sans MS"/>
                <a:ea typeface="Comic Sans MS"/>
                <a:cs typeface="Comic Sans MS"/>
                <a:sym typeface="Comic Sans MS"/>
              </a:rPr>
              <a:t>Success</a:t>
            </a:r>
            <a:endParaRPr sz="1800">
              <a:solidFill>
                <a:srgbClr val="FFFFFF"/>
              </a:solidFill>
              <a:latin typeface="Comic Sans MS"/>
              <a:ea typeface="Comic Sans MS"/>
              <a:cs typeface="Comic Sans MS"/>
              <a:sym typeface="Comic Sans MS"/>
            </a:endParaRPr>
          </a:p>
        </p:txBody>
      </p:sp>
      <p:sp>
        <p:nvSpPr>
          <p:cNvPr id="164" name="Google Shape;164;p52"/>
          <p:cNvSpPr/>
          <p:nvPr/>
        </p:nvSpPr>
        <p:spPr>
          <a:xfrm>
            <a:off x="2710196" y="3134068"/>
            <a:ext cx="2050800" cy="590100"/>
          </a:xfrm>
          <a:prstGeom prst="roundRect">
            <a:avLst>
              <a:gd fmla="val 50000" name="adj"/>
            </a:avLst>
          </a:prstGeom>
          <a:solidFill>
            <a:srgbClr val="B61249"/>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lang="en-US" sz="1800">
                <a:solidFill>
                  <a:srgbClr val="FFFFFF"/>
                </a:solidFill>
                <a:latin typeface="Comic Sans MS"/>
                <a:ea typeface="Comic Sans MS"/>
                <a:cs typeface="Comic Sans MS"/>
                <a:sym typeface="Comic Sans MS"/>
              </a:rPr>
              <a:t>Excellence</a:t>
            </a:r>
            <a:endParaRPr sz="1800">
              <a:solidFill>
                <a:srgbClr val="FFFFFF"/>
              </a:solidFill>
              <a:latin typeface="Comic Sans MS"/>
              <a:ea typeface="Comic Sans MS"/>
              <a:cs typeface="Comic Sans MS"/>
              <a:sym typeface="Comic Sans MS"/>
            </a:endParaRPr>
          </a:p>
        </p:txBody>
      </p:sp>
      <p:sp>
        <p:nvSpPr>
          <p:cNvPr id="165" name="Google Shape;165;p52"/>
          <p:cNvSpPr/>
          <p:nvPr/>
        </p:nvSpPr>
        <p:spPr>
          <a:xfrm>
            <a:off x="1583200" y="4333670"/>
            <a:ext cx="2050800" cy="590100"/>
          </a:xfrm>
          <a:prstGeom prst="roundRect">
            <a:avLst>
              <a:gd fmla="val 50000" name="adj"/>
            </a:avLst>
          </a:prstGeom>
          <a:solidFill>
            <a:srgbClr val="E1165A"/>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lang="en-US" sz="1800">
                <a:solidFill>
                  <a:srgbClr val="FFFFFF"/>
                </a:solidFill>
                <a:latin typeface="Comic Sans MS"/>
                <a:ea typeface="Comic Sans MS"/>
                <a:cs typeface="Comic Sans MS"/>
                <a:sym typeface="Comic Sans MS"/>
              </a:rPr>
              <a:t>Courage</a:t>
            </a:r>
            <a:endParaRPr sz="1800">
              <a:solidFill>
                <a:srgbClr val="FFFFFF"/>
              </a:solidFill>
              <a:latin typeface="Comic Sans MS"/>
              <a:ea typeface="Comic Sans MS"/>
              <a:cs typeface="Comic Sans MS"/>
              <a:sym typeface="Comic Sans MS"/>
            </a:endParaRPr>
          </a:p>
        </p:txBody>
      </p:sp>
      <p:sp>
        <p:nvSpPr>
          <p:cNvPr id="166" name="Google Shape;166;p52"/>
          <p:cNvSpPr/>
          <p:nvPr/>
        </p:nvSpPr>
        <p:spPr>
          <a:xfrm>
            <a:off x="3837191" y="4333670"/>
            <a:ext cx="2050800" cy="590100"/>
          </a:xfrm>
          <a:prstGeom prst="roundRect">
            <a:avLst>
              <a:gd fmla="val 50000" name="adj"/>
            </a:avLst>
          </a:prstGeom>
          <a:solidFill>
            <a:srgbClr val="E1165A"/>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lang="en-US" sz="1800">
                <a:solidFill>
                  <a:srgbClr val="FFFFFF"/>
                </a:solidFill>
                <a:latin typeface="Comic Sans MS"/>
                <a:ea typeface="Comic Sans MS"/>
                <a:cs typeface="Comic Sans MS"/>
                <a:sym typeface="Comic Sans MS"/>
              </a:rPr>
              <a:t>Family</a:t>
            </a:r>
            <a:endParaRPr sz="1800">
              <a:solidFill>
                <a:srgbClr val="FFFFFF"/>
              </a:solidFill>
              <a:latin typeface="Comic Sans MS"/>
              <a:ea typeface="Comic Sans MS"/>
              <a:cs typeface="Comic Sans MS"/>
              <a:sym typeface="Comic Sans MS"/>
            </a:endParaRPr>
          </a:p>
        </p:txBody>
      </p:sp>
      <p:sp>
        <p:nvSpPr>
          <p:cNvPr id="167" name="Google Shape;167;p52"/>
          <p:cNvSpPr/>
          <p:nvPr/>
        </p:nvSpPr>
        <p:spPr>
          <a:xfrm>
            <a:off x="6304000" y="4333670"/>
            <a:ext cx="2050800" cy="590100"/>
          </a:xfrm>
          <a:prstGeom prst="roundRect">
            <a:avLst>
              <a:gd fmla="val 50000" name="adj"/>
            </a:avLst>
          </a:prstGeom>
          <a:solidFill>
            <a:srgbClr val="E1165A"/>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lang="en-US" sz="1800">
                <a:solidFill>
                  <a:srgbClr val="FFFFFF"/>
                </a:solidFill>
                <a:latin typeface="Comic Sans MS"/>
                <a:ea typeface="Comic Sans MS"/>
                <a:cs typeface="Comic Sans MS"/>
                <a:sym typeface="Comic Sans MS"/>
              </a:rPr>
              <a:t>Humour</a:t>
            </a:r>
            <a:endParaRPr sz="1800">
              <a:solidFill>
                <a:srgbClr val="FFFFFF"/>
              </a:solidFill>
              <a:latin typeface="Comic Sans MS"/>
              <a:ea typeface="Comic Sans MS"/>
              <a:cs typeface="Comic Sans MS"/>
              <a:sym typeface="Comic Sans MS"/>
            </a:endParaRPr>
          </a:p>
        </p:txBody>
      </p:sp>
      <p:sp>
        <p:nvSpPr>
          <p:cNvPr id="168" name="Google Shape;168;p52"/>
          <p:cNvSpPr/>
          <p:nvPr/>
        </p:nvSpPr>
        <p:spPr>
          <a:xfrm>
            <a:off x="8557991" y="4333670"/>
            <a:ext cx="2050800" cy="590100"/>
          </a:xfrm>
          <a:prstGeom prst="roundRect">
            <a:avLst>
              <a:gd fmla="val 50000" name="adj"/>
            </a:avLst>
          </a:prstGeom>
          <a:solidFill>
            <a:srgbClr val="E1165A"/>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lang="en-US" sz="1800">
                <a:solidFill>
                  <a:srgbClr val="FFFFFF"/>
                </a:solidFill>
                <a:latin typeface="Comic Sans MS"/>
                <a:ea typeface="Comic Sans MS"/>
                <a:cs typeface="Comic Sans MS"/>
                <a:sym typeface="Comic Sans MS"/>
              </a:rPr>
              <a:t>Integrity</a:t>
            </a:r>
            <a:endParaRPr sz="1800">
              <a:solidFill>
                <a:srgbClr val="FFFFFF"/>
              </a:solidFill>
              <a:latin typeface="Comic Sans MS"/>
              <a:ea typeface="Comic Sans MS"/>
              <a:cs typeface="Comic Sans MS"/>
              <a:sym typeface="Comic Sans MS"/>
            </a:endParaRPr>
          </a:p>
        </p:txBody>
      </p:sp>
      <p:cxnSp>
        <p:nvCxnSpPr>
          <p:cNvPr id="169" name="Google Shape;169;p52"/>
          <p:cNvCxnSpPr>
            <a:stCxn id="162" idx="2"/>
            <a:endCxn id="163" idx="0"/>
          </p:cNvCxnSpPr>
          <p:nvPr/>
        </p:nvCxnSpPr>
        <p:spPr>
          <a:xfrm flipH="1" rot="-5400000">
            <a:off x="6971391" y="1649167"/>
            <a:ext cx="609600" cy="2360400"/>
          </a:xfrm>
          <a:prstGeom prst="bentConnector3">
            <a:avLst>
              <a:gd fmla="val 50000" name="adj1"/>
            </a:avLst>
          </a:prstGeom>
          <a:noFill/>
          <a:ln cap="flat" cmpd="sng" w="9525">
            <a:solidFill>
              <a:srgbClr val="C2C2C2"/>
            </a:solidFill>
            <a:prstDash val="solid"/>
            <a:round/>
            <a:headEnd len="sm" w="sm" type="none"/>
            <a:tailEnd len="sm" w="sm" type="none"/>
          </a:ln>
        </p:spPr>
      </p:cxnSp>
      <p:cxnSp>
        <p:nvCxnSpPr>
          <p:cNvPr id="170" name="Google Shape;170;p52"/>
          <p:cNvCxnSpPr>
            <a:stCxn id="164" idx="0"/>
            <a:endCxn id="162" idx="2"/>
          </p:cNvCxnSpPr>
          <p:nvPr/>
        </p:nvCxnSpPr>
        <p:spPr>
          <a:xfrm rot="-5400000">
            <a:off x="4610996" y="1649069"/>
            <a:ext cx="609600" cy="2360400"/>
          </a:xfrm>
          <a:prstGeom prst="bentConnector3">
            <a:avLst>
              <a:gd fmla="val 50000" name="adj1"/>
            </a:avLst>
          </a:prstGeom>
          <a:noFill/>
          <a:ln cap="flat" cmpd="sng" w="9525">
            <a:solidFill>
              <a:srgbClr val="C2C2C2"/>
            </a:solidFill>
            <a:prstDash val="solid"/>
            <a:round/>
            <a:headEnd len="sm" w="sm" type="none"/>
            <a:tailEnd len="sm" w="sm" type="none"/>
          </a:ln>
        </p:spPr>
      </p:cxnSp>
      <p:cxnSp>
        <p:nvCxnSpPr>
          <p:cNvPr id="171" name="Google Shape;171;p52"/>
          <p:cNvCxnSpPr>
            <a:stCxn id="164" idx="2"/>
            <a:endCxn id="166" idx="0"/>
          </p:cNvCxnSpPr>
          <p:nvPr/>
        </p:nvCxnSpPr>
        <p:spPr>
          <a:xfrm flipH="1" rot="-5400000">
            <a:off x="3994346" y="3465418"/>
            <a:ext cx="609600" cy="1127100"/>
          </a:xfrm>
          <a:prstGeom prst="bentConnector3">
            <a:avLst>
              <a:gd fmla="val 50000" name="adj1"/>
            </a:avLst>
          </a:prstGeom>
          <a:noFill/>
          <a:ln cap="flat" cmpd="sng" w="9525">
            <a:solidFill>
              <a:srgbClr val="C2C2C2"/>
            </a:solidFill>
            <a:prstDash val="solid"/>
            <a:round/>
            <a:headEnd len="sm" w="sm" type="none"/>
            <a:tailEnd len="sm" w="sm" type="none"/>
          </a:ln>
        </p:spPr>
      </p:cxnSp>
      <p:cxnSp>
        <p:nvCxnSpPr>
          <p:cNvPr id="172" name="Google Shape;172;p52"/>
          <p:cNvCxnSpPr>
            <a:stCxn id="165" idx="0"/>
            <a:endCxn id="164" idx="2"/>
          </p:cNvCxnSpPr>
          <p:nvPr/>
        </p:nvCxnSpPr>
        <p:spPr>
          <a:xfrm rot="-5400000">
            <a:off x="2867350" y="3465320"/>
            <a:ext cx="609600" cy="1127100"/>
          </a:xfrm>
          <a:prstGeom prst="bentConnector3">
            <a:avLst>
              <a:gd fmla="val 50000" name="adj1"/>
            </a:avLst>
          </a:prstGeom>
          <a:noFill/>
          <a:ln cap="flat" cmpd="sng" w="9525">
            <a:solidFill>
              <a:srgbClr val="C2C2C2"/>
            </a:solidFill>
            <a:prstDash val="solid"/>
            <a:round/>
            <a:headEnd len="sm" w="sm" type="none"/>
            <a:tailEnd len="sm" w="sm" type="none"/>
          </a:ln>
        </p:spPr>
      </p:cxnSp>
      <p:cxnSp>
        <p:nvCxnSpPr>
          <p:cNvPr id="173" name="Google Shape;173;p52"/>
          <p:cNvCxnSpPr>
            <a:stCxn id="163" idx="2"/>
            <a:endCxn id="168" idx="0"/>
          </p:cNvCxnSpPr>
          <p:nvPr/>
        </p:nvCxnSpPr>
        <p:spPr>
          <a:xfrm flipH="1" rot="-5400000">
            <a:off x="8715137" y="3465418"/>
            <a:ext cx="609600" cy="1127100"/>
          </a:xfrm>
          <a:prstGeom prst="bentConnector3">
            <a:avLst>
              <a:gd fmla="val 50000" name="adj1"/>
            </a:avLst>
          </a:prstGeom>
          <a:noFill/>
          <a:ln cap="flat" cmpd="sng" w="9525">
            <a:solidFill>
              <a:srgbClr val="C2C2C2"/>
            </a:solidFill>
            <a:prstDash val="solid"/>
            <a:round/>
            <a:headEnd len="sm" w="sm" type="none"/>
            <a:tailEnd len="sm" w="sm" type="none"/>
          </a:ln>
        </p:spPr>
      </p:cxnSp>
      <p:cxnSp>
        <p:nvCxnSpPr>
          <p:cNvPr id="174" name="Google Shape;174;p52"/>
          <p:cNvCxnSpPr>
            <a:stCxn id="167" idx="0"/>
            <a:endCxn id="163" idx="2"/>
          </p:cNvCxnSpPr>
          <p:nvPr/>
        </p:nvCxnSpPr>
        <p:spPr>
          <a:xfrm rot="-5400000">
            <a:off x="7588150" y="3465320"/>
            <a:ext cx="609600" cy="1127100"/>
          </a:xfrm>
          <a:prstGeom prst="bentConnector3">
            <a:avLst>
              <a:gd fmla="val 50000" name="adj1"/>
            </a:avLst>
          </a:prstGeom>
          <a:noFill/>
          <a:ln cap="flat" cmpd="sng" w="9525">
            <a:solidFill>
              <a:srgbClr val="C2C2C2"/>
            </a:solidFill>
            <a:prstDash val="solid"/>
            <a:round/>
            <a:headEnd len="sm" w="sm" type="none"/>
            <a:tailEnd len="sm" w="sm" type="none"/>
          </a:ln>
        </p:spPr>
      </p:cxn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8" name="Shape 178"/>
        <p:cNvGrpSpPr/>
        <p:nvPr/>
      </p:nvGrpSpPr>
      <p:grpSpPr>
        <a:xfrm>
          <a:off x="0" y="0"/>
          <a:ext cx="0" cy="0"/>
          <a:chOff x="0" y="0"/>
          <a:chExt cx="0" cy="0"/>
        </a:xfrm>
      </p:grpSpPr>
      <p:sp>
        <p:nvSpPr>
          <p:cNvPr id="179" name="Google Shape;179;p54"/>
          <p:cNvSpPr txBox="1"/>
          <p:nvPr>
            <p:ph type="title"/>
          </p:nvPr>
        </p:nvSpPr>
        <p:spPr>
          <a:xfrm>
            <a:off x="838200" y="346837"/>
            <a:ext cx="10515599" cy="659003"/>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C00000"/>
              </a:buClr>
              <a:buSzPts val="1100"/>
              <a:buFont typeface="Arial"/>
              <a:buNone/>
            </a:pPr>
            <a:r>
              <a:rPr i="0" lang="en-US" sz="4400" u="none" cap="none" strike="noStrike">
                <a:solidFill>
                  <a:srgbClr val="C00000"/>
                </a:solidFill>
                <a:latin typeface="Comic Sans MS"/>
                <a:ea typeface="Comic Sans MS"/>
                <a:cs typeface="Comic Sans MS"/>
                <a:sym typeface="Comic Sans MS"/>
              </a:rPr>
              <a:t>Let Us Play</a:t>
            </a:r>
            <a:endParaRPr>
              <a:latin typeface="Comic Sans MS"/>
              <a:ea typeface="Comic Sans MS"/>
              <a:cs typeface="Comic Sans MS"/>
              <a:sym typeface="Comic Sans MS"/>
            </a:endParaRPr>
          </a:p>
        </p:txBody>
      </p:sp>
      <p:pic>
        <p:nvPicPr>
          <p:cNvPr id="180" name="Google Shape;180;p54"/>
          <p:cNvPicPr preferRelativeResize="0"/>
          <p:nvPr/>
        </p:nvPicPr>
        <p:blipFill rotWithShape="1">
          <a:blip r:embed="rId3">
            <a:alphaModFix/>
          </a:blip>
          <a:srcRect b="0" l="0" r="0" t="0"/>
          <a:stretch/>
        </p:blipFill>
        <p:spPr>
          <a:xfrm>
            <a:off x="2352675" y="1323340"/>
            <a:ext cx="7486649" cy="421124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4" name="Shape 184"/>
        <p:cNvGrpSpPr/>
        <p:nvPr/>
      </p:nvGrpSpPr>
      <p:grpSpPr>
        <a:xfrm>
          <a:off x="0" y="0"/>
          <a:ext cx="0" cy="0"/>
          <a:chOff x="0" y="0"/>
          <a:chExt cx="0" cy="0"/>
        </a:xfrm>
      </p:grpSpPr>
      <p:sp>
        <p:nvSpPr>
          <p:cNvPr id="185" name="Google Shape;185;p55"/>
          <p:cNvSpPr txBox="1"/>
          <p:nvPr>
            <p:ph type="title"/>
          </p:nvPr>
        </p:nvSpPr>
        <p:spPr>
          <a:xfrm>
            <a:off x="838200" y="346837"/>
            <a:ext cx="10515599" cy="659003"/>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C00000"/>
              </a:buClr>
              <a:buSzPts val="1100"/>
              <a:buFont typeface="Arial"/>
              <a:buNone/>
            </a:pPr>
            <a:r>
              <a:rPr i="0" lang="en-US" sz="4400" u="none" cap="none" strike="noStrike">
                <a:solidFill>
                  <a:srgbClr val="C00000"/>
                </a:solidFill>
                <a:latin typeface="Comic Sans MS"/>
                <a:ea typeface="Comic Sans MS"/>
                <a:cs typeface="Comic Sans MS"/>
                <a:sym typeface="Comic Sans MS"/>
              </a:rPr>
              <a:t>Half A Game</a:t>
            </a:r>
            <a:endParaRPr>
              <a:latin typeface="Comic Sans MS"/>
              <a:ea typeface="Comic Sans MS"/>
              <a:cs typeface="Comic Sans MS"/>
              <a:sym typeface="Comic Sans MS"/>
            </a:endParaRPr>
          </a:p>
        </p:txBody>
      </p:sp>
      <p:sp>
        <p:nvSpPr>
          <p:cNvPr id="186" name="Google Shape;186;p55"/>
          <p:cNvSpPr txBox="1"/>
          <p:nvPr>
            <p:ph idx="1" type="body"/>
          </p:nvPr>
        </p:nvSpPr>
        <p:spPr>
          <a:xfrm>
            <a:off x="838200" y="1374461"/>
            <a:ext cx="10515600" cy="43524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600"/>
              <a:buFont typeface="Arial"/>
              <a:buNone/>
            </a:pPr>
            <a:r>
              <a:rPr b="1" i="0" lang="en-US" sz="2400" u="none" cap="none" strike="noStrike">
                <a:solidFill>
                  <a:srgbClr val="C00000"/>
                </a:solidFill>
                <a:latin typeface="Comic Sans MS"/>
                <a:ea typeface="Comic Sans MS"/>
                <a:cs typeface="Comic Sans MS"/>
                <a:sym typeface="Comic Sans MS"/>
              </a:rPr>
              <a:t>What does it mean?</a:t>
            </a:r>
            <a:endParaRPr b="1" sz="2400">
              <a:latin typeface="Comic Sans MS"/>
              <a:ea typeface="Comic Sans MS"/>
              <a:cs typeface="Comic Sans MS"/>
              <a:sym typeface="Comic Sans MS"/>
            </a:endParaRPr>
          </a:p>
          <a:p>
            <a:pPr indent="0" lvl="0" marL="0" marR="0" rtl="0" algn="l">
              <a:lnSpc>
                <a:spcPct val="90000"/>
              </a:lnSpc>
              <a:spcBef>
                <a:spcPts val="1000"/>
              </a:spcBef>
              <a:spcAft>
                <a:spcPts val="0"/>
              </a:spcAft>
              <a:buClr>
                <a:schemeClr val="lt1"/>
              </a:buClr>
              <a:buSzPts val="450"/>
              <a:buFont typeface="Arial"/>
              <a:buNone/>
            </a:pPr>
            <a:r>
              <a:rPr i="0" lang="en-US" sz="2400" u="none" cap="none" strike="noStrike">
                <a:solidFill>
                  <a:srgbClr val="C00000"/>
                </a:solidFill>
                <a:latin typeface="Comic Sans MS"/>
                <a:ea typeface="Comic Sans MS"/>
                <a:cs typeface="Comic Sans MS"/>
                <a:sym typeface="Comic Sans MS"/>
              </a:rPr>
              <a:t>We have made a pledge to guarantee a minimum of half a game of rugby to every Mini and Junior player in each age group for every fixture. </a:t>
            </a:r>
            <a:endParaRPr sz="2400">
              <a:latin typeface="Comic Sans MS"/>
              <a:ea typeface="Comic Sans MS"/>
              <a:cs typeface="Comic Sans MS"/>
              <a:sym typeface="Comic Sans MS"/>
            </a:endParaRPr>
          </a:p>
          <a:p>
            <a:pPr indent="0" lvl="0" marL="0" marR="0" rtl="0" algn="l">
              <a:lnSpc>
                <a:spcPct val="90000"/>
              </a:lnSpc>
              <a:spcBef>
                <a:spcPts val="1000"/>
              </a:spcBef>
              <a:spcAft>
                <a:spcPts val="0"/>
              </a:spcAft>
              <a:buClr>
                <a:schemeClr val="lt1"/>
              </a:buClr>
              <a:buSzPts val="450"/>
              <a:buFont typeface="Arial"/>
              <a:buNone/>
            </a:pPr>
            <a:r>
              <a:t/>
            </a:r>
            <a:endParaRPr i="0" sz="2400" u="none" cap="none" strike="noStrike">
              <a:solidFill>
                <a:srgbClr val="C00000"/>
              </a:solidFill>
              <a:latin typeface="Comic Sans MS"/>
              <a:ea typeface="Comic Sans MS"/>
              <a:cs typeface="Comic Sans MS"/>
              <a:sym typeface="Comic Sans MS"/>
            </a:endParaRPr>
          </a:p>
          <a:p>
            <a:pPr indent="0" lvl="0" marL="0" marR="0" rtl="0" algn="l">
              <a:lnSpc>
                <a:spcPct val="80000"/>
              </a:lnSpc>
              <a:spcBef>
                <a:spcPts val="0"/>
              </a:spcBef>
              <a:spcAft>
                <a:spcPts val="0"/>
              </a:spcAft>
              <a:buClr>
                <a:schemeClr val="lt1"/>
              </a:buClr>
              <a:buSzPts val="600"/>
              <a:buFont typeface="Arial"/>
              <a:buNone/>
            </a:pPr>
            <a:r>
              <a:t/>
            </a:r>
            <a:endParaRPr i="0" sz="2400" u="none" cap="none" strike="noStrike">
              <a:solidFill>
                <a:srgbClr val="C00000"/>
              </a:solidFill>
              <a:latin typeface="Comic Sans MS"/>
              <a:ea typeface="Comic Sans MS"/>
              <a:cs typeface="Comic Sans MS"/>
              <a:sym typeface="Comic Sans MS"/>
            </a:endParaRPr>
          </a:p>
          <a:p>
            <a:pPr indent="0" lvl="0" marL="0" marR="0" rtl="0" algn="l">
              <a:lnSpc>
                <a:spcPct val="80000"/>
              </a:lnSpc>
              <a:spcBef>
                <a:spcPts val="0"/>
              </a:spcBef>
              <a:spcAft>
                <a:spcPts val="0"/>
              </a:spcAft>
              <a:buClr>
                <a:schemeClr val="lt1"/>
              </a:buClr>
              <a:buSzPts val="600"/>
              <a:buFont typeface="Arial"/>
              <a:buNone/>
            </a:pPr>
            <a:r>
              <a:rPr b="1" i="0" lang="en-US" sz="2400" u="none" cap="none" strike="noStrike">
                <a:solidFill>
                  <a:srgbClr val="C00000"/>
                </a:solidFill>
                <a:latin typeface="Comic Sans MS"/>
                <a:ea typeface="Comic Sans MS"/>
                <a:cs typeface="Comic Sans MS"/>
                <a:sym typeface="Comic Sans MS"/>
              </a:rPr>
              <a:t>Why are we doing it?</a:t>
            </a:r>
            <a:endParaRPr b="1" sz="2400">
              <a:latin typeface="Comic Sans MS"/>
              <a:ea typeface="Comic Sans MS"/>
              <a:cs typeface="Comic Sans MS"/>
              <a:sym typeface="Comic Sans MS"/>
            </a:endParaRPr>
          </a:p>
          <a:p>
            <a:pPr indent="0" lvl="0" marL="0" marR="0" rtl="0" algn="l">
              <a:lnSpc>
                <a:spcPct val="80000"/>
              </a:lnSpc>
              <a:spcBef>
                <a:spcPts val="1000"/>
              </a:spcBef>
              <a:spcAft>
                <a:spcPts val="0"/>
              </a:spcAft>
              <a:buClr>
                <a:schemeClr val="lt1"/>
              </a:buClr>
              <a:buSzPts val="450"/>
              <a:buFont typeface="Arial"/>
              <a:buNone/>
            </a:pPr>
            <a:r>
              <a:rPr i="0" lang="en-US" sz="2400" u="none" cap="none" strike="noStrike">
                <a:solidFill>
                  <a:srgbClr val="C00000"/>
                </a:solidFill>
                <a:latin typeface="Comic Sans MS"/>
                <a:ea typeface="Comic Sans MS"/>
                <a:cs typeface="Comic Sans MS"/>
                <a:sym typeface="Comic Sans MS"/>
              </a:rPr>
              <a:t>To give every player, every opportunity to play and develop</a:t>
            </a:r>
            <a:endParaRPr sz="2400">
              <a:latin typeface="Comic Sans MS"/>
              <a:ea typeface="Comic Sans MS"/>
              <a:cs typeface="Comic Sans MS"/>
              <a:sym typeface="Comic Sans MS"/>
            </a:endParaRPr>
          </a:p>
          <a:p>
            <a:pPr indent="0" lvl="0" marL="0" marR="0" rtl="0" algn="l">
              <a:lnSpc>
                <a:spcPct val="80000"/>
              </a:lnSpc>
              <a:spcBef>
                <a:spcPts val="1000"/>
              </a:spcBef>
              <a:spcAft>
                <a:spcPts val="0"/>
              </a:spcAft>
              <a:buClr>
                <a:schemeClr val="lt1"/>
              </a:buClr>
              <a:buSzPts val="450"/>
              <a:buFont typeface="Arial"/>
              <a:buNone/>
            </a:pPr>
            <a:r>
              <a:rPr i="0" lang="en-US" sz="2400" u="none" cap="none" strike="noStrike">
                <a:solidFill>
                  <a:srgbClr val="C00000"/>
                </a:solidFill>
                <a:latin typeface="Comic Sans MS"/>
                <a:ea typeface="Comic Sans MS"/>
                <a:cs typeface="Comic Sans MS"/>
                <a:sym typeface="Comic Sans MS"/>
              </a:rPr>
              <a:t>To ensure that we are creating the right environment for players to flourish</a:t>
            </a:r>
            <a:endParaRPr sz="2400">
              <a:latin typeface="Comic Sans MS"/>
              <a:ea typeface="Comic Sans MS"/>
              <a:cs typeface="Comic Sans MS"/>
              <a:sym typeface="Comic Sans MS"/>
            </a:endParaRPr>
          </a:p>
          <a:p>
            <a:pPr indent="0" lvl="0" marL="0" marR="0" rtl="0" algn="l">
              <a:lnSpc>
                <a:spcPct val="80000"/>
              </a:lnSpc>
              <a:spcBef>
                <a:spcPts val="1000"/>
              </a:spcBef>
              <a:spcAft>
                <a:spcPts val="0"/>
              </a:spcAft>
              <a:buClr>
                <a:srgbClr val="FFC000"/>
              </a:buClr>
              <a:buSzPts val="450"/>
              <a:buFont typeface="Arial"/>
              <a:buNone/>
            </a:pPr>
            <a:r>
              <a:rPr i="0" lang="en-US" sz="2400" u="none" cap="none" strike="noStrike">
                <a:solidFill>
                  <a:srgbClr val="C00000"/>
                </a:solidFill>
                <a:latin typeface="Comic Sans MS"/>
                <a:ea typeface="Comic Sans MS"/>
                <a:cs typeface="Comic Sans MS"/>
                <a:sym typeface="Comic Sans MS"/>
              </a:rPr>
              <a:t>From a long-term club perspective… You’ve got to spend time developing all players so they are still going to be playing once they reach senior level in your club. </a:t>
            </a:r>
            <a:endParaRPr sz="2400">
              <a:latin typeface="Comic Sans MS"/>
              <a:ea typeface="Comic Sans MS"/>
              <a:cs typeface="Comic Sans MS"/>
              <a:sym typeface="Comic Sans MS"/>
            </a:endParaRPr>
          </a:p>
          <a:p>
            <a:pPr indent="-228600" lvl="0" marL="228600" marR="0" rtl="0" algn="l">
              <a:lnSpc>
                <a:spcPct val="80000"/>
              </a:lnSpc>
              <a:spcBef>
                <a:spcPts val="1000"/>
              </a:spcBef>
              <a:spcAft>
                <a:spcPts val="0"/>
              </a:spcAft>
              <a:buClr>
                <a:schemeClr val="lt1"/>
              </a:buClr>
              <a:buSzPts val="450"/>
              <a:buFont typeface="Arial"/>
              <a:buNone/>
            </a:pPr>
            <a:r>
              <a:t/>
            </a:r>
            <a:endParaRPr b="0" i="0" sz="1800" u="none" cap="none" strike="noStrike">
              <a:solidFill>
                <a:schemeClr val="lt1"/>
              </a:solidFill>
              <a:latin typeface="Calibri"/>
              <a:ea typeface="Calibri"/>
              <a:cs typeface="Calibri"/>
              <a:sym typeface="Calibri"/>
            </a:endParaRPr>
          </a:p>
          <a:p>
            <a:pPr indent="0" lvl="0" marL="0" marR="0" rtl="0" algn="l">
              <a:lnSpc>
                <a:spcPct val="90000"/>
              </a:lnSpc>
              <a:spcBef>
                <a:spcPts val="1000"/>
              </a:spcBef>
              <a:spcAft>
                <a:spcPts val="0"/>
              </a:spcAft>
              <a:buClr>
                <a:schemeClr val="lt1"/>
              </a:buClr>
              <a:buSzPts val="450"/>
              <a:buFont typeface="Arial"/>
              <a:buNone/>
            </a:pPr>
            <a:r>
              <a:t/>
            </a:r>
            <a:endParaRPr b="0" i="0" sz="1800" u="none" cap="none" strike="noStrike">
              <a:solidFill>
                <a:srgbClr val="C00000"/>
              </a:solidFill>
              <a:latin typeface="Arial"/>
              <a:ea typeface="Arial"/>
              <a:cs typeface="Arial"/>
              <a:sym typeface="Arial"/>
            </a:endParaRPr>
          </a:p>
          <a:p>
            <a:pPr indent="-228600" lvl="0" marL="228600" marR="0" rtl="0" algn="l">
              <a:lnSpc>
                <a:spcPct val="90000"/>
              </a:lnSpc>
              <a:spcBef>
                <a:spcPts val="1000"/>
              </a:spcBef>
              <a:spcAft>
                <a:spcPts val="0"/>
              </a:spcAft>
              <a:buClr>
                <a:schemeClr val="lt1"/>
              </a:buClr>
              <a:buSzPts val="450"/>
              <a:buFont typeface="Arial"/>
              <a:buNone/>
            </a:pPr>
            <a:r>
              <a:t/>
            </a:r>
            <a:endParaRPr b="0" i="1" sz="1800" u="none" cap="none" strike="noStrike">
              <a:solidFill>
                <a:srgbClr val="C00000"/>
              </a:solidFill>
              <a:latin typeface="Arial"/>
              <a:ea typeface="Arial"/>
              <a:cs typeface="Arial"/>
              <a:sym typeface="Arial"/>
            </a:endParaRPr>
          </a:p>
          <a:p>
            <a:pPr indent="-228600" lvl="0" marL="228600" marR="0" rtl="0" algn="l">
              <a:lnSpc>
                <a:spcPct val="90000"/>
              </a:lnSpc>
              <a:spcBef>
                <a:spcPts val="1000"/>
              </a:spcBef>
              <a:spcAft>
                <a:spcPts val="0"/>
              </a:spcAft>
              <a:buClr>
                <a:schemeClr val="lt1"/>
              </a:buClr>
              <a:buSzPts val="450"/>
              <a:buFont typeface="Arial"/>
              <a:buNone/>
            </a:pPr>
            <a:r>
              <a:t/>
            </a:r>
            <a:endParaRPr b="0" i="0" sz="1800" u="none" cap="none" strike="noStrike">
              <a:solidFill>
                <a:srgbClr val="C00000"/>
              </a:solidFill>
              <a:latin typeface="Arial"/>
              <a:ea typeface="Arial"/>
              <a:cs typeface="Arial"/>
              <a:sym typeface="Arial"/>
            </a:endParaRPr>
          </a:p>
          <a:p>
            <a:pPr indent="-228600" lvl="0" marL="228600" marR="0" rtl="0" algn="l">
              <a:lnSpc>
                <a:spcPct val="90000"/>
              </a:lnSpc>
              <a:spcBef>
                <a:spcPts val="1000"/>
              </a:spcBef>
              <a:spcAft>
                <a:spcPts val="0"/>
              </a:spcAft>
              <a:buClr>
                <a:schemeClr val="lt1"/>
              </a:buClr>
              <a:buSzPts val="450"/>
              <a:buFont typeface="Arial"/>
              <a:buNone/>
            </a:pPr>
            <a:r>
              <a:t/>
            </a:r>
            <a:endParaRPr b="0" i="0" sz="1800" u="none" cap="none" strike="noStrike">
              <a:solidFill>
                <a:srgbClr val="C00000"/>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0" name="Shape 190"/>
        <p:cNvGrpSpPr/>
        <p:nvPr/>
      </p:nvGrpSpPr>
      <p:grpSpPr>
        <a:xfrm>
          <a:off x="0" y="0"/>
          <a:ext cx="0" cy="0"/>
          <a:chOff x="0" y="0"/>
          <a:chExt cx="0" cy="0"/>
        </a:xfrm>
      </p:grpSpPr>
      <p:sp>
        <p:nvSpPr>
          <p:cNvPr id="191" name="Google Shape;191;g62d2d187c1_0_728"/>
          <p:cNvSpPr txBox="1"/>
          <p:nvPr>
            <p:ph type="title"/>
          </p:nvPr>
        </p:nvSpPr>
        <p:spPr>
          <a:xfrm>
            <a:off x="838200" y="346837"/>
            <a:ext cx="10515600" cy="65910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C00000"/>
              </a:buClr>
              <a:buSzPts val="1100"/>
              <a:buFont typeface="Arial"/>
              <a:buNone/>
            </a:pPr>
            <a:r>
              <a:rPr lang="en-US">
                <a:latin typeface="Comic Sans MS"/>
                <a:ea typeface="Comic Sans MS"/>
                <a:cs typeface="Comic Sans MS"/>
                <a:sym typeface="Comic Sans MS"/>
              </a:rPr>
              <a:t>Pass it On </a:t>
            </a:r>
            <a:endParaRPr>
              <a:latin typeface="Comic Sans MS"/>
              <a:ea typeface="Comic Sans MS"/>
              <a:cs typeface="Comic Sans MS"/>
              <a:sym typeface="Comic Sans MS"/>
            </a:endParaRPr>
          </a:p>
        </p:txBody>
      </p:sp>
      <p:sp>
        <p:nvSpPr>
          <p:cNvPr id="192" name="Google Shape;192;g62d2d187c1_0_728"/>
          <p:cNvSpPr txBox="1"/>
          <p:nvPr>
            <p:ph idx="1" type="body"/>
          </p:nvPr>
        </p:nvSpPr>
        <p:spPr>
          <a:xfrm>
            <a:off x="838200" y="1374461"/>
            <a:ext cx="10515600" cy="43524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600"/>
              <a:buFont typeface="Arial"/>
              <a:buNone/>
            </a:pPr>
            <a:r>
              <a:rPr b="1" i="0" lang="en-US" sz="2400" u="none" cap="none" strike="noStrike">
                <a:solidFill>
                  <a:srgbClr val="C00000"/>
                </a:solidFill>
                <a:latin typeface="Comic Sans MS"/>
                <a:ea typeface="Comic Sans MS"/>
                <a:cs typeface="Comic Sans MS"/>
                <a:sym typeface="Comic Sans MS"/>
              </a:rPr>
              <a:t>What does it mean?</a:t>
            </a:r>
            <a:endParaRPr b="1" sz="2400">
              <a:latin typeface="Comic Sans MS"/>
              <a:ea typeface="Comic Sans MS"/>
              <a:cs typeface="Comic Sans MS"/>
              <a:sym typeface="Comic Sans MS"/>
            </a:endParaRPr>
          </a:p>
          <a:p>
            <a:pPr indent="0" lvl="0" marL="0" marR="0" rtl="0" algn="l">
              <a:lnSpc>
                <a:spcPct val="90000"/>
              </a:lnSpc>
              <a:spcBef>
                <a:spcPts val="1000"/>
              </a:spcBef>
              <a:spcAft>
                <a:spcPts val="0"/>
              </a:spcAft>
              <a:buClr>
                <a:schemeClr val="lt1"/>
              </a:buClr>
              <a:buSzPts val="450"/>
              <a:buFont typeface="Arial"/>
              <a:buNone/>
            </a:pPr>
            <a:r>
              <a:t/>
            </a:r>
            <a:endParaRPr sz="2400">
              <a:latin typeface="Comic Sans MS"/>
              <a:ea typeface="Comic Sans MS"/>
              <a:cs typeface="Comic Sans MS"/>
              <a:sym typeface="Comic Sans MS"/>
            </a:endParaRPr>
          </a:p>
          <a:p>
            <a:pPr indent="0" lvl="0" marL="0" marR="0" rtl="0" algn="l">
              <a:lnSpc>
                <a:spcPct val="90000"/>
              </a:lnSpc>
              <a:spcBef>
                <a:spcPts val="1000"/>
              </a:spcBef>
              <a:spcAft>
                <a:spcPts val="0"/>
              </a:spcAft>
              <a:buClr>
                <a:schemeClr val="lt1"/>
              </a:buClr>
              <a:buSzPts val="450"/>
              <a:buFont typeface="Arial"/>
              <a:buNone/>
            </a:pPr>
            <a:r>
              <a:t/>
            </a:r>
            <a:endParaRPr i="0" sz="2400" u="none" cap="none" strike="noStrike">
              <a:solidFill>
                <a:srgbClr val="C00000"/>
              </a:solidFill>
              <a:latin typeface="Comic Sans MS"/>
              <a:ea typeface="Comic Sans MS"/>
              <a:cs typeface="Comic Sans MS"/>
              <a:sym typeface="Comic Sans MS"/>
            </a:endParaRPr>
          </a:p>
          <a:p>
            <a:pPr indent="0" lvl="0" marL="0" marR="0" rtl="0" algn="l">
              <a:lnSpc>
                <a:spcPct val="80000"/>
              </a:lnSpc>
              <a:spcBef>
                <a:spcPts val="0"/>
              </a:spcBef>
              <a:spcAft>
                <a:spcPts val="0"/>
              </a:spcAft>
              <a:buClr>
                <a:schemeClr val="lt1"/>
              </a:buClr>
              <a:buSzPts val="600"/>
              <a:buFont typeface="Arial"/>
              <a:buNone/>
            </a:pPr>
            <a:r>
              <a:t/>
            </a:r>
            <a:endParaRPr i="0" sz="2400" u="none" cap="none" strike="noStrike">
              <a:solidFill>
                <a:srgbClr val="C00000"/>
              </a:solidFill>
              <a:latin typeface="Comic Sans MS"/>
              <a:ea typeface="Comic Sans MS"/>
              <a:cs typeface="Comic Sans MS"/>
              <a:sym typeface="Comic Sans MS"/>
            </a:endParaRPr>
          </a:p>
          <a:p>
            <a:pPr indent="0" lvl="0" marL="0" marR="0" rtl="0" algn="l">
              <a:lnSpc>
                <a:spcPct val="80000"/>
              </a:lnSpc>
              <a:spcBef>
                <a:spcPts val="0"/>
              </a:spcBef>
              <a:spcAft>
                <a:spcPts val="0"/>
              </a:spcAft>
              <a:buClr>
                <a:schemeClr val="lt1"/>
              </a:buClr>
              <a:buSzPts val="600"/>
              <a:buFont typeface="Arial"/>
              <a:buNone/>
            </a:pPr>
            <a:r>
              <a:rPr b="1" i="0" lang="en-US" sz="2400" u="none" cap="none" strike="noStrike">
                <a:solidFill>
                  <a:srgbClr val="C00000"/>
                </a:solidFill>
                <a:latin typeface="Comic Sans MS"/>
                <a:ea typeface="Comic Sans MS"/>
                <a:cs typeface="Comic Sans MS"/>
                <a:sym typeface="Comic Sans MS"/>
              </a:rPr>
              <a:t>Why are we doing it?</a:t>
            </a:r>
            <a:endParaRPr b="1" sz="2400">
              <a:latin typeface="Comic Sans MS"/>
              <a:ea typeface="Comic Sans MS"/>
              <a:cs typeface="Comic Sans MS"/>
              <a:sym typeface="Comic Sans MS"/>
            </a:endParaRPr>
          </a:p>
          <a:p>
            <a:pPr indent="0" lvl="0" marL="0" marR="0" rtl="0" algn="l">
              <a:lnSpc>
                <a:spcPct val="80000"/>
              </a:lnSpc>
              <a:spcBef>
                <a:spcPts val="1000"/>
              </a:spcBef>
              <a:spcAft>
                <a:spcPts val="0"/>
              </a:spcAft>
              <a:buClr>
                <a:schemeClr val="lt1"/>
              </a:buClr>
              <a:buSzPts val="450"/>
              <a:buFont typeface="Arial"/>
              <a:buNone/>
            </a:pPr>
            <a:r>
              <a:t/>
            </a:r>
            <a:endParaRPr sz="2400">
              <a:latin typeface="Comic Sans MS"/>
              <a:ea typeface="Comic Sans MS"/>
              <a:cs typeface="Comic Sans MS"/>
              <a:sym typeface="Comic Sans MS"/>
            </a:endParaRPr>
          </a:p>
          <a:p>
            <a:pPr indent="-228600" lvl="0" marL="228600" marR="0" rtl="0" algn="l">
              <a:lnSpc>
                <a:spcPct val="80000"/>
              </a:lnSpc>
              <a:spcBef>
                <a:spcPts val="1000"/>
              </a:spcBef>
              <a:spcAft>
                <a:spcPts val="0"/>
              </a:spcAft>
              <a:buClr>
                <a:schemeClr val="lt1"/>
              </a:buClr>
              <a:buSzPts val="450"/>
              <a:buFont typeface="Arial"/>
              <a:buNone/>
            </a:pPr>
            <a:r>
              <a:t/>
            </a:r>
            <a:endParaRPr b="0" i="0" sz="1800" u="none" cap="none" strike="noStrike">
              <a:solidFill>
                <a:schemeClr val="lt1"/>
              </a:solidFill>
              <a:latin typeface="Calibri"/>
              <a:ea typeface="Calibri"/>
              <a:cs typeface="Calibri"/>
              <a:sym typeface="Calibri"/>
            </a:endParaRPr>
          </a:p>
          <a:p>
            <a:pPr indent="0" lvl="0" marL="0" marR="0" rtl="0" algn="l">
              <a:lnSpc>
                <a:spcPct val="90000"/>
              </a:lnSpc>
              <a:spcBef>
                <a:spcPts val="1000"/>
              </a:spcBef>
              <a:spcAft>
                <a:spcPts val="0"/>
              </a:spcAft>
              <a:buClr>
                <a:schemeClr val="lt1"/>
              </a:buClr>
              <a:buSzPts val="450"/>
              <a:buFont typeface="Arial"/>
              <a:buNone/>
            </a:pPr>
            <a:r>
              <a:t/>
            </a:r>
            <a:endParaRPr b="0" i="0" sz="1800" u="none" cap="none" strike="noStrike">
              <a:solidFill>
                <a:srgbClr val="C00000"/>
              </a:solidFill>
              <a:latin typeface="Arial"/>
              <a:ea typeface="Arial"/>
              <a:cs typeface="Arial"/>
              <a:sym typeface="Arial"/>
            </a:endParaRPr>
          </a:p>
          <a:p>
            <a:pPr indent="-228600" lvl="0" marL="228600" marR="0" rtl="0" algn="l">
              <a:lnSpc>
                <a:spcPct val="90000"/>
              </a:lnSpc>
              <a:spcBef>
                <a:spcPts val="1000"/>
              </a:spcBef>
              <a:spcAft>
                <a:spcPts val="0"/>
              </a:spcAft>
              <a:buClr>
                <a:schemeClr val="lt1"/>
              </a:buClr>
              <a:buSzPts val="450"/>
              <a:buFont typeface="Arial"/>
              <a:buNone/>
            </a:pPr>
            <a:r>
              <a:t/>
            </a:r>
            <a:endParaRPr b="0" i="1" sz="1800" u="none" cap="none" strike="noStrike">
              <a:solidFill>
                <a:srgbClr val="C00000"/>
              </a:solidFill>
              <a:latin typeface="Arial"/>
              <a:ea typeface="Arial"/>
              <a:cs typeface="Arial"/>
              <a:sym typeface="Arial"/>
            </a:endParaRPr>
          </a:p>
          <a:p>
            <a:pPr indent="-228600" lvl="0" marL="228600" marR="0" rtl="0" algn="l">
              <a:lnSpc>
                <a:spcPct val="90000"/>
              </a:lnSpc>
              <a:spcBef>
                <a:spcPts val="1000"/>
              </a:spcBef>
              <a:spcAft>
                <a:spcPts val="0"/>
              </a:spcAft>
              <a:buClr>
                <a:schemeClr val="lt1"/>
              </a:buClr>
              <a:buSzPts val="450"/>
              <a:buFont typeface="Arial"/>
              <a:buNone/>
            </a:pPr>
            <a:r>
              <a:t/>
            </a:r>
            <a:endParaRPr b="0" i="0" sz="1800" u="none" cap="none" strike="noStrike">
              <a:solidFill>
                <a:srgbClr val="C00000"/>
              </a:solidFill>
              <a:latin typeface="Arial"/>
              <a:ea typeface="Arial"/>
              <a:cs typeface="Arial"/>
              <a:sym typeface="Arial"/>
            </a:endParaRPr>
          </a:p>
          <a:p>
            <a:pPr indent="-228600" lvl="0" marL="228600" marR="0" rtl="0" algn="l">
              <a:lnSpc>
                <a:spcPct val="90000"/>
              </a:lnSpc>
              <a:spcBef>
                <a:spcPts val="1000"/>
              </a:spcBef>
              <a:spcAft>
                <a:spcPts val="0"/>
              </a:spcAft>
              <a:buClr>
                <a:schemeClr val="lt1"/>
              </a:buClr>
              <a:buSzPts val="450"/>
              <a:buFont typeface="Arial"/>
              <a:buNone/>
            </a:pPr>
            <a:r>
              <a:t/>
            </a:r>
            <a:endParaRPr b="0" i="0" sz="1800" u="none" cap="none" strike="noStrike">
              <a:solidFill>
                <a:srgbClr val="C00000"/>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6" name="Shape 196"/>
        <p:cNvGrpSpPr/>
        <p:nvPr/>
      </p:nvGrpSpPr>
      <p:grpSpPr>
        <a:xfrm>
          <a:off x="0" y="0"/>
          <a:ext cx="0" cy="0"/>
          <a:chOff x="0" y="0"/>
          <a:chExt cx="0" cy="0"/>
        </a:xfrm>
      </p:grpSpPr>
      <p:sp>
        <p:nvSpPr>
          <p:cNvPr id="197" name="Google Shape;197;g62d2d187c1_0_733"/>
          <p:cNvSpPr txBox="1"/>
          <p:nvPr>
            <p:ph type="title"/>
          </p:nvPr>
        </p:nvSpPr>
        <p:spPr>
          <a:xfrm>
            <a:off x="838200" y="346837"/>
            <a:ext cx="10515600" cy="65910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C00000"/>
              </a:buClr>
              <a:buSzPts val="1100"/>
              <a:buFont typeface="Arial"/>
              <a:buNone/>
            </a:pPr>
            <a:r>
              <a:rPr lang="en-US">
                <a:latin typeface="Comic Sans MS"/>
                <a:ea typeface="Comic Sans MS"/>
                <a:cs typeface="Comic Sans MS"/>
                <a:sym typeface="Comic Sans MS"/>
              </a:rPr>
              <a:t>Game </a:t>
            </a:r>
            <a:r>
              <a:rPr lang="en-US">
                <a:latin typeface="Comic Sans MS"/>
                <a:ea typeface="Comic Sans MS"/>
                <a:cs typeface="Comic Sans MS"/>
                <a:sym typeface="Comic Sans MS"/>
              </a:rPr>
              <a:t>On </a:t>
            </a:r>
            <a:endParaRPr>
              <a:latin typeface="Comic Sans MS"/>
              <a:ea typeface="Comic Sans MS"/>
              <a:cs typeface="Comic Sans MS"/>
              <a:sym typeface="Comic Sans MS"/>
            </a:endParaRPr>
          </a:p>
        </p:txBody>
      </p:sp>
      <p:sp>
        <p:nvSpPr>
          <p:cNvPr id="198" name="Google Shape;198;g62d2d187c1_0_733"/>
          <p:cNvSpPr txBox="1"/>
          <p:nvPr>
            <p:ph idx="1" type="body"/>
          </p:nvPr>
        </p:nvSpPr>
        <p:spPr>
          <a:xfrm>
            <a:off x="838200" y="1374461"/>
            <a:ext cx="10515600" cy="43524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600"/>
              <a:buFont typeface="Arial"/>
              <a:buNone/>
            </a:pPr>
            <a:r>
              <a:rPr b="1" i="0" lang="en-US" sz="2400" u="none" cap="none" strike="noStrike">
                <a:solidFill>
                  <a:srgbClr val="C00000"/>
                </a:solidFill>
                <a:latin typeface="Comic Sans MS"/>
                <a:ea typeface="Comic Sans MS"/>
                <a:cs typeface="Comic Sans MS"/>
                <a:sym typeface="Comic Sans MS"/>
              </a:rPr>
              <a:t>What does it mean?</a:t>
            </a:r>
            <a:endParaRPr b="1" sz="2400">
              <a:latin typeface="Comic Sans MS"/>
              <a:ea typeface="Comic Sans MS"/>
              <a:cs typeface="Comic Sans MS"/>
              <a:sym typeface="Comic Sans MS"/>
            </a:endParaRPr>
          </a:p>
          <a:p>
            <a:pPr indent="0" lvl="0" marL="0" marR="0" rtl="0" algn="l">
              <a:lnSpc>
                <a:spcPct val="90000"/>
              </a:lnSpc>
              <a:spcBef>
                <a:spcPts val="1000"/>
              </a:spcBef>
              <a:spcAft>
                <a:spcPts val="0"/>
              </a:spcAft>
              <a:buClr>
                <a:schemeClr val="lt1"/>
              </a:buClr>
              <a:buSzPts val="450"/>
              <a:buFont typeface="Arial"/>
              <a:buNone/>
            </a:pPr>
            <a:r>
              <a:t/>
            </a:r>
            <a:endParaRPr sz="2400">
              <a:latin typeface="Comic Sans MS"/>
              <a:ea typeface="Comic Sans MS"/>
              <a:cs typeface="Comic Sans MS"/>
              <a:sym typeface="Comic Sans MS"/>
            </a:endParaRPr>
          </a:p>
          <a:p>
            <a:pPr indent="0" lvl="0" marL="0" marR="0" rtl="0" algn="l">
              <a:lnSpc>
                <a:spcPct val="90000"/>
              </a:lnSpc>
              <a:spcBef>
                <a:spcPts val="1000"/>
              </a:spcBef>
              <a:spcAft>
                <a:spcPts val="0"/>
              </a:spcAft>
              <a:buClr>
                <a:schemeClr val="lt1"/>
              </a:buClr>
              <a:buSzPts val="450"/>
              <a:buFont typeface="Arial"/>
              <a:buNone/>
            </a:pPr>
            <a:r>
              <a:t/>
            </a:r>
            <a:endParaRPr i="0" sz="2400" u="none" cap="none" strike="noStrike">
              <a:solidFill>
                <a:srgbClr val="C00000"/>
              </a:solidFill>
              <a:latin typeface="Comic Sans MS"/>
              <a:ea typeface="Comic Sans MS"/>
              <a:cs typeface="Comic Sans MS"/>
              <a:sym typeface="Comic Sans MS"/>
            </a:endParaRPr>
          </a:p>
          <a:p>
            <a:pPr indent="0" lvl="0" marL="0" marR="0" rtl="0" algn="l">
              <a:lnSpc>
                <a:spcPct val="80000"/>
              </a:lnSpc>
              <a:spcBef>
                <a:spcPts val="0"/>
              </a:spcBef>
              <a:spcAft>
                <a:spcPts val="0"/>
              </a:spcAft>
              <a:buClr>
                <a:schemeClr val="lt1"/>
              </a:buClr>
              <a:buSzPts val="600"/>
              <a:buFont typeface="Arial"/>
              <a:buNone/>
            </a:pPr>
            <a:r>
              <a:t/>
            </a:r>
            <a:endParaRPr i="0" sz="2400" u="none" cap="none" strike="noStrike">
              <a:solidFill>
                <a:srgbClr val="C00000"/>
              </a:solidFill>
              <a:latin typeface="Comic Sans MS"/>
              <a:ea typeface="Comic Sans MS"/>
              <a:cs typeface="Comic Sans MS"/>
              <a:sym typeface="Comic Sans MS"/>
            </a:endParaRPr>
          </a:p>
          <a:p>
            <a:pPr indent="0" lvl="0" marL="0" marR="0" rtl="0" algn="l">
              <a:lnSpc>
                <a:spcPct val="80000"/>
              </a:lnSpc>
              <a:spcBef>
                <a:spcPts val="0"/>
              </a:spcBef>
              <a:spcAft>
                <a:spcPts val="0"/>
              </a:spcAft>
              <a:buClr>
                <a:schemeClr val="lt1"/>
              </a:buClr>
              <a:buSzPts val="600"/>
              <a:buFont typeface="Arial"/>
              <a:buNone/>
            </a:pPr>
            <a:r>
              <a:rPr b="1" i="0" lang="en-US" sz="2400" u="none" cap="none" strike="noStrike">
                <a:solidFill>
                  <a:srgbClr val="C00000"/>
                </a:solidFill>
                <a:latin typeface="Comic Sans MS"/>
                <a:ea typeface="Comic Sans MS"/>
                <a:cs typeface="Comic Sans MS"/>
                <a:sym typeface="Comic Sans MS"/>
              </a:rPr>
              <a:t>Why are we doing it?</a:t>
            </a:r>
            <a:endParaRPr b="1" sz="2400">
              <a:latin typeface="Comic Sans MS"/>
              <a:ea typeface="Comic Sans MS"/>
              <a:cs typeface="Comic Sans MS"/>
              <a:sym typeface="Comic Sans MS"/>
            </a:endParaRPr>
          </a:p>
          <a:p>
            <a:pPr indent="0" lvl="0" marL="0" marR="0" rtl="0" algn="l">
              <a:lnSpc>
                <a:spcPct val="80000"/>
              </a:lnSpc>
              <a:spcBef>
                <a:spcPts val="1000"/>
              </a:spcBef>
              <a:spcAft>
                <a:spcPts val="0"/>
              </a:spcAft>
              <a:buClr>
                <a:schemeClr val="lt1"/>
              </a:buClr>
              <a:buSzPts val="450"/>
              <a:buFont typeface="Arial"/>
              <a:buNone/>
            </a:pPr>
            <a:r>
              <a:t/>
            </a:r>
            <a:endParaRPr sz="2400">
              <a:latin typeface="Comic Sans MS"/>
              <a:ea typeface="Comic Sans MS"/>
              <a:cs typeface="Comic Sans MS"/>
              <a:sym typeface="Comic Sans MS"/>
            </a:endParaRPr>
          </a:p>
          <a:p>
            <a:pPr indent="-228600" lvl="0" marL="228600" marR="0" rtl="0" algn="l">
              <a:lnSpc>
                <a:spcPct val="80000"/>
              </a:lnSpc>
              <a:spcBef>
                <a:spcPts val="1000"/>
              </a:spcBef>
              <a:spcAft>
                <a:spcPts val="0"/>
              </a:spcAft>
              <a:buClr>
                <a:schemeClr val="lt1"/>
              </a:buClr>
              <a:buSzPts val="450"/>
              <a:buFont typeface="Arial"/>
              <a:buNone/>
            </a:pPr>
            <a:r>
              <a:t/>
            </a:r>
            <a:endParaRPr b="0" i="0" sz="1800" u="none" cap="none" strike="noStrike">
              <a:solidFill>
                <a:schemeClr val="lt1"/>
              </a:solidFill>
              <a:latin typeface="Calibri"/>
              <a:ea typeface="Calibri"/>
              <a:cs typeface="Calibri"/>
              <a:sym typeface="Calibri"/>
            </a:endParaRPr>
          </a:p>
          <a:p>
            <a:pPr indent="0" lvl="0" marL="0" marR="0" rtl="0" algn="l">
              <a:lnSpc>
                <a:spcPct val="90000"/>
              </a:lnSpc>
              <a:spcBef>
                <a:spcPts val="1000"/>
              </a:spcBef>
              <a:spcAft>
                <a:spcPts val="0"/>
              </a:spcAft>
              <a:buClr>
                <a:schemeClr val="lt1"/>
              </a:buClr>
              <a:buSzPts val="450"/>
              <a:buFont typeface="Arial"/>
              <a:buNone/>
            </a:pPr>
            <a:r>
              <a:t/>
            </a:r>
            <a:endParaRPr b="0" i="0" sz="1800" u="none" cap="none" strike="noStrike">
              <a:solidFill>
                <a:srgbClr val="C00000"/>
              </a:solidFill>
              <a:latin typeface="Arial"/>
              <a:ea typeface="Arial"/>
              <a:cs typeface="Arial"/>
              <a:sym typeface="Arial"/>
            </a:endParaRPr>
          </a:p>
          <a:p>
            <a:pPr indent="-228600" lvl="0" marL="228600" marR="0" rtl="0" algn="l">
              <a:lnSpc>
                <a:spcPct val="90000"/>
              </a:lnSpc>
              <a:spcBef>
                <a:spcPts val="1000"/>
              </a:spcBef>
              <a:spcAft>
                <a:spcPts val="0"/>
              </a:spcAft>
              <a:buClr>
                <a:schemeClr val="lt1"/>
              </a:buClr>
              <a:buSzPts val="450"/>
              <a:buFont typeface="Arial"/>
              <a:buNone/>
            </a:pPr>
            <a:r>
              <a:t/>
            </a:r>
            <a:endParaRPr b="0" i="1" sz="1800" u="none" cap="none" strike="noStrike">
              <a:solidFill>
                <a:srgbClr val="C00000"/>
              </a:solidFill>
              <a:latin typeface="Arial"/>
              <a:ea typeface="Arial"/>
              <a:cs typeface="Arial"/>
              <a:sym typeface="Arial"/>
            </a:endParaRPr>
          </a:p>
          <a:p>
            <a:pPr indent="-228600" lvl="0" marL="228600" marR="0" rtl="0" algn="l">
              <a:lnSpc>
                <a:spcPct val="90000"/>
              </a:lnSpc>
              <a:spcBef>
                <a:spcPts val="1000"/>
              </a:spcBef>
              <a:spcAft>
                <a:spcPts val="0"/>
              </a:spcAft>
              <a:buClr>
                <a:schemeClr val="lt1"/>
              </a:buClr>
              <a:buSzPts val="450"/>
              <a:buFont typeface="Arial"/>
              <a:buNone/>
            </a:pPr>
            <a:r>
              <a:t/>
            </a:r>
            <a:endParaRPr b="0" i="0" sz="1800" u="none" cap="none" strike="noStrike">
              <a:solidFill>
                <a:srgbClr val="C00000"/>
              </a:solidFill>
              <a:latin typeface="Arial"/>
              <a:ea typeface="Arial"/>
              <a:cs typeface="Arial"/>
              <a:sym typeface="Arial"/>
            </a:endParaRPr>
          </a:p>
          <a:p>
            <a:pPr indent="-228600" lvl="0" marL="228600" marR="0" rtl="0" algn="l">
              <a:lnSpc>
                <a:spcPct val="90000"/>
              </a:lnSpc>
              <a:spcBef>
                <a:spcPts val="1000"/>
              </a:spcBef>
              <a:spcAft>
                <a:spcPts val="0"/>
              </a:spcAft>
              <a:buClr>
                <a:schemeClr val="lt1"/>
              </a:buClr>
              <a:buSzPts val="450"/>
              <a:buFont typeface="Arial"/>
              <a:buNone/>
            </a:pPr>
            <a:r>
              <a:t/>
            </a:r>
            <a:endParaRPr b="0" i="0" sz="1800" u="none" cap="none" strike="noStrike">
              <a:solidFill>
                <a:srgbClr val="C00000"/>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2" name="Shape 202"/>
        <p:cNvGrpSpPr/>
        <p:nvPr/>
      </p:nvGrpSpPr>
      <p:grpSpPr>
        <a:xfrm>
          <a:off x="0" y="0"/>
          <a:ext cx="0" cy="0"/>
          <a:chOff x="0" y="0"/>
          <a:chExt cx="0" cy="0"/>
        </a:xfrm>
      </p:grpSpPr>
      <p:sp>
        <p:nvSpPr>
          <p:cNvPr id="203" name="Google Shape;203;p47"/>
          <p:cNvSpPr txBox="1"/>
          <p:nvPr/>
        </p:nvSpPr>
        <p:spPr>
          <a:xfrm>
            <a:off x="838200" y="346837"/>
            <a:ext cx="10515599" cy="659003"/>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C00000"/>
              </a:buClr>
              <a:buSzPts val="1100"/>
              <a:buFont typeface="Arial"/>
              <a:buNone/>
            </a:pPr>
            <a:r>
              <a:rPr i="0" lang="en-US" sz="4400" u="none" cap="none" strike="noStrike">
                <a:solidFill>
                  <a:srgbClr val="C00000"/>
                </a:solidFill>
                <a:latin typeface="Comic Sans MS"/>
                <a:ea typeface="Comic Sans MS"/>
                <a:cs typeface="Comic Sans MS"/>
                <a:sym typeface="Comic Sans MS"/>
              </a:rPr>
              <a:t>Reflection</a:t>
            </a:r>
            <a:endParaRPr i="0" sz="1400" u="none" cap="none" strike="noStrike">
              <a:solidFill>
                <a:srgbClr val="000000"/>
              </a:solidFill>
              <a:latin typeface="Comic Sans MS"/>
              <a:ea typeface="Comic Sans MS"/>
              <a:cs typeface="Comic Sans MS"/>
              <a:sym typeface="Comic Sans MS"/>
            </a:endParaRPr>
          </a:p>
        </p:txBody>
      </p:sp>
      <p:sp>
        <p:nvSpPr>
          <p:cNvPr id="204" name="Google Shape;204;p47"/>
          <p:cNvSpPr txBox="1"/>
          <p:nvPr/>
        </p:nvSpPr>
        <p:spPr>
          <a:xfrm>
            <a:off x="838200" y="2784875"/>
            <a:ext cx="10515600" cy="48210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C00000"/>
              </a:buClr>
              <a:buSzPts val="350"/>
              <a:buFont typeface="Arial"/>
              <a:buNone/>
            </a:pPr>
            <a:r>
              <a:rPr i="0" lang="en-US" sz="2400" u="none" cap="none" strike="noStrike">
                <a:solidFill>
                  <a:srgbClr val="C00000"/>
                </a:solidFill>
                <a:latin typeface="Comic Sans MS"/>
                <a:ea typeface="Comic Sans MS"/>
                <a:cs typeface="Comic Sans MS"/>
                <a:sym typeface="Comic Sans MS"/>
              </a:rPr>
              <a:t>Please turn </a:t>
            </a:r>
            <a:r>
              <a:rPr lang="en-US" sz="2400">
                <a:solidFill>
                  <a:srgbClr val="C00000"/>
                </a:solidFill>
                <a:latin typeface="Comic Sans MS"/>
                <a:ea typeface="Comic Sans MS"/>
                <a:cs typeface="Comic Sans MS"/>
                <a:sym typeface="Comic Sans MS"/>
              </a:rPr>
              <a:t>to</a:t>
            </a:r>
            <a:r>
              <a:rPr i="0" lang="en-US" sz="2400" u="none" cap="none" strike="noStrike">
                <a:solidFill>
                  <a:srgbClr val="C00000"/>
                </a:solidFill>
                <a:latin typeface="Comic Sans MS"/>
                <a:ea typeface="Comic Sans MS"/>
                <a:cs typeface="Comic Sans MS"/>
                <a:sym typeface="Comic Sans MS"/>
              </a:rPr>
              <a:t> your workbook and reflective on the module</a:t>
            </a:r>
            <a:endParaRPr i="0" sz="2400" u="none" cap="none" strike="noStrike">
              <a:solidFill>
                <a:srgbClr val="C00000"/>
              </a:solidFill>
              <a:latin typeface="Comic Sans MS"/>
              <a:ea typeface="Comic Sans MS"/>
              <a:cs typeface="Comic Sans MS"/>
              <a:sym typeface="Comic Sans MS"/>
            </a:endParaRPr>
          </a:p>
          <a:p>
            <a:pPr indent="0" lvl="0" marL="0" marR="0" rtl="0" algn="ctr">
              <a:lnSpc>
                <a:spcPct val="90000"/>
              </a:lnSpc>
              <a:spcBef>
                <a:spcPts val="0"/>
              </a:spcBef>
              <a:spcAft>
                <a:spcPts val="0"/>
              </a:spcAft>
              <a:buClr>
                <a:srgbClr val="C00000"/>
              </a:buClr>
              <a:buSzPts val="350"/>
              <a:buFont typeface="Arial"/>
              <a:buNone/>
            </a:pPr>
            <a:r>
              <a:rPr i="0" lang="en-US" sz="2400" u="none" cap="none" strike="noStrike">
                <a:solidFill>
                  <a:srgbClr val="C00000"/>
                </a:solidFill>
                <a:latin typeface="Comic Sans MS"/>
                <a:ea typeface="Comic Sans MS"/>
                <a:cs typeface="Comic Sans MS"/>
                <a:sym typeface="Comic Sans MS"/>
              </a:rPr>
              <a:t> ‘Coaching </a:t>
            </a:r>
            <a:r>
              <a:rPr lang="en-US" sz="2400">
                <a:solidFill>
                  <a:srgbClr val="C00000"/>
                </a:solidFill>
                <a:latin typeface="Comic Sans MS"/>
                <a:ea typeface="Comic Sans MS"/>
                <a:cs typeface="Comic Sans MS"/>
                <a:sym typeface="Comic Sans MS"/>
              </a:rPr>
              <a:t>Behaviours</a:t>
            </a:r>
            <a:r>
              <a:rPr i="0" lang="en-US" sz="2400" u="none" cap="none" strike="noStrike">
                <a:solidFill>
                  <a:srgbClr val="C00000"/>
                </a:solidFill>
                <a:latin typeface="Comic Sans MS"/>
                <a:ea typeface="Comic Sans MS"/>
                <a:cs typeface="Comic Sans MS"/>
                <a:sym typeface="Comic Sans MS"/>
              </a:rPr>
              <a:t>’</a:t>
            </a:r>
            <a:endParaRPr i="0" sz="2400" u="none" cap="none" strike="noStrike">
              <a:solidFill>
                <a:srgbClr val="000000"/>
              </a:solidFill>
              <a:latin typeface="Comic Sans MS"/>
              <a:ea typeface="Comic Sans MS"/>
              <a:cs typeface="Comic Sans MS"/>
              <a:sym typeface="Comic Sans MS"/>
            </a:endParaRPr>
          </a:p>
        </p:txBody>
      </p:sp>
      <p:sp>
        <p:nvSpPr>
          <p:cNvPr id="205" name="Google Shape;205;p47"/>
          <p:cNvSpPr txBox="1"/>
          <p:nvPr/>
        </p:nvSpPr>
        <p:spPr>
          <a:xfrm>
            <a:off x="1144350" y="1413825"/>
            <a:ext cx="10077000" cy="48210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C00000"/>
              </a:buClr>
              <a:buSzPts val="450"/>
              <a:buFont typeface="Arial"/>
              <a:buNone/>
            </a:pPr>
            <a:r>
              <a:t/>
            </a:r>
            <a:endParaRPr/>
          </a:p>
          <a:p>
            <a:pPr indent="0" lvl="0" marL="0" marR="0" rtl="0" algn="ctr">
              <a:lnSpc>
                <a:spcPct val="90000"/>
              </a:lnSpc>
              <a:spcBef>
                <a:spcPts val="0"/>
              </a:spcBef>
              <a:spcAft>
                <a:spcPts val="0"/>
              </a:spcAft>
              <a:buClr>
                <a:srgbClr val="C00000"/>
              </a:buClr>
              <a:buSzPts val="450"/>
              <a:buFont typeface="Arial"/>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5"/>
                                        </p:tgtEl>
                                        <p:attrNameLst>
                                          <p:attrName>style.visibility</p:attrName>
                                        </p:attrNameLst>
                                      </p:cBhvr>
                                      <p:to>
                                        <p:strVal val="visible"/>
                                      </p:to>
                                    </p:set>
                                    <p:animEffect filter="fade" transition="in">
                                      <p:cBhvr>
                                        <p:cTn dur="500"/>
                                        <p:tgtEl>
                                          <p:spTgt spid="20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9" name="Shape 209"/>
        <p:cNvGrpSpPr/>
        <p:nvPr/>
      </p:nvGrpSpPr>
      <p:grpSpPr>
        <a:xfrm>
          <a:off x="0" y="0"/>
          <a:ext cx="0" cy="0"/>
          <a:chOff x="0" y="0"/>
          <a:chExt cx="0" cy="0"/>
        </a:xfrm>
      </p:grpSpPr>
      <p:sp>
        <p:nvSpPr>
          <p:cNvPr id="210" name="Google Shape;210;p44"/>
          <p:cNvSpPr txBox="1"/>
          <p:nvPr>
            <p:ph type="title"/>
          </p:nvPr>
        </p:nvSpPr>
        <p:spPr>
          <a:xfrm>
            <a:off x="342440" y="2755785"/>
            <a:ext cx="5364296" cy="65944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C00000"/>
              </a:buClr>
              <a:buSzPts val="1100"/>
              <a:buFont typeface="Arial"/>
              <a:buNone/>
            </a:pPr>
            <a:r>
              <a:rPr i="0" lang="en-US" sz="4400" u="none" cap="none" strike="noStrike">
                <a:solidFill>
                  <a:srgbClr val="C00000"/>
                </a:solidFill>
                <a:latin typeface="Comic Sans MS"/>
                <a:ea typeface="Comic Sans MS"/>
                <a:cs typeface="Comic Sans MS"/>
                <a:sym typeface="Comic Sans MS"/>
              </a:rPr>
              <a:t>Module 3</a:t>
            </a:r>
            <a:endParaRPr>
              <a:latin typeface="Comic Sans MS"/>
              <a:ea typeface="Comic Sans MS"/>
              <a:cs typeface="Comic Sans MS"/>
              <a:sym typeface="Comic Sans MS"/>
            </a:endParaRPr>
          </a:p>
        </p:txBody>
      </p:sp>
      <p:sp>
        <p:nvSpPr>
          <p:cNvPr id="211" name="Google Shape;211;p44"/>
          <p:cNvSpPr txBox="1"/>
          <p:nvPr/>
        </p:nvSpPr>
        <p:spPr>
          <a:xfrm>
            <a:off x="342452" y="3415225"/>
            <a:ext cx="6630900" cy="6594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C00000"/>
              </a:buClr>
              <a:buSzPts val="1100"/>
              <a:buFont typeface="Arial"/>
              <a:buNone/>
            </a:pPr>
            <a:r>
              <a:rPr i="0" lang="en-US" sz="4400" u="none" cap="none" strike="noStrike">
                <a:solidFill>
                  <a:srgbClr val="C00000"/>
                </a:solidFill>
                <a:latin typeface="Comic Sans MS"/>
                <a:ea typeface="Comic Sans MS"/>
                <a:cs typeface="Comic Sans MS"/>
                <a:sym typeface="Comic Sans MS"/>
              </a:rPr>
              <a:t>Introduc</a:t>
            </a:r>
            <a:r>
              <a:rPr lang="en-US" sz="4400">
                <a:solidFill>
                  <a:srgbClr val="C00000"/>
                </a:solidFill>
                <a:latin typeface="Comic Sans MS"/>
                <a:ea typeface="Comic Sans MS"/>
                <a:cs typeface="Comic Sans MS"/>
                <a:sym typeface="Comic Sans MS"/>
              </a:rPr>
              <a:t>tion to contact </a:t>
            </a:r>
            <a:endParaRPr i="0" sz="1400" u="none" cap="none" strike="noStrike">
              <a:solidFill>
                <a:srgbClr val="000000"/>
              </a:solidFill>
              <a:latin typeface="Comic Sans MS"/>
              <a:ea typeface="Comic Sans MS"/>
              <a:cs typeface="Comic Sans MS"/>
              <a:sym typeface="Comic Sans MS"/>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5" name="Shape 215"/>
        <p:cNvGrpSpPr/>
        <p:nvPr/>
      </p:nvGrpSpPr>
      <p:grpSpPr>
        <a:xfrm>
          <a:off x="0" y="0"/>
          <a:ext cx="0" cy="0"/>
          <a:chOff x="0" y="0"/>
          <a:chExt cx="0" cy="0"/>
        </a:xfrm>
      </p:grpSpPr>
      <p:sp>
        <p:nvSpPr>
          <p:cNvPr id="216" name="Google Shape;216;p45"/>
          <p:cNvSpPr txBox="1"/>
          <p:nvPr/>
        </p:nvSpPr>
        <p:spPr>
          <a:xfrm>
            <a:off x="838200" y="2293600"/>
            <a:ext cx="11314500" cy="2902500"/>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i="0" lang="en-US" sz="2400" u="none" cap="none" strike="noStrike">
                <a:solidFill>
                  <a:srgbClr val="C00000"/>
                </a:solidFill>
                <a:latin typeface="Comic Sans MS"/>
                <a:ea typeface="Comic Sans MS"/>
                <a:cs typeface="Comic Sans MS"/>
                <a:sym typeface="Comic Sans MS"/>
              </a:rPr>
              <a:t>Coaches can safely coach the Tackle for Tackler and Tackled Player</a:t>
            </a:r>
            <a:endParaRPr i="0" sz="2400" u="none" cap="none" strike="noStrike">
              <a:solidFill>
                <a:srgbClr val="000000"/>
              </a:solidFill>
              <a:latin typeface="Comic Sans MS"/>
              <a:ea typeface="Comic Sans MS"/>
              <a:cs typeface="Comic Sans MS"/>
              <a:sym typeface="Comic Sans MS"/>
            </a:endParaRPr>
          </a:p>
          <a:p>
            <a:pPr indent="0" lvl="0" marL="0" marR="0" rtl="0" algn="l">
              <a:lnSpc>
                <a:spcPct val="150000"/>
              </a:lnSpc>
              <a:spcBef>
                <a:spcPts val="1000"/>
              </a:spcBef>
              <a:spcAft>
                <a:spcPts val="0"/>
              </a:spcAft>
              <a:buNone/>
            </a:pPr>
            <a:r>
              <a:rPr i="0" lang="en-US" sz="2400" u="none" cap="none" strike="noStrike">
                <a:solidFill>
                  <a:srgbClr val="C00000"/>
                </a:solidFill>
                <a:latin typeface="Comic Sans MS"/>
                <a:ea typeface="Comic Sans MS"/>
                <a:cs typeface="Comic Sans MS"/>
                <a:sym typeface="Comic Sans MS"/>
              </a:rPr>
              <a:t>Coaches know and understand key points of Fall and Tackle</a:t>
            </a:r>
            <a:endParaRPr i="0" sz="2400" u="none" cap="none" strike="noStrike">
              <a:solidFill>
                <a:srgbClr val="C00000"/>
              </a:solidFill>
              <a:latin typeface="Comic Sans MS"/>
              <a:ea typeface="Comic Sans MS"/>
              <a:cs typeface="Comic Sans MS"/>
              <a:sym typeface="Comic Sans MS"/>
            </a:endParaRPr>
          </a:p>
          <a:p>
            <a:pPr indent="0" lvl="0" marL="0" marR="0" rtl="0" algn="l">
              <a:lnSpc>
                <a:spcPct val="150000"/>
              </a:lnSpc>
              <a:spcBef>
                <a:spcPts val="1000"/>
              </a:spcBef>
              <a:spcAft>
                <a:spcPts val="0"/>
              </a:spcAft>
              <a:buNone/>
            </a:pPr>
            <a:r>
              <a:rPr i="0" lang="en-US" sz="2400" u="none" cap="none" strike="noStrike">
                <a:solidFill>
                  <a:srgbClr val="C00000"/>
                </a:solidFill>
                <a:latin typeface="Comic Sans MS"/>
                <a:ea typeface="Comic Sans MS"/>
                <a:cs typeface="Comic Sans MS"/>
                <a:sym typeface="Comic Sans MS"/>
              </a:rPr>
              <a:t>Coaches understand how to introduce games activities for Tackling</a:t>
            </a:r>
            <a:endParaRPr i="0" sz="2400" u="none" cap="none" strike="noStrike">
              <a:solidFill>
                <a:srgbClr val="C00000"/>
              </a:solidFill>
              <a:latin typeface="Comic Sans MS"/>
              <a:ea typeface="Comic Sans MS"/>
              <a:cs typeface="Comic Sans MS"/>
              <a:sym typeface="Comic Sans MS"/>
            </a:endParaRPr>
          </a:p>
          <a:p>
            <a:pPr indent="0" lvl="0" marL="0" rtl="0" algn="l">
              <a:lnSpc>
                <a:spcPct val="150000"/>
              </a:lnSpc>
              <a:spcBef>
                <a:spcPts val="0"/>
              </a:spcBef>
              <a:spcAft>
                <a:spcPts val="0"/>
              </a:spcAft>
              <a:buNone/>
            </a:pPr>
            <a:r>
              <a:rPr lang="en-US" sz="2400">
                <a:solidFill>
                  <a:srgbClr val="C00000"/>
                </a:solidFill>
                <a:latin typeface="Comic Sans MS"/>
                <a:ea typeface="Comic Sans MS"/>
                <a:cs typeface="Comic Sans MS"/>
                <a:sym typeface="Comic Sans MS"/>
              </a:rPr>
              <a:t>Coaches know and understand the key factors for Ball Carrier and 1st support player at 1 v 1 Ruck</a:t>
            </a:r>
            <a:endParaRPr sz="2400">
              <a:solidFill>
                <a:srgbClr val="C00000"/>
              </a:solidFill>
              <a:latin typeface="Comic Sans MS"/>
              <a:ea typeface="Comic Sans MS"/>
              <a:cs typeface="Comic Sans MS"/>
              <a:sym typeface="Comic Sans MS"/>
            </a:endParaRPr>
          </a:p>
          <a:p>
            <a:pPr indent="0" lvl="0" marL="0" rtl="0" algn="l">
              <a:lnSpc>
                <a:spcPct val="150000"/>
              </a:lnSpc>
              <a:spcBef>
                <a:spcPts val="0"/>
              </a:spcBef>
              <a:spcAft>
                <a:spcPts val="0"/>
              </a:spcAft>
              <a:buNone/>
            </a:pPr>
            <a:r>
              <a:rPr lang="en-US" sz="2400">
                <a:solidFill>
                  <a:srgbClr val="C00000"/>
                </a:solidFill>
                <a:latin typeface="Comic Sans MS"/>
                <a:ea typeface="Comic Sans MS"/>
                <a:cs typeface="Comic Sans MS"/>
                <a:sym typeface="Comic Sans MS"/>
              </a:rPr>
              <a:t>Coaches know the laws for Under 9 to Under 11 around the contact area</a:t>
            </a:r>
            <a:endParaRPr sz="2400">
              <a:solidFill>
                <a:srgbClr val="C00000"/>
              </a:solidFill>
              <a:latin typeface="Comic Sans MS"/>
              <a:ea typeface="Comic Sans MS"/>
              <a:cs typeface="Comic Sans MS"/>
              <a:sym typeface="Comic Sans MS"/>
            </a:endParaRPr>
          </a:p>
          <a:p>
            <a:pPr indent="457200" lvl="0" marL="0" rtl="0" algn="l">
              <a:lnSpc>
                <a:spcPct val="90000"/>
              </a:lnSpc>
              <a:spcBef>
                <a:spcPts val="1000"/>
              </a:spcBef>
              <a:spcAft>
                <a:spcPts val="0"/>
              </a:spcAft>
              <a:buNone/>
            </a:pPr>
            <a:r>
              <a:t/>
            </a:r>
            <a:endParaRPr sz="2400">
              <a:solidFill>
                <a:srgbClr val="C00000"/>
              </a:solidFill>
              <a:latin typeface="Comic Sans MS"/>
              <a:ea typeface="Comic Sans MS"/>
              <a:cs typeface="Comic Sans MS"/>
              <a:sym typeface="Comic Sans MS"/>
            </a:endParaRPr>
          </a:p>
          <a:p>
            <a:pPr indent="-228600" lvl="0" marL="228600" marR="0" rtl="0" algn="l">
              <a:lnSpc>
                <a:spcPct val="90000"/>
              </a:lnSpc>
              <a:spcBef>
                <a:spcPts val="1000"/>
              </a:spcBef>
              <a:spcAft>
                <a:spcPts val="0"/>
              </a:spcAft>
              <a:buClr>
                <a:srgbClr val="C00000"/>
              </a:buClr>
              <a:buSzPts val="1400"/>
              <a:buFont typeface="Arial"/>
              <a:buNone/>
            </a:pPr>
            <a:r>
              <a:t/>
            </a:r>
            <a:endParaRPr b="0" i="0" sz="1400" u="none" cap="none" strike="noStrike">
              <a:solidFill>
                <a:srgbClr val="C00000"/>
              </a:solidFill>
              <a:latin typeface="Arial"/>
              <a:ea typeface="Arial"/>
              <a:cs typeface="Arial"/>
              <a:sym typeface="Arial"/>
            </a:endParaRPr>
          </a:p>
        </p:txBody>
      </p:sp>
      <p:sp>
        <p:nvSpPr>
          <p:cNvPr id="217" name="Google Shape;217;p45"/>
          <p:cNvSpPr txBox="1"/>
          <p:nvPr/>
        </p:nvSpPr>
        <p:spPr>
          <a:xfrm>
            <a:off x="488850" y="1457275"/>
            <a:ext cx="7515300" cy="4566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C00000"/>
              </a:buClr>
              <a:buSzPts val="450"/>
              <a:buFont typeface="Arial"/>
              <a:buNone/>
            </a:pPr>
            <a:r>
              <a:rPr b="1" i="0" lang="en-US" sz="2400" u="none" cap="none" strike="noStrike">
                <a:solidFill>
                  <a:srgbClr val="C00000"/>
                </a:solidFill>
                <a:latin typeface="Comic Sans MS"/>
                <a:ea typeface="Comic Sans MS"/>
                <a:cs typeface="Comic Sans MS"/>
                <a:sym typeface="Comic Sans MS"/>
              </a:rPr>
              <a:t>By the end of this module coaches will: </a:t>
            </a:r>
            <a:endParaRPr i="0" sz="2400" u="none" cap="none" strike="noStrike">
              <a:solidFill>
                <a:srgbClr val="000000"/>
              </a:solidFill>
              <a:latin typeface="Comic Sans MS"/>
              <a:ea typeface="Comic Sans MS"/>
              <a:cs typeface="Comic Sans MS"/>
              <a:sym typeface="Comic Sans MS"/>
            </a:endParaRPr>
          </a:p>
        </p:txBody>
      </p:sp>
      <p:sp>
        <p:nvSpPr>
          <p:cNvPr id="218" name="Google Shape;218;p45"/>
          <p:cNvSpPr txBox="1"/>
          <p:nvPr>
            <p:ph type="title"/>
          </p:nvPr>
        </p:nvSpPr>
        <p:spPr>
          <a:xfrm>
            <a:off x="838200" y="346837"/>
            <a:ext cx="10515599" cy="659003"/>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C00000"/>
              </a:buClr>
              <a:buSzPts val="1100"/>
              <a:buFont typeface="Arial"/>
              <a:buNone/>
            </a:pPr>
            <a:r>
              <a:rPr i="0" lang="en-US" sz="4400" u="none" cap="none" strike="noStrike">
                <a:solidFill>
                  <a:srgbClr val="C00000"/>
                </a:solidFill>
                <a:latin typeface="Comic Sans MS"/>
                <a:ea typeface="Comic Sans MS"/>
                <a:cs typeface="Comic Sans MS"/>
                <a:sym typeface="Comic Sans MS"/>
              </a:rPr>
              <a:t>Module Outcomes</a:t>
            </a:r>
            <a:endParaRPr>
              <a:latin typeface="Comic Sans MS"/>
              <a:ea typeface="Comic Sans MS"/>
              <a:cs typeface="Comic Sans MS"/>
              <a:sym typeface="Comic Sans MS"/>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 name="Shape 37"/>
        <p:cNvGrpSpPr/>
        <p:nvPr/>
      </p:nvGrpSpPr>
      <p:grpSpPr>
        <a:xfrm>
          <a:off x="0" y="0"/>
          <a:ext cx="0" cy="0"/>
          <a:chOff x="0" y="0"/>
          <a:chExt cx="0" cy="0"/>
        </a:xfrm>
      </p:grpSpPr>
      <p:sp>
        <p:nvSpPr>
          <p:cNvPr id="38" name="Google Shape;38;p3"/>
          <p:cNvSpPr txBox="1"/>
          <p:nvPr>
            <p:ph type="title"/>
          </p:nvPr>
        </p:nvSpPr>
        <p:spPr>
          <a:xfrm>
            <a:off x="838200" y="346837"/>
            <a:ext cx="10515599" cy="659003"/>
          </a:xfrm>
          <a:prstGeom prst="rect">
            <a:avLst/>
          </a:prstGeom>
          <a:noFill/>
          <a:ln>
            <a:noFill/>
          </a:ln>
        </p:spPr>
        <p:txBody>
          <a:bodyPr anchorCtr="0" anchor="t" bIns="91425" lIns="91425" spcFirstLastPara="1" rIns="91425" wrap="square" tIns="91425">
            <a:noAutofit/>
          </a:bodyPr>
          <a:lstStyle/>
          <a:p>
            <a:pPr indent="0" lvl="0" marL="0" marR="0" rtl="0" algn="ctr">
              <a:lnSpc>
                <a:spcPct val="90000"/>
              </a:lnSpc>
              <a:spcBef>
                <a:spcPts val="0"/>
              </a:spcBef>
              <a:spcAft>
                <a:spcPts val="0"/>
              </a:spcAft>
              <a:buClr>
                <a:srgbClr val="C00000"/>
              </a:buClr>
              <a:buSzPts val="4400"/>
              <a:buFont typeface="Arial"/>
              <a:buNone/>
            </a:pPr>
            <a:r>
              <a:rPr lang="en-US"/>
              <a:t>Bi-lingual cards</a:t>
            </a:r>
            <a:endParaRPr/>
          </a:p>
        </p:txBody>
      </p:sp>
      <p:sp>
        <p:nvSpPr>
          <p:cNvPr id="39" name="Google Shape;39;p3"/>
          <p:cNvSpPr txBox="1"/>
          <p:nvPr>
            <p:ph idx="1" type="body"/>
          </p:nvPr>
        </p:nvSpPr>
        <p:spPr>
          <a:xfrm>
            <a:off x="556675" y="1005850"/>
            <a:ext cx="11246100" cy="4159500"/>
          </a:xfrm>
          <a:prstGeom prst="rect">
            <a:avLst/>
          </a:prstGeom>
          <a:noFill/>
          <a:ln>
            <a:noFill/>
          </a:ln>
        </p:spPr>
        <p:txBody>
          <a:bodyPr anchorCtr="0" anchor="t" bIns="91425" lIns="91425" spcFirstLastPara="1" rIns="91425" wrap="square" tIns="91425">
            <a:noAutofit/>
          </a:bodyPr>
          <a:lstStyle/>
          <a:p>
            <a:pPr indent="0" lvl="0" marL="457200" rtl="0" algn="l">
              <a:lnSpc>
                <a:spcPct val="90000"/>
              </a:lnSpc>
              <a:spcBef>
                <a:spcPts val="900"/>
              </a:spcBef>
              <a:spcAft>
                <a:spcPts val="0"/>
              </a:spcAft>
              <a:buNone/>
            </a:pPr>
            <a:r>
              <a:rPr lang="en-US" sz="2400">
                <a:latin typeface="Comic Sans MS"/>
                <a:ea typeface="Comic Sans MS"/>
                <a:cs typeface="Comic Sans MS"/>
                <a:sym typeface="Comic Sans MS"/>
              </a:rPr>
              <a:t>As part of our push to use the Welsh language within our coaching the WRU along with the Welsh language board have come up with the Amdani cards to aid the use of the language within the coaching session.</a:t>
            </a:r>
            <a:endParaRPr sz="2400">
              <a:latin typeface="Comic Sans MS"/>
              <a:ea typeface="Comic Sans MS"/>
              <a:cs typeface="Comic Sans MS"/>
              <a:sym typeface="Comic Sans MS"/>
            </a:endParaRPr>
          </a:p>
          <a:p>
            <a:pPr indent="0" lvl="0" marL="457200" rtl="0" algn="l">
              <a:lnSpc>
                <a:spcPct val="90000"/>
              </a:lnSpc>
              <a:spcBef>
                <a:spcPts val="900"/>
              </a:spcBef>
              <a:spcAft>
                <a:spcPts val="0"/>
              </a:spcAft>
              <a:buNone/>
            </a:pPr>
            <a:r>
              <a:rPr lang="en-US" sz="2400">
                <a:latin typeface="Comic Sans MS"/>
                <a:ea typeface="Comic Sans MS"/>
                <a:cs typeface="Comic Sans MS"/>
                <a:sym typeface="Comic Sans MS"/>
              </a:rPr>
              <a:t>Please use the cards when you feel comfortable in your coaching session to promote the Welsh language.</a:t>
            </a:r>
            <a:endParaRPr sz="2400">
              <a:latin typeface="Comic Sans MS"/>
              <a:ea typeface="Comic Sans MS"/>
              <a:cs typeface="Comic Sans MS"/>
              <a:sym typeface="Comic Sans MS"/>
            </a:endParaRPr>
          </a:p>
          <a:p>
            <a:pPr indent="0" lvl="0" marL="457200" rtl="0" algn="l">
              <a:lnSpc>
                <a:spcPct val="90000"/>
              </a:lnSpc>
              <a:spcBef>
                <a:spcPts val="900"/>
              </a:spcBef>
              <a:spcAft>
                <a:spcPts val="0"/>
              </a:spcAft>
              <a:buNone/>
            </a:pPr>
            <a:r>
              <a:rPr lang="en-US" sz="2400">
                <a:latin typeface="Comic Sans MS"/>
                <a:ea typeface="Comic Sans MS"/>
                <a:cs typeface="Comic Sans MS"/>
                <a:sym typeface="Comic Sans MS"/>
              </a:rPr>
              <a:t>Many of you will have players who will attend Welsh medium schools, they also can help in using Welsh in your sessions.</a:t>
            </a:r>
            <a:endParaRPr sz="2400">
              <a:latin typeface="Comic Sans MS"/>
              <a:ea typeface="Comic Sans MS"/>
              <a:cs typeface="Comic Sans MS"/>
              <a:sym typeface="Comic Sans MS"/>
            </a:endParaRPr>
          </a:p>
          <a:p>
            <a:pPr indent="0" lvl="0" marL="457200" rtl="0" algn="l">
              <a:lnSpc>
                <a:spcPct val="90000"/>
              </a:lnSpc>
              <a:spcBef>
                <a:spcPts val="900"/>
              </a:spcBef>
              <a:spcAft>
                <a:spcPts val="0"/>
              </a:spcAft>
              <a:buNone/>
            </a:pPr>
            <a:r>
              <a:rPr lang="en-US" sz="2400">
                <a:latin typeface="Comic Sans MS"/>
                <a:ea typeface="Comic Sans MS"/>
                <a:cs typeface="Comic Sans MS"/>
                <a:sym typeface="Comic Sans MS"/>
              </a:rPr>
              <a:t>Remember most players will know some basic Welsh and will be able to pick up on some of the words you are using whilst coaching. </a:t>
            </a:r>
            <a:endParaRPr sz="2400">
              <a:latin typeface="Comic Sans MS"/>
              <a:ea typeface="Comic Sans MS"/>
              <a:cs typeface="Comic Sans MS"/>
              <a:sym typeface="Comic Sans MS"/>
            </a:endParaRPr>
          </a:p>
          <a:p>
            <a:pPr indent="0" lvl="0" marL="457200" rtl="0" algn="l">
              <a:lnSpc>
                <a:spcPct val="90000"/>
              </a:lnSpc>
              <a:spcBef>
                <a:spcPts val="900"/>
              </a:spcBef>
              <a:spcAft>
                <a:spcPts val="0"/>
              </a:spcAft>
              <a:buNone/>
            </a:pPr>
            <a:r>
              <a:rPr lang="en-US" sz="2400">
                <a:latin typeface="Comic Sans MS"/>
                <a:ea typeface="Comic Sans MS"/>
                <a:cs typeface="Comic Sans MS"/>
                <a:sym typeface="Comic Sans MS"/>
              </a:rPr>
              <a:t>Try to greet everyone in Welsh at the start of the session.</a:t>
            </a:r>
            <a:endParaRPr sz="2400">
              <a:latin typeface="Comic Sans MS"/>
              <a:ea typeface="Comic Sans MS"/>
              <a:cs typeface="Comic Sans MS"/>
              <a:sym typeface="Comic Sans MS"/>
            </a:endParaRPr>
          </a:p>
          <a:p>
            <a:pPr indent="0" lvl="0" marL="457200" rtl="0" algn="l">
              <a:lnSpc>
                <a:spcPct val="90000"/>
              </a:lnSpc>
              <a:spcBef>
                <a:spcPts val="900"/>
              </a:spcBef>
              <a:spcAft>
                <a:spcPts val="0"/>
              </a:spcAft>
              <a:buNone/>
            </a:pPr>
            <a:r>
              <a:rPr lang="en-US" sz="2400">
                <a:latin typeface="Comic Sans MS"/>
                <a:ea typeface="Comic Sans MS"/>
                <a:cs typeface="Comic Sans MS"/>
                <a:sym typeface="Comic Sans MS"/>
              </a:rPr>
              <a:t>If you are a Welsh speaker but not all your players are, there are still ways to Coach Bi-Lingual.</a:t>
            </a:r>
            <a:endParaRPr sz="2400">
              <a:latin typeface="Comic Sans MS"/>
              <a:ea typeface="Comic Sans MS"/>
              <a:cs typeface="Comic Sans MS"/>
              <a:sym typeface="Comic Sans MS"/>
            </a:endParaRPr>
          </a:p>
          <a:p>
            <a:pPr indent="-228600" lvl="0" marL="457200" marR="0" rtl="0" algn="l">
              <a:lnSpc>
                <a:spcPct val="90000"/>
              </a:lnSpc>
              <a:spcBef>
                <a:spcPts val="1000"/>
              </a:spcBef>
              <a:spcAft>
                <a:spcPts val="0"/>
              </a:spcAft>
              <a:buClr>
                <a:srgbClr val="C00000"/>
              </a:buClr>
              <a:buSzPts val="2800"/>
              <a:buFont typeface="Arial"/>
              <a:buNone/>
            </a:pPr>
            <a:r>
              <a:t/>
            </a:r>
            <a:endParaRPr sz="2400"/>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2" name="Shape 222"/>
        <p:cNvGrpSpPr/>
        <p:nvPr/>
      </p:nvGrpSpPr>
      <p:grpSpPr>
        <a:xfrm>
          <a:off x="0" y="0"/>
          <a:ext cx="0" cy="0"/>
          <a:chOff x="0" y="0"/>
          <a:chExt cx="0" cy="0"/>
        </a:xfrm>
      </p:grpSpPr>
      <p:sp>
        <p:nvSpPr>
          <p:cNvPr id="223" name="Google Shape;223;g62d2d187c1_0_738"/>
          <p:cNvSpPr txBox="1"/>
          <p:nvPr/>
        </p:nvSpPr>
        <p:spPr>
          <a:xfrm>
            <a:off x="838200" y="1457275"/>
            <a:ext cx="10131900" cy="23142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C00000"/>
              </a:buClr>
              <a:buSzPts val="450"/>
              <a:buFont typeface="Arial"/>
              <a:buNone/>
            </a:pPr>
            <a:r>
              <a:rPr lang="en-US" sz="2400">
                <a:solidFill>
                  <a:srgbClr val="C00000"/>
                </a:solidFill>
                <a:latin typeface="Comic Sans MS"/>
                <a:ea typeface="Comic Sans MS"/>
                <a:cs typeface="Comic Sans MS"/>
                <a:sym typeface="Comic Sans MS"/>
              </a:rPr>
              <a:t>Log into the WRU Game Locker and watch the Sam Warburton Video on Tackle and Turnover.</a:t>
            </a:r>
            <a:endParaRPr sz="2400">
              <a:solidFill>
                <a:srgbClr val="C00000"/>
              </a:solidFill>
              <a:latin typeface="Comic Sans MS"/>
              <a:ea typeface="Comic Sans MS"/>
              <a:cs typeface="Comic Sans MS"/>
              <a:sym typeface="Comic Sans MS"/>
            </a:endParaRPr>
          </a:p>
          <a:p>
            <a:pPr indent="0" lvl="0" marL="0" marR="0" rtl="0" algn="l">
              <a:lnSpc>
                <a:spcPct val="90000"/>
              </a:lnSpc>
              <a:spcBef>
                <a:spcPts val="0"/>
              </a:spcBef>
              <a:spcAft>
                <a:spcPts val="0"/>
              </a:spcAft>
              <a:buClr>
                <a:srgbClr val="C00000"/>
              </a:buClr>
              <a:buSzPts val="450"/>
              <a:buFont typeface="Arial"/>
              <a:buNone/>
            </a:pPr>
            <a:r>
              <a:t/>
            </a:r>
            <a:endParaRPr sz="2400">
              <a:solidFill>
                <a:srgbClr val="C00000"/>
              </a:solidFill>
              <a:latin typeface="Comic Sans MS"/>
              <a:ea typeface="Comic Sans MS"/>
              <a:cs typeface="Comic Sans MS"/>
              <a:sym typeface="Comic Sans MS"/>
            </a:endParaRPr>
          </a:p>
          <a:p>
            <a:pPr indent="0" lvl="0" marL="0" marR="0" rtl="0" algn="l">
              <a:lnSpc>
                <a:spcPct val="90000"/>
              </a:lnSpc>
              <a:spcBef>
                <a:spcPts val="0"/>
              </a:spcBef>
              <a:spcAft>
                <a:spcPts val="0"/>
              </a:spcAft>
              <a:buClr>
                <a:srgbClr val="C00000"/>
              </a:buClr>
              <a:buSzPts val="450"/>
              <a:buFont typeface="Arial"/>
              <a:buNone/>
            </a:pPr>
            <a:r>
              <a:rPr lang="en-US" sz="2400">
                <a:solidFill>
                  <a:srgbClr val="C00000"/>
                </a:solidFill>
                <a:latin typeface="Comic Sans MS"/>
                <a:ea typeface="Comic Sans MS"/>
                <a:cs typeface="Comic Sans MS"/>
                <a:sym typeface="Comic Sans MS"/>
              </a:rPr>
              <a:t>Make notes in your workbook on the key coaching points that you observe in the video. </a:t>
            </a:r>
            <a:r>
              <a:rPr b="1" lang="en-US" sz="2400">
                <a:solidFill>
                  <a:srgbClr val="C00000"/>
                </a:solidFill>
                <a:latin typeface="Comic Sans MS"/>
                <a:ea typeface="Comic Sans MS"/>
                <a:cs typeface="Comic Sans MS"/>
                <a:sym typeface="Comic Sans MS"/>
              </a:rPr>
              <a:t> </a:t>
            </a:r>
            <a:endParaRPr i="0" sz="2400" u="none" cap="none" strike="noStrike">
              <a:solidFill>
                <a:srgbClr val="000000"/>
              </a:solidFill>
              <a:latin typeface="Comic Sans MS"/>
              <a:ea typeface="Comic Sans MS"/>
              <a:cs typeface="Comic Sans MS"/>
              <a:sym typeface="Comic Sans MS"/>
            </a:endParaRPr>
          </a:p>
        </p:txBody>
      </p:sp>
      <p:sp>
        <p:nvSpPr>
          <p:cNvPr id="224" name="Google Shape;224;g62d2d187c1_0_738"/>
          <p:cNvSpPr txBox="1"/>
          <p:nvPr>
            <p:ph type="title"/>
          </p:nvPr>
        </p:nvSpPr>
        <p:spPr>
          <a:xfrm>
            <a:off x="838200" y="346837"/>
            <a:ext cx="10515600" cy="65910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C00000"/>
              </a:buClr>
              <a:buSzPts val="1100"/>
              <a:buFont typeface="Arial"/>
              <a:buNone/>
            </a:pPr>
            <a:r>
              <a:rPr lang="en-US">
                <a:latin typeface="Comic Sans MS"/>
                <a:ea typeface="Comic Sans MS"/>
                <a:cs typeface="Comic Sans MS"/>
                <a:sym typeface="Comic Sans MS"/>
              </a:rPr>
              <a:t>Task 1</a:t>
            </a:r>
            <a:endParaRPr>
              <a:latin typeface="Comic Sans MS"/>
              <a:ea typeface="Comic Sans MS"/>
              <a:cs typeface="Comic Sans MS"/>
              <a:sym typeface="Comic Sans MS"/>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8" name="Shape 228"/>
        <p:cNvGrpSpPr/>
        <p:nvPr/>
      </p:nvGrpSpPr>
      <p:grpSpPr>
        <a:xfrm>
          <a:off x="0" y="0"/>
          <a:ext cx="0" cy="0"/>
          <a:chOff x="0" y="0"/>
          <a:chExt cx="0" cy="0"/>
        </a:xfrm>
      </p:grpSpPr>
      <p:sp>
        <p:nvSpPr>
          <p:cNvPr id="229" name="Google Shape;229;g62d2d187c1_0_744"/>
          <p:cNvSpPr txBox="1"/>
          <p:nvPr/>
        </p:nvSpPr>
        <p:spPr>
          <a:xfrm>
            <a:off x="838200" y="1457275"/>
            <a:ext cx="10131900" cy="23142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C00000"/>
              </a:buClr>
              <a:buSzPts val="450"/>
              <a:buFont typeface="Arial"/>
              <a:buNone/>
            </a:pPr>
            <a:r>
              <a:rPr lang="en-US" sz="2400">
                <a:solidFill>
                  <a:srgbClr val="C00000"/>
                </a:solidFill>
                <a:latin typeface="Comic Sans MS"/>
                <a:ea typeface="Comic Sans MS"/>
                <a:cs typeface="Comic Sans MS"/>
                <a:sym typeface="Comic Sans MS"/>
              </a:rPr>
              <a:t>Research further, then design two - 15 min sessions on the following in the sessions plans in your workbook </a:t>
            </a:r>
            <a:endParaRPr sz="2400">
              <a:solidFill>
                <a:srgbClr val="C00000"/>
              </a:solidFill>
              <a:latin typeface="Comic Sans MS"/>
              <a:ea typeface="Comic Sans MS"/>
              <a:cs typeface="Comic Sans MS"/>
              <a:sym typeface="Comic Sans MS"/>
            </a:endParaRPr>
          </a:p>
          <a:p>
            <a:pPr indent="0" lvl="0" marL="0" marR="0" rtl="0" algn="l">
              <a:lnSpc>
                <a:spcPct val="90000"/>
              </a:lnSpc>
              <a:spcBef>
                <a:spcPts val="0"/>
              </a:spcBef>
              <a:spcAft>
                <a:spcPts val="0"/>
              </a:spcAft>
              <a:buClr>
                <a:srgbClr val="C00000"/>
              </a:buClr>
              <a:buSzPts val="450"/>
              <a:buFont typeface="Arial"/>
              <a:buNone/>
            </a:pPr>
            <a:r>
              <a:t/>
            </a:r>
            <a:endParaRPr sz="2400">
              <a:solidFill>
                <a:srgbClr val="C00000"/>
              </a:solidFill>
              <a:latin typeface="Comic Sans MS"/>
              <a:ea typeface="Comic Sans MS"/>
              <a:cs typeface="Comic Sans MS"/>
              <a:sym typeface="Comic Sans MS"/>
            </a:endParaRPr>
          </a:p>
          <a:p>
            <a:pPr indent="-381000" lvl="0" marL="457200" marR="0" rtl="0" algn="l">
              <a:lnSpc>
                <a:spcPct val="90000"/>
              </a:lnSpc>
              <a:spcBef>
                <a:spcPts val="0"/>
              </a:spcBef>
              <a:spcAft>
                <a:spcPts val="0"/>
              </a:spcAft>
              <a:buClr>
                <a:srgbClr val="C00000"/>
              </a:buClr>
              <a:buSzPts val="2400"/>
              <a:buFont typeface="Comic Sans MS"/>
              <a:buAutoNum type="arabicPeriod"/>
            </a:pPr>
            <a:r>
              <a:rPr lang="en-US" sz="2400">
                <a:solidFill>
                  <a:srgbClr val="C00000"/>
                </a:solidFill>
                <a:latin typeface="Comic Sans MS"/>
                <a:ea typeface="Comic Sans MS"/>
                <a:cs typeface="Comic Sans MS"/>
                <a:sym typeface="Comic Sans MS"/>
              </a:rPr>
              <a:t>Tackle </a:t>
            </a:r>
            <a:r>
              <a:rPr lang="en-US" sz="2400">
                <a:solidFill>
                  <a:srgbClr val="C00000"/>
                </a:solidFill>
                <a:latin typeface="Comic Sans MS"/>
                <a:ea typeface="Comic Sans MS"/>
                <a:cs typeface="Comic Sans MS"/>
                <a:sym typeface="Comic Sans MS"/>
              </a:rPr>
              <a:t>technique</a:t>
            </a:r>
            <a:r>
              <a:rPr lang="en-US" sz="2400">
                <a:solidFill>
                  <a:srgbClr val="C00000"/>
                </a:solidFill>
                <a:latin typeface="Comic Sans MS"/>
                <a:ea typeface="Comic Sans MS"/>
                <a:cs typeface="Comic Sans MS"/>
                <a:sym typeface="Comic Sans MS"/>
              </a:rPr>
              <a:t> </a:t>
            </a:r>
            <a:endParaRPr sz="2400">
              <a:solidFill>
                <a:srgbClr val="C00000"/>
              </a:solidFill>
              <a:latin typeface="Comic Sans MS"/>
              <a:ea typeface="Comic Sans MS"/>
              <a:cs typeface="Comic Sans MS"/>
              <a:sym typeface="Comic Sans MS"/>
            </a:endParaRPr>
          </a:p>
          <a:p>
            <a:pPr indent="-381000" lvl="0" marL="457200" marR="0" rtl="0" algn="l">
              <a:lnSpc>
                <a:spcPct val="90000"/>
              </a:lnSpc>
              <a:spcBef>
                <a:spcPts val="0"/>
              </a:spcBef>
              <a:spcAft>
                <a:spcPts val="0"/>
              </a:spcAft>
              <a:buClr>
                <a:srgbClr val="C00000"/>
              </a:buClr>
              <a:buSzPts val="2400"/>
              <a:buFont typeface="Comic Sans MS"/>
              <a:buAutoNum type="arabicPeriod"/>
            </a:pPr>
            <a:r>
              <a:rPr lang="en-US" sz="2400">
                <a:solidFill>
                  <a:srgbClr val="C00000"/>
                </a:solidFill>
                <a:latin typeface="Comic Sans MS"/>
                <a:ea typeface="Comic Sans MS"/>
                <a:cs typeface="Comic Sans MS"/>
                <a:sym typeface="Comic Sans MS"/>
              </a:rPr>
              <a:t>Ball presentations</a:t>
            </a:r>
            <a:endParaRPr sz="2400">
              <a:solidFill>
                <a:srgbClr val="C00000"/>
              </a:solidFill>
              <a:latin typeface="Comic Sans MS"/>
              <a:ea typeface="Comic Sans MS"/>
              <a:cs typeface="Comic Sans MS"/>
              <a:sym typeface="Comic Sans MS"/>
            </a:endParaRPr>
          </a:p>
          <a:p>
            <a:pPr indent="0" lvl="0" marL="0" marR="0" rtl="0" algn="l">
              <a:lnSpc>
                <a:spcPct val="90000"/>
              </a:lnSpc>
              <a:spcBef>
                <a:spcPts val="0"/>
              </a:spcBef>
              <a:spcAft>
                <a:spcPts val="0"/>
              </a:spcAft>
              <a:buNone/>
            </a:pPr>
            <a:r>
              <a:t/>
            </a:r>
            <a:endParaRPr sz="2400">
              <a:solidFill>
                <a:srgbClr val="C00000"/>
              </a:solidFill>
              <a:latin typeface="Comic Sans MS"/>
              <a:ea typeface="Comic Sans MS"/>
              <a:cs typeface="Comic Sans MS"/>
              <a:sym typeface="Comic Sans MS"/>
            </a:endParaRPr>
          </a:p>
          <a:p>
            <a:pPr indent="0" lvl="0" marL="0" marR="0" rtl="0" algn="l">
              <a:lnSpc>
                <a:spcPct val="90000"/>
              </a:lnSpc>
              <a:spcBef>
                <a:spcPts val="0"/>
              </a:spcBef>
              <a:spcAft>
                <a:spcPts val="0"/>
              </a:spcAft>
              <a:buNone/>
            </a:pPr>
            <a:r>
              <a:rPr lang="en-US" sz="2400">
                <a:solidFill>
                  <a:srgbClr val="C00000"/>
                </a:solidFill>
                <a:latin typeface="Comic Sans MS"/>
                <a:ea typeface="Comic Sans MS"/>
                <a:cs typeface="Comic Sans MS"/>
                <a:sym typeface="Comic Sans MS"/>
              </a:rPr>
              <a:t>Finally arrange with your tutor the opportunity to deliver both the sessions. </a:t>
            </a:r>
            <a:endParaRPr sz="2400">
              <a:solidFill>
                <a:srgbClr val="C00000"/>
              </a:solidFill>
              <a:latin typeface="Comic Sans MS"/>
              <a:ea typeface="Comic Sans MS"/>
              <a:cs typeface="Comic Sans MS"/>
              <a:sym typeface="Comic Sans MS"/>
            </a:endParaRPr>
          </a:p>
          <a:p>
            <a:pPr indent="0" lvl="0" marL="0" marR="0" rtl="0" algn="l">
              <a:lnSpc>
                <a:spcPct val="90000"/>
              </a:lnSpc>
              <a:spcBef>
                <a:spcPts val="0"/>
              </a:spcBef>
              <a:spcAft>
                <a:spcPts val="0"/>
              </a:spcAft>
              <a:buNone/>
            </a:pPr>
            <a:r>
              <a:t/>
            </a:r>
            <a:endParaRPr sz="2400">
              <a:solidFill>
                <a:srgbClr val="C00000"/>
              </a:solidFill>
              <a:latin typeface="Comic Sans MS"/>
              <a:ea typeface="Comic Sans MS"/>
              <a:cs typeface="Comic Sans MS"/>
              <a:sym typeface="Comic Sans MS"/>
            </a:endParaRPr>
          </a:p>
          <a:p>
            <a:pPr indent="0" lvl="0" marL="0" marR="0" rtl="0" algn="l">
              <a:lnSpc>
                <a:spcPct val="90000"/>
              </a:lnSpc>
              <a:spcBef>
                <a:spcPts val="0"/>
              </a:spcBef>
              <a:spcAft>
                <a:spcPts val="0"/>
              </a:spcAft>
              <a:buNone/>
            </a:pPr>
            <a:r>
              <a:rPr lang="en-US" sz="2400">
                <a:solidFill>
                  <a:srgbClr val="C00000"/>
                </a:solidFill>
                <a:latin typeface="Comic Sans MS"/>
                <a:ea typeface="Comic Sans MS"/>
                <a:cs typeface="Comic Sans MS"/>
                <a:sym typeface="Comic Sans MS"/>
              </a:rPr>
              <a:t>Your tutor will need to observe your deliveries.</a:t>
            </a:r>
            <a:endParaRPr sz="2400">
              <a:solidFill>
                <a:srgbClr val="C00000"/>
              </a:solidFill>
              <a:latin typeface="Comic Sans MS"/>
              <a:ea typeface="Comic Sans MS"/>
              <a:cs typeface="Comic Sans MS"/>
              <a:sym typeface="Comic Sans MS"/>
            </a:endParaRPr>
          </a:p>
          <a:p>
            <a:pPr indent="0" lvl="0" marL="0" marR="0" rtl="0" algn="l">
              <a:lnSpc>
                <a:spcPct val="90000"/>
              </a:lnSpc>
              <a:spcBef>
                <a:spcPts val="0"/>
              </a:spcBef>
              <a:spcAft>
                <a:spcPts val="0"/>
              </a:spcAft>
              <a:buNone/>
            </a:pPr>
            <a:r>
              <a:t/>
            </a:r>
            <a:endParaRPr b="1" sz="2400">
              <a:solidFill>
                <a:srgbClr val="C00000"/>
              </a:solidFill>
              <a:latin typeface="Comic Sans MS"/>
              <a:ea typeface="Comic Sans MS"/>
              <a:cs typeface="Comic Sans MS"/>
              <a:sym typeface="Comic Sans MS"/>
            </a:endParaRPr>
          </a:p>
          <a:p>
            <a:pPr indent="0" lvl="0" marL="0" marR="0" rtl="0" algn="l">
              <a:lnSpc>
                <a:spcPct val="90000"/>
              </a:lnSpc>
              <a:spcBef>
                <a:spcPts val="0"/>
              </a:spcBef>
              <a:spcAft>
                <a:spcPts val="0"/>
              </a:spcAft>
              <a:buNone/>
            </a:pPr>
            <a:r>
              <a:t/>
            </a:r>
            <a:endParaRPr b="1" sz="2400">
              <a:solidFill>
                <a:srgbClr val="C00000"/>
              </a:solidFill>
              <a:latin typeface="Comic Sans MS"/>
              <a:ea typeface="Comic Sans MS"/>
              <a:cs typeface="Comic Sans MS"/>
              <a:sym typeface="Comic Sans MS"/>
            </a:endParaRPr>
          </a:p>
        </p:txBody>
      </p:sp>
      <p:sp>
        <p:nvSpPr>
          <p:cNvPr id="230" name="Google Shape;230;g62d2d187c1_0_744"/>
          <p:cNvSpPr txBox="1"/>
          <p:nvPr>
            <p:ph type="title"/>
          </p:nvPr>
        </p:nvSpPr>
        <p:spPr>
          <a:xfrm>
            <a:off x="838200" y="346837"/>
            <a:ext cx="10515600" cy="65910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C00000"/>
              </a:buClr>
              <a:buSzPts val="1100"/>
              <a:buFont typeface="Arial"/>
              <a:buNone/>
            </a:pPr>
            <a:r>
              <a:rPr lang="en-US">
                <a:latin typeface="Comic Sans MS"/>
                <a:ea typeface="Comic Sans MS"/>
                <a:cs typeface="Comic Sans MS"/>
                <a:sym typeface="Comic Sans MS"/>
              </a:rPr>
              <a:t>Task 2</a:t>
            </a:r>
            <a:endParaRPr>
              <a:latin typeface="Comic Sans MS"/>
              <a:ea typeface="Comic Sans MS"/>
              <a:cs typeface="Comic Sans MS"/>
              <a:sym typeface="Comic Sans MS"/>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4" name="Shape 234"/>
        <p:cNvGrpSpPr/>
        <p:nvPr/>
      </p:nvGrpSpPr>
      <p:grpSpPr>
        <a:xfrm>
          <a:off x="0" y="0"/>
          <a:ext cx="0" cy="0"/>
          <a:chOff x="0" y="0"/>
          <a:chExt cx="0" cy="0"/>
        </a:xfrm>
      </p:grpSpPr>
      <p:sp>
        <p:nvSpPr>
          <p:cNvPr id="235" name="Google Shape;235;g62d2d187c1_0_770"/>
          <p:cNvSpPr txBox="1"/>
          <p:nvPr/>
        </p:nvSpPr>
        <p:spPr>
          <a:xfrm>
            <a:off x="838200" y="346837"/>
            <a:ext cx="10515600" cy="65910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C00000"/>
              </a:buClr>
              <a:buSzPts val="1100"/>
              <a:buFont typeface="Arial"/>
              <a:buNone/>
            </a:pPr>
            <a:r>
              <a:rPr i="0" lang="en-US" sz="4400" u="none" cap="none" strike="noStrike">
                <a:solidFill>
                  <a:srgbClr val="C00000"/>
                </a:solidFill>
                <a:latin typeface="Comic Sans MS"/>
                <a:ea typeface="Comic Sans MS"/>
                <a:cs typeface="Comic Sans MS"/>
                <a:sym typeface="Comic Sans MS"/>
              </a:rPr>
              <a:t>Reflection</a:t>
            </a:r>
            <a:endParaRPr i="0" sz="1400" u="none" cap="none" strike="noStrike">
              <a:solidFill>
                <a:srgbClr val="000000"/>
              </a:solidFill>
              <a:latin typeface="Comic Sans MS"/>
              <a:ea typeface="Comic Sans MS"/>
              <a:cs typeface="Comic Sans MS"/>
              <a:sym typeface="Comic Sans MS"/>
            </a:endParaRPr>
          </a:p>
        </p:txBody>
      </p:sp>
      <p:sp>
        <p:nvSpPr>
          <p:cNvPr id="236" name="Google Shape;236;g62d2d187c1_0_770"/>
          <p:cNvSpPr txBox="1"/>
          <p:nvPr/>
        </p:nvSpPr>
        <p:spPr>
          <a:xfrm>
            <a:off x="838200" y="2784875"/>
            <a:ext cx="10515600" cy="48210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C00000"/>
              </a:buClr>
              <a:buSzPts val="350"/>
              <a:buFont typeface="Arial"/>
              <a:buNone/>
            </a:pPr>
            <a:r>
              <a:rPr i="0" lang="en-US" sz="2400" u="none" cap="none" strike="noStrike">
                <a:solidFill>
                  <a:srgbClr val="C00000"/>
                </a:solidFill>
                <a:latin typeface="Comic Sans MS"/>
                <a:ea typeface="Comic Sans MS"/>
                <a:cs typeface="Comic Sans MS"/>
                <a:sym typeface="Comic Sans MS"/>
              </a:rPr>
              <a:t>Please turn </a:t>
            </a:r>
            <a:r>
              <a:rPr lang="en-US" sz="2400">
                <a:solidFill>
                  <a:srgbClr val="C00000"/>
                </a:solidFill>
                <a:latin typeface="Comic Sans MS"/>
                <a:ea typeface="Comic Sans MS"/>
                <a:cs typeface="Comic Sans MS"/>
                <a:sym typeface="Comic Sans MS"/>
              </a:rPr>
              <a:t>to</a:t>
            </a:r>
            <a:r>
              <a:rPr i="0" lang="en-US" sz="2400" u="none" cap="none" strike="noStrike">
                <a:solidFill>
                  <a:srgbClr val="C00000"/>
                </a:solidFill>
                <a:latin typeface="Comic Sans MS"/>
                <a:ea typeface="Comic Sans MS"/>
                <a:cs typeface="Comic Sans MS"/>
                <a:sym typeface="Comic Sans MS"/>
              </a:rPr>
              <a:t> your workbook and reflective on the module</a:t>
            </a:r>
            <a:endParaRPr i="0" sz="2400" u="none" cap="none" strike="noStrike">
              <a:solidFill>
                <a:srgbClr val="C00000"/>
              </a:solidFill>
              <a:latin typeface="Comic Sans MS"/>
              <a:ea typeface="Comic Sans MS"/>
              <a:cs typeface="Comic Sans MS"/>
              <a:sym typeface="Comic Sans MS"/>
            </a:endParaRPr>
          </a:p>
          <a:p>
            <a:pPr indent="0" lvl="0" marL="0" marR="0" rtl="0" algn="ctr">
              <a:lnSpc>
                <a:spcPct val="90000"/>
              </a:lnSpc>
              <a:spcBef>
                <a:spcPts val="0"/>
              </a:spcBef>
              <a:spcAft>
                <a:spcPts val="0"/>
              </a:spcAft>
              <a:buClr>
                <a:srgbClr val="C00000"/>
              </a:buClr>
              <a:buSzPts val="350"/>
              <a:buFont typeface="Arial"/>
              <a:buNone/>
            </a:pPr>
            <a:r>
              <a:rPr i="0" lang="en-US" sz="2400" u="none" cap="none" strike="noStrike">
                <a:solidFill>
                  <a:srgbClr val="C00000"/>
                </a:solidFill>
                <a:latin typeface="Comic Sans MS"/>
                <a:ea typeface="Comic Sans MS"/>
                <a:cs typeface="Comic Sans MS"/>
                <a:sym typeface="Comic Sans MS"/>
              </a:rPr>
              <a:t> </a:t>
            </a:r>
            <a:r>
              <a:rPr lang="en-US" sz="2400">
                <a:solidFill>
                  <a:srgbClr val="C00000"/>
                </a:solidFill>
                <a:latin typeface="Comic Sans MS"/>
                <a:ea typeface="Comic Sans MS"/>
                <a:cs typeface="Comic Sans MS"/>
                <a:sym typeface="Comic Sans MS"/>
              </a:rPr>
              <a:t>Introduction to contact</a:t>
            </a:r>
            <a:r>
              <a:rPr i="0" lang="en-US" sz="2400" u="none" cap="none" strike="noStrike">
                <a:solidFill>
                  <a:srgbClr val="C00000"/>
                </a:solidFill>
                <a:latin typeface="Comic Sans MS"/>
                <a:ea typeface="Comic Sans MS"/>
                <a:cs typeface="Comic Sans MS"/>
                <a:sym typeface="Comic Sans MS"/>
              </a:rPr>
              <a:t>’</a:t>
            </a:r>
            <a:endParaRPr i="0" sz="2400" u="none" cap="none" strike="noStrike">
              <a:solidFill>
                <a:srgbClr val="000000"/>
              </a:solidFill>
              <a:latin typeface="Comic Sans MS"/>
              <a:ea typeface="Comic Sans MS"/>
              <a:cs typeface="Comic Sans MS"/>
              <a:sym typeface="Comic Sans MS"/>
            </a:endParaRPr>
          </a:p>
        </p:txBody>
      </p:sp>
      <p:sp>
        <p:nvSpPr>
          <p:cNvPr id="237" name="Google Shape;237;g62d2d187c1_0_770"/>
          <p:cNvSpPr txBox="1"/>
          <p:nvPr/>
        </p:nvSpPr>
        <p:spPr>
          <a:xfrm>
            <a:off x="1144350" y="1413825"/>
            <a:ext cx="10077000" cy="48210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C00000"/>
              </a:buClr>
              <a:buSzPts val="450"/>
              <a:buFont typeface="Arial"/>
              <a:buNone/>
            </a:pPr>
            <a:r>
              <a:t/>
            </a:r>
            <a:endParaRPr/>
          </a:p>
          <a:p>
            <a:pPr indent="0" lvl="0" marL="0" marR="0" rtl="0" algn="ctr">
              <a:lnSpc>
                <a:spcPct val="90000"/>
              </a:lnSpc>
              <a:spcBef>
                <a:spcPts val="0"/>
              </a:spcBef>
              <a:spcAft>
                <a:spcPts val="0"/>
              </a:spcAft>
              <a:buClr>
                <a:srgbClr val="C00000"/>
              </a:buClr>
              <a:buSzPts val="450"/>
              <a:buFont typeface="Arial"/>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7"/>
                                        </p:tgtEl>
                                        <p:attrNameLst>
                                          <p:attrName>style.visibility</p:attrName>
                                        </p:attrNameLst>
                                      </p:cBhvr>
                                      <p:to>
                                        <p:strVal val="visible"/>
                                      </p:to>
                                    </p:set>
                                    <p:animEffect filter="fade" transition="in">
                                      <p:cBhvr>
                                        <p:cTn dur="500"/>
                                        <p:tgtEl>
                                          <p:spTgt spid="23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1" name="Shape 241"/>
        <p:cNvGrpSpPr/>
        <p:nvPr/>
      </p:nvGrpSpPr>
      <p:grpSpPr>
        <a:xfrm>
          <a:off x="0" y="0"/>
          <a:ext cx="0" cy="0"/>
          <a:chOff x="0" y="0"/>
          <a:chExt cx="0" cy="0"/>
        </a:xfrm>
      </p:grpSpPr>
      <p:sp>
        <p:nvSpPr>
          <p:cNvPr id="242" name="Google Shape;242;g62d2d187c1_0_749"/>
          <p:cNvSpPr txBox="1"/>
          <p:nvPr>
            <p:ph type="title"/>
          </p:nvPr>
        </p:nvSpPr>
        <p:spPr>
          <a:xfrm>
            <a:off x="342440" y="2755785"/>
            <a:ext cx="5364300" cy="6594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C00000"/>
              </a:buClr>
              <a:buSzPts val="1100"/>
              <a:buFont typeface="Arial"/>
              <a:buNone/>
            </a:pPr>
            <a:r>
              <a:rPr i="0" lang="en-US" sz="4400" u="none" cap="none" strike="noStrike">
                <a:solidFill>
                  <a:srgbClr val="C00000"/>
                </a:solidFill>
                <a:latin typeface="Comic Sans MS"/>
                <a:ea typeface="Comic Sans MS"/>
                <a:cs typeface="Comic Sans MS"/>
                <a:sym typeface="Comic Sans MS"/>
              </a:rPr>
              <a:t>Module </a:t>
            </a:r>
            <a:r>
              <a:rPr lang="en-US">
                <a:latin typeface="Comic Sans MS"/>
                <a:ea typeface="Comic Sans MS"/>
                <a:cs typeface="Comic Sans MS"/>
                <a:sym typeface="Comic Sans MS"/>
              </a:rPr>
              <a:t>4</a:t>
            </a:r>
            <a:endParaRPr>
              <a:latin typeface="Comic Sans MS"/>
              <a:ea typeface="Comic Sans MS"/>
              <a:cs typeface="Comic Sans MS"/>
              <a:sym typeface="Comic Sans MS"/>
            </a:endParaRPr>
          </a:p>
        </p:txBody>
      </p:sp>
      <p:sp>
        <p:nvSpPr>
          <p:cNvPr id="243" name="Google Shape;243;g62d2d187c1_0_749"/>
          <p:cNvSpPr txBox="1"/>
          <p:nvPr/>
        </p:nvSpPr>
        <p:spPr>
          <a:xfrm>
            <a:off x="342452" y="3415225"/>
            <a:ext cx="6630900" cy="6594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C00000"/>
              </a:buClr>
              <a:buSzPts val="1100"/>
              <a:buFont typeface="Arial"/>
              <a:buNone/>
            </a:pPr>
            <a:r>
              <a:rPr lang="en-US" sz="4400">
                <a:solidFill>
                  <a:srgbClr val="C00000"/>
                </a:solidFill>
                <a:latin typeface="Comic Sans MS"/>
                <a:ea typeface="Comic Sans MS"/>
                <a:cs typeface="Comic Sans MS"/>
                <a:sym typeface="Comic Sans MS"/>
              </a:rPr>
              <a:t>The Scrum</a:t>
            </a:r>
            <a:r>
              <a:rPr lang="en-US" sz="4400">
                <a:solidFill>
                  <a:srgbClr val="C00000"/>
                </a:solidFill>
                <a:latin typeface="Comic Sans MS"/>
                <a:ea typeface="Comic Sans MS"/>
                <a:cs typeface="Comic Sans MS"/>
                <a:sym typeface="Comic Sans MS"/>
              </a:rPr>
              <a:t> </a:t>
            </a:r>
            <a:endParaRPr i="0" sz="1400" u="none" cap="none" strike="noStrike">
              <a:solidFill>
                <a:srgbClr val="000000"/>
              </a:solidFill>
              <a:latin typeface="Comic Sans MS"/>
              <a:ea typeface="Comic Sans MS"/>
              <a:cs typeface="Comic Sans MS"/>
              <a:sym typeface="Comic Sans MS"/>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7" name="Shape 247"/>
        <p:cNvGrpSpPr/>
        <p:nvPr/>
      </p:nvGrpSpPr>
      <p:grpSpPr>
        <a:xfrm>
          <a:off x="0" y="0"/>
          <a:ext cx="0" cy="0"/>
          <a:chOff x="0" y="0"/>
          <a:chExt cx="0" cy="0"/>
        </a:xfrm>
      </p:grpSpPr>
      <p:sp>
        <p:nvSpPr>
          <p:cNvPr id="248" name="Google Shape;248;g62d2d187c1_0_754"/>
          <p:cNvSpPr txBox="1"/>
          <p:nvPr/>
        </p:nvSpPr>
        <p:spPr>
          <a:xfrm>
            <a:off x="708700" y="2311875"/>
            <a:ext cx="10645200" cy="2902500"/>
          </a:xfrm>
          <a:prstGeom prst="rect">
            <a:avLst/>
          </a:prstGeom>
          <a:noFill/>
          <a:ln>
            <a:noFill/>
          </a:ln>
        </p:spPr>
        <p:txBody>
          <a:bodyPr anchorCtr="0" anchor="t" bIns="45700" lIns="91425" spcFirstLastPara="1" rIns="91425" wrap="square" tIns="45700">
            <a:noAutofit/>
          </a:bodyPr>
          <a:lstStyle/>
          <a:p>
            <a:pPr indent="0" lvl="0" marL="457200" marR="0" rtl="0" algn="l">
              <a:lnSpc>
                <a:spcPct val="90000"/>
              </a:lnSpc>
              <a:spcBef>
                <a:spcPts val="0"/>
              </a:spcBef>
              <a:spcAft>
                <a:spcPts val="0"/>
              </a:spcAft>
              <a:buNone/>
            </a:pPr>
            <a:r>
              <a:rPr lang="en-US" sz="2400">
                <a:solidFill>
                  <a:srgbClr val="C00000"/>
                </a:solidFill>
                <a:latin typeface="Comic Sans MS"/>
                <a:ea typeface="Comic Sans MS"/>
                <a:cs typeface="Comic Sans MS"/>
                <a:sym typeface="Comic Sans MS"/>
              </a:rPr>
              <a:t>U</a:t>
            </a:r>
            <a:r>
              <a:rPr i="0" lang="en-US" sz="2400" u="none" cap="none" strike="noStrike">
                <a:solidFill>
                  <a:srgbClr val="C00000"/>
                </a:solidFill>
                <a:latin typeface="Comic Sans MS"/>
                <a:ea typeface="Comic Sans MS"/>
                <a:cs typeface="Comic Sans MS"/>
                <a:sym typeface="Comic Sans MS"/>
              </a:rPr>
              <a:t>nderstand and safely coach the </a:t>
            </a:r>
            <a:r>
              <a:rPr lang="en-US" sz="2400">
                <a:solidFill>
                  <a:srgbClr val="C00000"/>
                </a:solidFill>
                <a:latin typeface="Comic Sans MS"/>
                <a:ea typeface="Comic Sans MS"/>
                <a:cs typeface="Comic Sans MS"/>
                <a:sym typeface="Comic Sans MS"/>
              </a:rPr>
              <a:t>Body Profile </a:t>
            </a:r>
            <a:endParaRPr sz="2400">
              <a:solidFill>
                <a:srgbClr val="C00000"/>
              </a:solidFill>
              <a:latin typeface="Comic Sans MS"/>
              <a:ea typeface="Comic Sans MS"/>
              <a:cs typeface="Comic Sans MS"/>
              <a:sym typeface="Comic Sans MS"/>
            </a:endParaRPr>
          </a:p>
          <a:p>
            <a:pPr indent="0" lvl="0" marL="457200" marR="0" rtl="0" algn="l">
              <a:lnSpc>
                <a:spcPct val="90000"/>
              </a:lnSpc>
              <a:spcBef>
                <a:spcPts val="0"/>
              </a:spcBef>
              <a:spcAft>
                <a:spcPts val="0"/>
              </a:spcAft>
              <a:buNone/>
            </a:pPr>
            <a:r>
              <a:t/>
            </a:r>
            <a:endParaRPr sz="2400">
              <a:solidFill>
                <a:srgbClr val="C00000"/>
              </a:solidFill>
              <a:latin typeface="Comic Sans MS"/>
              <a:ea typeface="Comic Sans MS"/>
              <a:cs typeface="Comic Sans MS"/>
              <a:sym typeface="Comic Sans MS"/>
            </a:endParaRPr>
          </a:p>
          <a:p>
            <a:pPr indent="0" lvl="0" marL="457200" marR="0" rtl="0" algn="l">
              <a:lnSpc>
                <a:spcPct val="90000"/>
              </a:lnSpc>
              <a:spcBef>
                <a:spcPts val="0"/>
              </a:spcBef>
              <a:spcAft>
                <a:spcPts val="0"/>
              </a:spcAft>
              <a:buNone/>
            </a:pPr>
            <a:r>
              <a:rPr lang="en-US" sz="2400">
                <a:solidFill>
                  <a:srgbClr val="C00000"/>
                </a:solidFill>
                <a:latin typeface="Comic Sans MS"/>
                <a:ea typeface="Comic Sans MS"/>
                <a:cs typeface="Comic Sans MS"/>
                <a:sym typeface="Comic Sans MS"/>
              </a:rPr>
              <a:t>Use essential techniques in building up the scrum</a:t>
            </a:r>
            <a:endParaRPr sz="2400">
              <a:solidFill>
                <a:srgbClr val="C00000"/>
              </a:solidFill>
              <a:latin typeface="Comic Sans MS"/>
              <a:ea typeface="Comic Sans MS"/>
              <a:cs typeface="Comic Sans MS"/>
              <a:sym typeface="Comic Sans MS"/>
            </a:endParaRPr>
          </a:p>
          <a:p>
            <a:pPr indent="0" lvl="0" marL="457200" marR="0" rtl="0" algn="l">
              <a:lnSpc>
                <a:spcPct val="90000"/>
              </a:lnSpc>
              <a:spcBef>
                <a:spcPts val="0"/>
              </a:spcBef>
              <a:spcAft>
                <a:spcPts val="0"/>
              </a:spcAft>
              <a:buNone/>
            </a:pPr>
            <a:r>
              <a:t/>
            </a:r>
            <a:endParaRPr sz="2400">
              <a:solidFill>
                <a:srgbClr val="C00000"/>
              </a:solidFill>
              <a:latin typeface="Comic Sans MS"/>
              <a:ea typeface="Comic Sans MS"/>
              <a:cs typeface="Comic Sans MS"/>
              <a:sym typeface="Comic Sans MS"/>
            </a:endParaRPr>
          </a:p>
          <a:p>
            <a:pPr indent="0" lvl="0" marL="457200" marR="0" rtl="0" algn="l">
              <a:lnSpc>
                <a:spcPct val="90000"/>
              </a:lnSpc>
              <a:spcBef>
                <a:spcPts val="0"/>
              </a:spcBef>
              <a:spcAft>
                <a:spcPts val="0"/>
              </a:spcAft>
              <a:buNone/>
            </a:pPr>
            <a:r>
              <a:rPr lang="en-US" sz="2400">
                <a:solidFill>
                  <a:srgbClr val="C00000"/>
                </a:solidFill>
                <a:latin typeface="Comic Sans MS"/>
                <a:ea typeface="Comic Sans MS"/>
                <a:cs typeface="Comic Sans MS"/>
                <a:sym typeface="Comic Sans MS"/>
              </a:rPr>
              <a:t>Have the ability to safely engage players into the scrum </a:t>
            </a:r>
            <a:endParaRPr sz="2400">
              <a:solidFill>
                <a:srgbClr val="C00000"/>
              </a:solidFill>
              <a:latin typeface="Comic Sans MS"/>
              <a:ea typeface="Comic Sans MS"/>
              <a:cs typeface="Comic Sans MS"/>
              <a:sym typeface="Comic Sans MS"/>
            </a:endParaRPr>
          </a:p>
          <a:p>
            <a:pPr indent="-228600" lvl="0" marL="228600" marR="0" rtl="0" algn="l">
              <a:lnSpc>
                <a:spcPct val="90000"/>
              </a:lnSpc>
              <a:spcBef>
                <a:spcPts val="1000"/>
              </a:spcBef>
              <a:spcAft>
                <a:spcPts val="0"/>
              </a:spcAft>
              <a:buClr>
                <a:srgbClr val="C00000"/>
              </a:buClr>
              <a:buSzPts val="1400"/>
              <a:buFont typeface="Arial"/>
              <a:buNone/>
            </a:pPr>
            <a:r>
              <a:t/>
            </a:r>
            <a:endParaRPr b="0" i="0" sz="1400" u="none" cap="none" strike="noStrike">
              <a:solidFill>
                <a:srgbClr val="C00000"/>
              </a:solidFill>
              <a:latin typeface="Arial"/>
              <a:ea typeface="Arial"/>
              <a:cs typeface="Arial"/>
              <a:sym typeface="Arial"/>
            </a:endParaRPr>
          </a:p>
        </p:txBody>
      </p:sp>
      <p:sp>
        <p:nvSpPr>
          <p:cNvPr id="249" name="Google Shape;249;g62d2d187c1_0_754"/>
          <p:cNvSpPr txBox="1"/>
          <p:nvPr/>
        </p:nvSpPr>
        <p:spPr>
          <a:xfrm>
            <a:off x="838200" y="1457275"/>
            <a:ext cx="7166100" cy="4566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C00000"/>
              </a:buClr>
              <a:buSzPts val="450"/>
              <a:buFont typeface="Arial"/>
              <a:buNone/>
            </a:pPr>
            <a:r>
              <a:rPr b="1" i="0" lang="en-US" sz="2400" u="none" cap="none" strike="noStrike">
                <a:solidFill>
                  <a:srgbClr val="C00000"/>
                </a:solidFill>
                <a:latin typeface="Comic Sans MS"/>
                <a:ea typeface="Comic Sans MS"/>
                <a:cs typeface="Comic Sans MS"/>
                <a:sym typeface="Comic Sans MS"/>
              </a:rPr>
              <a:t>By the end of this module coaches will: </a:t>
            </a:r>
            <a:endParaRPr i="0" sz="2400" u="none" cap="none" strike="noStrike">
              <a:solidFill>
                <a:srgbClr val="000000"/>
              </a:solidFill>
              <a:latin typeface="Comic Sans MS"/>
              <a:ea typeface="Comic Sans MS"/>
              <a:cs typeface="Comic Sans MS"/>
              <a:sym typeface="Comic Sans MS"/>
            </a:endParaRPr>
          </a:p>
        </p:txBody>
      </p:sp>
      <p:sp>
        <p:nvSpPr>
          <p:cNvPr id="250" name="Google Shape;250;g62d2d187c1_0_754"/>
          <p:cNvSpPr txBox="1"/>
          <p:nvPr>
            <p:ph type="title"/>
          </p:nvPr>
        </p:nvSpPr>
        <p:spPr>
          <a:xfrm>
            <a:off x="838200" y="346837"/>
            <a:ext cx="10515600" cy="65910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C00000"/>
              </a:buClr>
              <a:buSzPts val="1100"/>
              <a:buFont typeface="Arial"/>
              <a:buNone/>
            </a:pPr>
            <a:r>
              <a:rPr i="0" lang="en-US" sz="4400" u="none" cap="none" strike="noStrike">
                <a:solidFill>
                  <a:srgbClr val="C00000"/>
                </a:solidFill>
                <a:latin typeface="Comic Sans MS"/>
                <a:ea typeface="Comic Sans MS"/>
                <a:cs typeface="Comic Sans MS"/>
                <a:sym typeface="Comic Sans MS"/>
              </a:rPr>
              <a:t>Module Outcomes</a:t>
            </a:r>
            <a:endParaRPr>
              <a:latin typeface="Comic Sans MS"/>
              <a:ea typeface="Comic Sans MS"/>
              <a:cs typeface="Comic Sans MS"/>
              <a:sym typeface="Comic Sans MS"/>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4" name="Shape 254"/>
        <p:cNvGrpSpPr/>
        <p:nvPr/>
      </p:nvGrpSpPr>
      <p:grpSpPr>
        <a:xfrm>
          <a:off x="0" y="0"/>
          <a:ext cx="0" cy="0"/>
          <a:chOff x="0" y="0"/>
          <a:chExt cx="0" cy="0"/>
        </a:xfrm>
      </p:grpSpPr>
      <p:sp>
        <p:nvSpPr>
          <p:cNvPr id="255" name="Google Shape;255;g62d2d187c1_0_760"/>
          <p:cNvSpPr txBox="1"/>
          <p:nvPr/>
        </p:nvSpPr>
        <p:spPr>
          <a:xfrm>
            <a:off x="838200" y="1457275"/>
            <a:ext cx="10131900" cy="23142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C00000"/>
              </a:buClr>
              <a:buSzPts val="450"/>
              <a:buFont typeface="Arial"/>
              <a:buNone/>
            </a:pPr>
            <a:r>
              <a:rPr lang="en-US" sz="2400">
                <a:solidFill>
                  <a:srgbClr val="C00000"/>
                </a:solidFill>
                <a:latin typeface="Comic Sans MS"/>
                <a:ea typeface="Comic Sans MS"/>
                <a:cs typeface="Comic Sans MS"/>
                <a:sym typeface="Comic Sans MS"/>
              </a:rPr>
              <a:t>Log into the WRU Game Locker and watch the Chris Horseman Video on Scrum Ready</a:t>
            </a:r>
            <a:endParaRPr sz="2400">
              <a:solidFill>
                <a:srgbClr val="C00000"/>
              </a:solidFill>
              <a:latin typeface="Comic Sans MS"/>
              <a:ea typeface="Comic Sans MS"/>
              <a:cs typeface="Comic Sans MS"/>
              <a:sym typeface="Comic Sans MS"/>
            </a:endParaRPr>
          </a:p>
          <a:p>
            <a:pPr indent="0" lvl="0" marL="0" marR="0" rtl="0" algn="l">
              <a:lnSpc>
                <a:spcPct val="90000"/>
              </a:lnSpc>
              <a:spcBef>
                <a:spcPts val="0"/>
              </a:spcBef>
              <a:spcAft>
                <a:spcPts val="0"/>
              </a:spcAft>
              <a:buClr>
                <a:srgbClr val="C00000"/>
              </a:buClr>
              <a:buSzPts val="450"/>
              <a:buFont typeface="Arial"/>
              <a:buNone/>
            </a:pPr>
            <a:r>
              <a:t/>
            </a:r>
            <a:endParaRPr sz="2400">
              <a:solidFill>
                <a:srgbClr val="C00000"/>
              </a:solidFill>
              <a:latin typeface="Comic Sans MS"/>
              <a:ea typeface="Comic Sans MS"/>
              <a:cs typeface="Comic Sans MS"/>
              <a:sym typeface="Comic Sans MS"/>
            </a:endParaRPr>
          </a:p>
          <a:p>
            <a:pPr indent="0" lvl="0" marL="0" marR="0" rtl="0" algn="l">
              <a:lnSpc>
                <a:spcPct val="90000"/>
              </a:lnSpc>
              <a:spcBef>
                <a:spcPts val="0"/>
              </a:spcBef>
              <a:spcAft>
                <a:spcPts val="0"/>
              </a:spcAft>
              <a:buClr>
                <a:srgbClr val="C00000"/>
              </a:buClr>
              <a:buSzPts val="450"/>
              <a:buFont typeface="Arial"/>
              <a:buNone/>
            </a:pPr>
            <a:r>
              <a:rPr lang="en-US" sz="2400">
                <a:solidFill>
                  <a:srgbClr val="C00000"/>
                </a:solidFill>
                <a:latin typeface="Comic Sans MS"/>
                <a:ea typeface="Comic Sans MS"/>
                <a:cs typeface="Comic Sans MS"/>
                <a:sym typeface="Comic Sans MS"/>
              </a:rPr>
              <a:t>Make notes in your workbook on the key coaching points that you observe in the video. </a:t>
            </a:r>
            <a:r>
              <a:rPr b="1" lang="en-US" sz="2400">
                <a:solidFill>
                  <a:srgbClr val="C00000"/>
                </a:solidFill>
                <a:latin typeface="Comic Sans MS"/>
                <a:ea typeface="Comic Sans MS"/>
                <a:cs typeface="Comic Sans MS"/>
                <a:sym typeface="Comic Sans MS"/>
              </a:rPr>
              <a:t> </a:t>
            </a:r>
            <a:endParaRPr i="0" sz="2400" u="none" cap="none" strike="noStrike">
              <a:solidFill>
                <a:srgbClr val="000000"/>
              </a:solidFill>
              <a:latin typeface="Comic Sans MS"/>
              <a:ea typeface="Comic Sans MS"/>
              <a:cs typeface="Comic Sans MS"/>
              <a:sym typeface="Comic Sans MS"/>
            </a:endParaRPr>
          </a:p>
        </p:txBody>
      </p:sp>
      <p:sp>
        <p:nvSpPr>
          <p:cNvPr id="256" name="Google Shape;256;g62d2d187c1_0_760"/>
          <p:cNvSpPr txBox="1"/>
          <p:nvPr>
            <p:ph type="title"/>
          </p:nvPr>
        </p:nvSpPr>
        <p:spPr>
          <a:xfrm>
            <a:off x="838200" y="346837"/>
            <a:ext cx="10515600" cy="65910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C00000"/>
              </a:buClr>
              <a:buSzPts val="1100"/>
              <a:buFont typeface="Arial"/>
              <a:buNone/>
            </a:pPr>
            <a:r>
              <a:rPr lang="en-US">
                <a:latin typeface="Comic Sans MS"/>
                <a:ea typeface="Comic Sans MS"/>
                <a:cs typeface="Comic Sans MS"/>
                <a:sym typeface="Comic Sans MS"/>
              </a:rPr>
              <a:t>Task 1</a:t>
            </a:r>
            <a:endParaRPr>
              <a:latin typeface="Comic Sans MS"/>
              <a:ea typeface="Comic Sans MS"/>
              <a:cs typeface="Comic Sans MS"/>
              <a:sym typeface="Comic Sans MS"/>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0" name="Shape 260"/>
        <p:cNvGrpSpPr/>
        <p:nvPr/>
      </p:nvGrpSpPr>
      <p:grpSpPr>
        <a:xfrm>
          <a:off x="0" y="0"/>
          <a:ext cx="0" cy="0"/>
          <a:chOff x="0" y="0"/>
          <a:chExt cx="0" cy="0"/>
        </a:xfrm>
      </p:grpSpPr>
      <p:sp>
        <p:nvSpPr>
          <p:cNvPr id="261" name="Google Shape;261;g62d2d187c1_0_765"/>
          <p:cNvSpPr txBox="1"/>
          <p:nvPr/>
        </p:nvSpPr>
        <p:spPr>
          <a:xfrm>
            <a:off x="838200" y="1457275"/>
            <a:ext cx="10131900" cy="23142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C00000"/>
              </a:buClr>
              <a:buSzPts val="450"/>
              <a:buFont typeface="Arial"/>
              <a:buNone/>
            </a:pPr>
            <a:r>
              <a:rPr lang="en-US" sz="2400">
                <a:solidFill>
                  <a:srgbClr val="C00000"/>
                </a:solidFill>
                <a:latin typeface="Comic Sans MS"/>
                <a:ea typeface="Comic Sans MS"/>
                <a:cs typeface="Comic Sans MS"/>
                <a:sym typeface="Comic Sans MS"/>
              </a:rPr>
              <a:t>Research further, then design two - 15 min sessions on the following in the sessions plans in your workbook </a:t>
            </a:r>
            <a:endParaRPr sz="2400">
              <a:solidFill>
                <a:srgbClr val="C00000"/>
              </a:solidFill>
              <a:latin typeface="Comic Sans MS"/>
              <a:ea typeface="Comic Sans MS"/>
              <a:cs typeface="Comic Sans MS"/>
              <a:sym typeface="Comic Sans MS"/>
            </a:endParaRPr>
          </a:p>
          <a:p>
            <a:pPr indent="0" lvl="0" marL="0" marR="0" rtl="0" algn="l">
              <a:lnSpc>
                <a:spcPct val="90000"/>
              </a:lnSpc>
              <a:spcBef>
                <a:spcPts val="0"/>
              </a:spcBef>
              <a:spcAft>
                <a:spcPts val="0"/>
              </a:spcAft>
              <a:buClr>
                <a:srgbClr val="C00000"/>
              </a:buClr>
              <a:buSzPts val="450"/>
              <a:buFont typeface="Arial"/>
              <a:buNone/>
            </a:pPr>
            <a:r>
              <a:t/>
            </a:r>
            <a:endParaRPr sz="2400">
              <a:solidFill>
                <a:srgbClr val="C00000"/>
              </a:solidFill>
              <a:latin typeface="Comic Sans MS"/>
              <a:ea typeface="Comic Sans MS"/>
              <a:cs typeface="Comic Sans MS"/>
              <a:sym typeface="Comic Sans MS"/>
            </a:endParaRPr>
          </a:p>
          <a:p>
            <a:pPr indent="-381000" lvl="0" marL="457200" marR="0" rtl="0" algn="l">
              <a:lnSpc>
                <a:spcPct val="90000"/>
              </a:lnSpc>
              <a:spcBef>
                <a:spcPts val="0"/>
              </a:spcBef>
              <a:spcAft>
                <a:spcPts val="0"/>
              </a:spcAft>
              <a:buClr>
                <a:srgbClr val="C00000"/>
              </a:buClr>
              <a:buSzPts val="2400"/>
              <a:buFont typeface="Comic Sans MS"/>
              <a:buAutoNum type="arabicPeriod"/>
            </a:pPr>
            <a:r>
              <a:rPr lang="en-US" sz="2400">
                <a:solidFill>
                  <a:srgbClr val="C00000"/>
                </a:solidFill>
                <a:latin typeface="Comic Sans MS"/>
                <a:ea typeface="Comic Sans MS"/>
                <a:cs typeface="Comic Sans MS"/>
                <a:sym typeface="Comic Sans MS"/>
              </a:rPr>
              <a:t>Body Profiling </a:t>
            </a:r>
            <a:endParaRPr sz="2400">
              <a:solidFill>
                <a:srgbClr val="C00000"/>
              </a:solidFill>
              <a:latin typeface="Comic Sans MS"/>
              <a:ea typeface="Comic Sans MS"/>
              <a:cs typeface="Comic Sans MS"/>
              <a:sym typeface="Comic Sans MS"/>
            </a:endParaRPr>
          </a:p>
          <a:p>
            <a:pPr indent="-381000" lvl="0" marL="457200" marR="0" rtl="0" algn="l">
              <a:lnSpc>
                <a:spcPct val="90000"/>
              </a:lnSpc>
              <a:spcBef>
                <a:spcPts val="0"/>
              </a:spcBef>
              <a:spcAft>
                <a:spcPts val="0"/>
              </a:spcAft>
              <a:buClr>
                <a:srgbClr val="C00000"/>
              </a:buClr>
              <a:buSzPts val="2400"/>
              <a:buFont typeface="Comic Sans MS"/>
              <a:buAutoNum type="arabicPeriod"/>
            </a:pPr>
            <a:r>
              <a:rPr lang="en-US" sz="2400">
                <a:solidFill>
                  <a:srgbClr val="C00000"/>
                </a:solidFill>
                <a:latin typeface="Comic Sans MS"/>
                <a:ea typeface="Comic Sans MS"/>
                <a:cs typeface="Comic Sans MS"/>
                <a:sym typeface="Comic Sans MS"/>
              </a:rPr>
              <a:t>Build the 5 man scrum</a:t>
            </a:r>
            <a:endParaRPr sz="2400">
              <a:solidFill>
                <a:srgbClr val="C00000"/>
              </a:solidFill>
              <a:latin typeface="Comic Sans MS"/>
              <a:ea typeface="Comic Sans MS"/>
              <a:cs typeface="Comic Sans MS"/>
              <a:sym typeface="Comic Sans MS"/>
            </a:endParaRPr>
          </a:p>
          <a:p>
            <a:pPr indent="0" lvl="0" marL="0" marR="0" rtl="0" algn="l">
              <a:lnSpc>
                <a:spcPct val="90000"/>
              </a:lnSpc>
              <a:spcBef>
                <a:spcPts val="0"/>
              </a:spcBef>
              <a:spcAft>
                <a:spcPts val="0"/>
              </a:spcAft>
              <a:buNone/>
            </a:pPr>
            <a:r>
              <a:t/>
            </a:r>
            <a:endParaRPr sz="2400">
              <a:solidFill>
                <a:srgbClr val="C00000"/>
              </a:solidFill>
              <a:latin typeface="Comic Sans MS"/>
              <a:ea typeface="Comic Sans MS"/>
              <a:cs typeface="Comic Sans MS"/>
              <a:sym typeface="Comic Sans MS"/>
            </a:endParaRPr>
          </a:p>
          <a:p>
            <a:pPr indent="0" lvl="0" marL="0" marR="0" rtl="0" algn="l">
              <a:lnSpc>
                <a:spcPct val="90000"/>
              </a:lnSpc>
              <a:spcBef>
                <a:spcPts val="0"/>
              </a:spcBef>
              <a:spcAft>
                <a:spcPts val="0"/>
              </a:spcAft>
              <a:buNone/>
            </a:pPr>
            <a:r>
              <a:rPr lang="en-US" sz="2400">
                <a:solidFill>
                  <a:srgbClr val="C00000"/>
                </a:solidFill>
                <a:latin typeface="Comic Sans MS"/>
                <a:ea typeface="Comic Sans MS"/>
                <a:cs typeface="Comic Sans MS"/>
                <a:sym typeface="Comic Sans MS"/>
              </a:rPr>
              <a:t>Finally arrange with your tutor the opportunity to deliver both the sessions. </a:t>
            </a:r>
            <a:endParaRPr sz="2400">
              <a:solidFill>
                <a:srgbClr val="C00000"/>
              </a:solidFill>
              <a:latin typeface="Comic Sans MS"/>
              <a:ea typeface="Comic Sans MS"/>
              <a:cs typeface="Comic Sans MS"/>
              <a:sym typeface="Comic Sans MS"/>
            </a:endParaRPr>
          </a:p>
          <a:p>
            <a:pPr indent="0" lvl="0" marL="0" marR="0" rtl="0" algn="l">
              <a:lnSpc>
                <a:spcPct val="90000"/>
              </a:lnSpc>
              <a:spcBef>
                <a:spcPts val="0"/>
              </a:spcBef>
              <a:spcAft>
                <a:spcPts val="0"/>
              </a:spcAft>
              <a:buNone/>
            </a:pPr>
            <a:r>
              <a:t/>
            </a:r>
            <a:endParaRPr sz="2400">
              <a:solidFill>
                <a:srgbClr val="C00000"/>
              </a:solidFill>
              <a:latin typeface="Comic Sans MS"/>
              <a:ea typeface="Comic Sans MS"/>
              <a:cs typeface="Comic Sans MS"/>
              <a:sym typeface="Comic Sans MS"/>
            </a:endParaRPr>
          </a:p>
          <a:p>
            <a:pPr indent="0" lvl="0" marL="0" marR="0" rtl="0" algn="l">
              <a:lnSpc>
                <a:spcPct val="90000"/>
              </a:lnSpc>
              <a:spcBef>
                <a:spcPts val="0"/>
              </a:spcBef>
              <a:spcAft>
                <a:spcPts val="0"/>
              </a:spcAft>
              <a:buNone/>
            </a:pPr>
            <a:r>
              <a:rPr lang="en-US" sz="2400">
                <a:solidFill>
                  <a:srgbClr val="C00000"/>
                </a:solidFill>
                <a:latin typeface="Comic Sans MS"/>
                <a:ea typeface="Comic Sans MS"/>
                <a:cs typeface="Comic Sans MS"/>
                <a:sym typeface="Comic Sans MS"/>
              </a:rPr>
              <a:t>Your tutor will need to observe your deliveries.</a:t>
            </a:r>
            <a:endParaRPr sz="2400">
              <a:solidFill>
                <a:srgbClr val="C00000"/>
              </a:solidFill>
              <a:latin typeface="Comic Sans MS"/>
              <a:ea typeface="Comic Sans MS"/>
              <a:cs typeface="Comic Sans MS"/>
              <a:sym typeface="Comic Sans MS"/>
            </a:endParaRPr>
          </a:p>
          <a:p>
            <a:pPr indent="0" lvl="0" marL="0" marR="0" rtl="0" algn="l">
              <a:lnSpc>
                <a:spcPct val="90000"/>
              </a:lnSpc>
              <a:spcBef>
                <a:spcPts val="0"/>
              </a:spcBef>
              <a:spcAft>
                <a:spcPts val="0"/>
              </a:spcAft>
              <a:buNone/>
            </a:pPr>
            <a:r>
              <a:t/>
            </a:r>
            <a:endParaRPr b="1" sz="2400">
              <a:solidFill>
                <a:srgbClr val="C00000"/>
              </a:solidFill>
              <a:latin typeface="Comic Sans MS"/>
              <a:ea typeface="Comic Sans MS"/>
              <a:cs typeface="Comic Sans MS"/>
              <a:sym typeface="Comic Sans MS"/>
            </a:endParaRPr>
          </a:p>
          <a:p>
            <a:pPr indent="0" lvl="0" marL="0" marR="0" rtl="0" algn="l">
              <a:lnSpc>
                <a:spcPct val="90000"/>
              </a:lnSpc>
              <a:spcBef>
                <a:spcPts val="0"/>
              </a:spcBef>
              <a:spcAft>
                <a:spcPts val="0"/>
              </a:spcAft>
              <a:buNone/>
            </a:pPr>
            <a:r>
              <a:t/>
            </a:r>
            <a:endParaRPr b="1" sz="2400">
              <a:solidFill>
                <a:srgbClr val="C00000"/>
              </a:solidFill>
              <a:latin typeface="Comic Sans MS"/>
              <a:ea typeface="Comic Sans MS"/>
              <a:cs typeface="Comic Sans MS"/>
              <a:sym typeface="Comic Sans MS"/>
            </a:endParaRPr>
          </a:p>
        </p:txBody>
      </p:sp>
      <p:sp>
        <p:nvSpPr>
          <p:cNvPr id="262" name="Google Shape;262;g62d2d187c1_0_765"/>
          <p:cNvSpPr txBox="1"/>
          <p:nvPr>
            <p:ph type="title"/>
          </p:nvPr>
        </p:nvSpPr>
        <p:spPr>
          <a:xfrm>
            <a:off x="838200" y="346837"/>
            <a:ext cx="10515600" cy="65910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C00000"/>
              </a:buClr>
              <a:buSzPts val="1100"/>
              <a:buFont typeface="Arial"/>
              <a:buNone/>
            </a:pPr>
            <a:r>
              <a:rPr lang="en-US">
                <a:latin typeface="Comic Sans MS"/>
                <a:ea typeface="Comic Sans MS"/>
                <a:cs typeface="Comic Sans MS"/>
                <a:sym typeface="Comic Sans MS"/>
              </a:rPr>
              <a:t>Task 2</a:t>
            </a:r>
            <a:endParaRPr>
              <a:latin typeface="Comic Sans MS"/>
              <a:ea typeface="Comic Sans MS"/>
              <a:cs typeface="Comic Sans MS"/>
              <a:sym typeface="Comic Sans MS"/>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6" name="Shape 266"/>
        <p:cNvGrpSpPr/>
        <p:nvPr/>
      </p:nvGrpSpPr>
      <p:grpSpPr>
        <a:xfrm>
          <a:off x="0" y="0"/>
          <a:ext cx="0" cy="0"/>
          <a:chOff x="0" y="0"/>
          <a:chExt cx="0" cy="0"/>
        </a:xfrm>
      </p:grpSpPr>
      <p:sp>
        <p:nvSpPr>
          <p:cNvPr id="267" name="Google Shape;267;g62d2d187c1_0_776"/>
          <p:cNvSpPr txBox="1"/>
          <p:nvPr/>
        </p:nvSpPr>
        <p:spPr>
          <a:xfrm>
            <a:off x="838200" y="346837"/>
            <a:ext cx="10515600" cy="65910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C00000"/>
              </a:buClr>
              <a:buSzPts val="1100"/>
              <a:buFont typeface="Arial"/>
              <a:buNone/>
            </a:pPr>
            <a:r>
              <a:rPr i="0" lang="en-US" sz="4400" u="none" cap="none" strike="noStrike">
                <a:solidFill>
                  <a:srgbClr val="C00000"/>
                </a:solidFill>
                <a:latin typeface="Comic Sans MS"/>
                <a:ea typeface="Comic Sans MS"/>
                <a:cs typeface="Comic Sans MS"/>
                <a:sym typeface="Comic Sans MS"/>
              </a:rPr>
              <a:t>Reflection</a:t>
            </a:r>
            <a:endParaRPr i="0" sz="1400" u="none" cap="none" strike="noStrike">
              <a:solidFill>
                <a:srgbClr val="000000"/>
              </a:solidFill>
              <a:latin typeface="Comic Sans MS"/>
              <a:ea typeface="Comic Sans MS"/>
              <a:cs typeface="Comic Sans MS"/>
              <a:sym typeface="Comic Sans MS"/>
            </a:endParaRPr>
          </a:p>
        </p:txBody>
      </p:sp>
      <p:sp>
        <p:nvSpPr>
          <p:cNvPr id="268" name="Google Shape;268;g62d2d187c1_0_776"/>
          <p:cNvSpPr txBox="1"/>
          <p:nvPr/>
        </p:nvSpPr>
        <p:spPr>
          <a:xfrm>
            <a:off x="838200" y="2784875"/>
            <a:ext cx="10515600" cy="48210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C00000"/>
              </a:buClr>
              <a:buSzPts val="350"/>
              <a:buFont typeface="Arial"/>
              <a:buNone/>
            </a:pPr>
            <a:r>
              <a:rPr i="0" lang="en-US" sz="2400" u="none" cap="none" strike="noStrike">
                <a:solidFill>
                  <a:srgbClr val="C00000"/>
                </a:solidFill>
                <a:latin typeface="Comic Sans MS"/>
                <a:ea typeface="Comic Sans MS"/>
                <a:cs typeface="Comic Sans MS"/>
                <a:sym typeface="Comic Sans MS"/>
              </a:rPr>
              <a:t>Please turn </a:t>
            </a:r>
            <a:r>
              <a:rPr lang="en-US" sz="2400">
                <a:solidFill>
                  <a:srgbClr val="C00000"/>
                </a:solidFill>
                <a:latin typeface="Comic Sans MS"/>
                <a:ea typeface="Comic Sans MS"/>
                <a:cs typeface="Comic Sans MS"/>
                <a:sym typeface="Comic Sans MS"/>
              </a:rPr>
              <a:t>to</a:t>
            </a:r>
            <a:r>
              <a:rPr i="0" lang="en-US" sz="2400" u="none" cap="none" strike="noStrike">
                <a:solidFill>
                  <a:srgbClr val="C00000"/>
                </a:solidFill>
                <a:latin typeface="Comic Sans MS"/>
                <a:ea typeface="Comic Sans MS"/>
                <a:cs typeface="Comic Sans MS"/>
                <a:sym typeface="Comic Sans MS"/>
              </a:rPr>
              <a:t> your workbook and reflective on the module</a:t>
            </a:r>
            <a:endParaRPr i="0" sz="2400" u="none" cap="none" strike="noStrike">
              <a:solidFill>
                <a:srgbClr val="C00000"/>
              </a:solidFill>
              <a:latin typeface="Comic Sans MS"/>
              <a:ea typeface="Comic Sans MS"/>
              <a:cs typeface="Comic Sans MS"/>
              <a:sym typeface="Comic Sans MS"/>
            </a:endParaRPr>
          </a:p>
          <a:p>
            <a:pPr indent="0" lvl="0" marL="0" marR="0" rtl="0" algn="ctr">
              <a:lnSpc>
                <a:spcPct val="90000"/>
              </a:lnSpc>
              <a:spcBef>
                <a:spcPts val="0"/>
              </a:spcBef>
              <a:spcAft>
                <a:spcPts val="0"/>
              </a:spcAft>
              <a:buClr>
                <a:srgbClr val="C00000"/>
              </a:buClr>
              <a:buSzPts val="350"/>
              <a:buFont typeface="Arial"/>
              <a:buNone/>
            </a:pPr>
            <a:r>
              <a:rPr i="0" lang="en-US" sz="2400" u="none" cap="none" strike="noStrike">
                <a:solidFill>
                  <a:srgbClr val="C00000"/>
                </a:solidFill>
                <a:latin typeface="Comic Sans MS"/>
                <a:ea typeface="Comic Sans MS"/>
                <a:cs typeface="Comic Sans MS"/>
                <a:sym typeface="Comic Sans MS"/>
              </a:rPr>
              <a:t> </a:t>
            </a:r>
            <a:r>
              <a:rPr lang="en-US" sz="2400">
                <a:solidFill>
                  <a:srgbClr val="C00000"/>
                </a:solidFill>
                <a:latin typeface="Comic Sans MS"/>
                <a:ea typeface="Comic Sans MS"/>
                <a:cs typeface="Comic Sans MS"/>
                <a:sym typeface="Comic Sans MS"/>
              </a:rPr>
              <a:t>The Scrum</a:t>
            </a:r>
            <a:endParaRPr i="0" sz="2400" u="none" cap="none" strike="noStrike">
              <a:solidFill>
                <a:srgbClr val="000000"/>
              </a:solidFill>
              <a:latin typeface="Comic Sans MS"/>
              <a:ea typeface="Comic Sans MS"/>
              <a:cs typeface="Comic Sans MS"/>
              <a:sym typeface="Comic Sans MS"/>
            </a:endParaRPr>
          </a:p>
        </p:txBody>
      </p:sp>
      <p:sp>
        <p:nvSpPr>
          <p:cNvPr id="269" name="Google Shape;269;g62d2d187c1_0_776"/>
          <p:cNvSpPr txBox="1"/>
          <p:nvPr/>
        </p:nvSpPr>
        <p:spPr>
          <a:xfrm>
            <a:off x="1144350" y="1413825"/>
            <a:ext cx="10077000" cy="48210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C00000"/>
              </a:buClr>
              <a:buSzPts val="450"/>
              <a:buFont typeface="Arial"/>
              <a:buNone/>
            </a:pPr>
            <a:r>
              <a:t/>
            </a:r>
            <a:endParaRPr/>
          </a:p>
          <a:p>
            <a:pPr indent="0" lvl="0" marL="0" marR="0" rtl="0" algn="ctr">
              <a:lnSpc>
                <a:spcPct val="90000"/>
              </a:lnSpc>
              <a:spcBef>
                <a:spcPts val="0"/>
              </a:spcBef>
              <a:spcAft>
                <a:spcPts val="0"/>
              </a:spcAft>
              <a:buClr>
                <a:srgbClr val="C00000"/>
              </a:buClr>
              <a:buSzPts val="450"/>
              <a:buFont typeface="Arial"/>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9"/>
                                        </p:tgtEl>
                                        <p:attrNameLst>
                                          <p:attrName>style.visibility</p:attrName>
                                        </p:attrNameLst>
                                      </p:cBhvr>
                                      <p:to>
                                        <p:strVal val="visible"/>
                                      </p:to>
                                    </p:set>
                                    <p:animEffect filter="fade" transition="in">
                                      <p:cBhvr>
                                        <p:cTn dur="500"/>
                                        <p:tgtEl>
                                          <p:spTgt spid="26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3" name="Shape 273"/>
        <p:cNvGrpSpPr/>
        <p:nvPr/>
      </p:nvGrpSpPr>
      <p:grpSpPr>
        <a:xfrm>
          <a:off x="0" y="0"/>
          <a:ext cx="0" cy="0"/>
          <a:chOff x="0" y="0"/>
          <a:chExt cx="0" cy="0"/>
        </a:xfrm>
      </p:grpSpPr>
      <p:sp>
        <p:nvSpPr>
          <p:cNvPr id="274" name="Google Shape;274;g6206138358_0_0"/>
          <p:cNvSpPr txBox="1"/>
          <p:nvPr>
            <p:ph type="title"/>
          </p:nvPr>
        </p:nvSpPr>
        <p:spPr>
          <a:xfrm>
            <a:off x="342440" y="2755785"/>
            <a:ext cx="5364300" cy="6594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C00000"/>
              </a:buClr>
              <a:buSzPts val="1100"/>
              <a:buFont typeface="Arial"/>
              <a:buNone/>
            </a:pPr>
            <a:r>
              <a:rPr i="0" lang="en-US" sz="4400" u="none" cap="none" strike="noStrike">
                <a:solidFill>
                  <a:srgbClr val="C00000"/>
                </a:solidFill>
                <a:latin typeface="Comic Sans MS"/>
                <a:ea typeface="Comic Sans MS"/>
                <a:cs typeface="Comic Sans MS"/>
                <a:sym typeface="Comic Sans MS"/>
              </a:rPr>
              <a:t>Module </a:t>
            </a:r>
            <a:r>
              <a:rPr lang="en-US">
                <a:latin typeface="Comic Sans MS"/>
                <a:ea typeface="Comic Sans MS"/>
                <a:cs typeface="Comic Sans MS"/>
                <a:sym typeface="Comic Sans MS"/>
              </a:rPr>
              <a:t>5</a:t>
            </a:r>
            <a:endParaRPr>
              <a:latin typeface="Comic Sans MS"/>
              <a:ea typeface="Comic Sans MS"/>
              <a:cs typeface="Comic Sans MS"/>
              <a:sym typeface="Comic Sans MS"/>
            </a:endParaRPr>
          </a:p>
        </p:txBody>
      </p:sp>
      <p:sp>
        <p:nvSpPr>
          <p:cNvPr id="275" name="Google Shape;275;g6206138358_0_0"/>
          <p:cNvSpPr txBox="1"/>
          <p:nvPr/>
        </p:nvSpPr>
        <p:spPr>
          <a:xfrm>
            <a:off x="342452" y="3415225"/>
            <a:ext cx="6630900" cy="6594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C00000"/>
              </a:buClr>
              <a:buSzPts val="1100"/>
              <a:buFont typeface="Arial"/>
              <a:buNone/>
            </a:pPr>
            <a:r>
              <a:rPr lang="en-US" sz="4400">
                <a:solidFill>
                  <a:srgbClr val="C00000"/>
                </a:solidFill>
                <a:latin typeface="Comic Sans MS"/>
                <a:ea typeface="Comic Sans MS"/>
                <a:cs typeface="Comic Sans MS"/>
                <a:sym typeface="Comic Sans MS"/>
              </a:rPr>
              <a:t>Officiating</a:t>
            </a:r>
            <a:r>
              <a:rPr lang="en-US" sz="4400">
                <a:solidFill>
                  <a:srgbClr val="C00000"/>
                </a:solidFill>
                <a:latin typeface="Comic Sans MS"/>
                <a:ea typeface="Comic Sans MS"/>
                <a:cs typeface="Comic Sans MS"/>
                <a:sym typeface="Comic Sans MS"/>
              </a:rPr>
              <a:t> </a:t>
            </a:r>
            <a:endParaRPr i="0" sz="1400" u="none" cap="none" strike="noStrike">
              <a:solidFill>
                <a:srgbClr val="000000"/>
              </a:solidFill>
              <a:latin typeface="Comic Sans MS"/>
              <a:ea typeface="Comic Sans MS"/>
              <a:cs typeface="Comic Sans MS"/>
              <a:sym typeface="Comic Sans MS"/>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9" name="Shape 279"/>
        <p:cNvGrpSpPr/>
        <p:nvPr/>
      </p:nvGrpSpPr>
      <p:grpSpPr>
        <a:xfrm>
          <a:off x="0" y="0"/>
          <a:ext cx="0" cy="0"/>
          <a:chOff x="0" y="0"/>
          <a:chExt cx="0" cy="0"/>
        </a:xfrm>
      </p:grpSpPr>
      <p:sp>
        <p:nvSpPr>
          <p:cNvPr id="280" name="Google Shape;280;g6206138358_0_5"/>
          <p:cNvSpPr txBox="1"/>
          <p:nvPr/>
        </p:nvSpPr>
        <p:spPr>
          <a:xfrm>
            <a:off x="708700" y="2007075"/>
            <a:ext cx="10645200" cy="29025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90000"/>
              </a:lnSpc>
              <a:spcBef>
                <a:spcPts val="0"/>
              </a:spcBef>
              <a:spcAft>
                <a:spcPts val="0"/>
              </a:spcAft>
              <a:buNone/>
            </a:pPr>
            <a:r>
              <a:rPr lang="en-US" sz="1100">
                <a:solidFill>
                  <a:schemeClr val="dk1"/>
                </a:solidFill>
              </a:rPr>
              <a:t>		 	 	 		</a:t>
            </a:r>
            <a:endParaRPr sz="1100">
              <a:solidFill>
                <a:schemeClr val="dk1"/>
              </a:solidFill>
            </a:endParaRPr>
          </a:p>
          <a:p>
            <a:pPr indent="-228600" lvl="0" marL="457200" marR="0" rtl="0" algn="l">
              <a:lnSpc>
                <a:spcPct val="90000"/>
              </a:lnSpc>
              <a:spcBef>
                <a:spcPts val="0"/>
              </a:spcBef>
              <a:spcAft>
                <a:spcPts val="0"/>
              </a:spcAft>
              <a:buNone/>
            </a:pPr>
            <a:r>
              <a:rPr lang="en-US" sz="1100">
                <a:solidFill>
                  <a:schemeClr val="dk1"/>
                </a:solidFill>
              </a:rPr>
              <a:t>			</a:t>
            </a:r>
            <a:endParaRPr sz="1100">
              <a:solidFill>
                <a:schemeClr val="dk1"/>
              </a:solidFill>
            </a:endParaRPr>
          </a:p>
          <a:p>
            <a:pPr indent="-228600" lvl="0" marL="457200" marR="0" rtl="0" algn="l">
              <a:lnSpc>
                <a:spcPct val="90000"/>
              </a:lnSpc>
              <a:spcBef>
                <a:spcPts val="0"/>
              </a:spcBef>
              <a:spcAft>
                <a:spcPts val="0"/>
              </a:spcAft>
              <a:buNone/>
            </a:pPr>
            <a:r>
              <a:rPr lang="en-US" sz="1100">
                <a:solidFill>
                  <a:schemeClr val="dk1"/>
                </a:solidFill>
              </a:rPr>
              <a:t>	</a:t>
            </a:r>
            <a:r>
              <a:rPr lang="en-US" sz="2400">
                <a:solidFill>
                  <a:srgbClr val="CC0000"/>
                </a:solidFill>
                <a:latin typeface="Comic Sans MS"/>
                <a:ea typeface="Comic Sans MS"/>
                <a:cs typeface="Comic Sans MS"/>
                <a:sym typeface="Comic Sans MS"/>
              </a:rPr>
              <a:t>Officiate</a:t>
            </a:r>
            <a:r>
              <a:rPr lang="en-US" sz="2400">
                <a:solidFill>
                  <a:srgbClr val="CC0000"/>
                </a:solidFill>
                <a:latin typeface="Comic Sans MS"/>
                <a:ea typeface="Comic Sans MS"/>
                <a:cs typeface="Comic Sans MS"/>
                <a:sym typeface="Comic Sans MS"/>
              </a:rPr>
              <a:t> the 15 aside game and other formats</a:t>
            </a:r>
            <a:br>
              <a:rPr lang="en-US" sz="2400">
                <a:solidFill>
                  <a:srgbClr val="CC0000"/>
                </a:solidFill>
                <a:latin typeface="Comic Sans MS"/>
                <a:ea typeface="Comic Sans MS"/>
                <a:cs typeface="Comic Sans MS"/>
                <a:sym typeface="Comic Sans MS"/>
              </a:rPr>
            </a:br>
            <a:r>
              <a:rPr lang="en-US" sz="2400">
                <a:solidFill>
                  <a:srgbClr val="CC0000"/>
                </a:solidFill>
                <a:latin typeface="Comic Sans MS"/>
                <a:ea typeface="Comic Sans MS"/>
                <a:cs typeface="Comic Sans MS"/>
                <a:sym typeface="Comic Sans MS"/>
              </a:rPr>
              <a:t> 												 							</a:t>
            </a:r>
            <a:br>
              <a:rPr lang="en-US" sz="2400">
                <a:solidFill>
                  <a:srgbClr val="CC0000"/>
                </a:solidFill>
                <a:latin typeface="Comic Sans MS"/>
                <a:ea typeface="Comic Sans MS"/>
                <a:cs typeface="Comic Sans MS"/>
                <a:sym typeface="Comic Sans MS"/>
              </a:rPr>
            </a:br>
            <a:r>
              <a:rPr lang="en-US" sz="2400">
                <a:solidFill>
                  <a:srgbClr val="CC0000"/>
                </a:solidFill>
                <a:latin typeface="Comic Sans MS"/>
                <a:ea typeface="Comic Sans MS"/>
                <a:cs typeface="Comic Sans MS"/>
                <a:sym typeface="Comic Sans MS"/>
              </a:rPr>
              <a:t>Understand the laws of the game</a:t>
            </a:r>
            <a:br>
              <a:rPr lang="en-US" sz="2400">
                <a:solidFill>
                  <a:srgbClr val="CC0000"/>
                </a:solidFill>
                <a:latin typeface="Comic Sans MS"/>
                <a:ea typeface="Comic Sans MS"/>
                <a:cs typeface="Comic Sans MS"/>
                <a:sym typeface="Comic Sans MS"/>
              </a:rPr>
            </a:br>
            <a:r>
              <a:rPr lang="en-US" sz="2400">
                <a:solidFill>
                  <a:srgbClr val="CC0000"/>
                </a:solidFill>
                <a:latin typeface="Comic Sans MS"/>
                <a:ea typeface="Comic Sans MS"/>
                <a:cs typeface="Comic Sans MS"/>
                <a:sym typeface="Comic Sans MS"/>
              </a:rPr>
              <a:t> 					           												Understand the ethos of the game in Wales</a:t>
            </a:r>
            <a:br>
              <a:rPr lang="en-US" sz="2400">
                <a:solidFill>
                  <a:srgbClr val="CC0000"/>
                </a:solidFill>
                <a:latin typeface="Comic Sans MS"/>
                <a:ea typeface="Comic Sans MS"/>
                <a:cs typeface="Comic Sans MS"/>
                <a:sym typeface="Comic Sans MS"/>
              </a:rPr>
            </a:br>
            <a:r>
              <a:rPr lang="en-US" sz="2400">
                <a:solidFill>
                  <a:srgbClr val="CC0000"/>
                </a:solidFill>
                <a:latin typeface="Comic Sans MS"/>
                <a:ea typeface="Comic Sans MS"/>
                <a:cs typeface="Comic Sans MS"/>
                <a:sym typeface="Comic Sans MS"/>
              </a:rPr>
              <a:t> 				</a:t>
            </a:r>
            <a:endParaRPr sz="2400">
              <a:solidFill>
                <a:srgbClr val="CC0000"/>
              </a:solidFill>
              <a:latin typeface="Comic Sans MS"/>
              <a:ea typeface="Comic Sans MS"/>
              <a:cs typeface="Comic Sans MS"/>
              <a:sym typeface="Comic Sans MS"/>
            </a:endParaRPr>
          </a:p>
          <a:p>
            <a:pPr indent="457200" lvl="0" marL="0" marR="0" rtl="0" algn="l">
              <a:lnSpc>
                <a:spcPct val="90000"/>
              </a:lnSpc>
              <a:spcBef>
                <a:spcPts val="0"/>
              </a:spcBef>
              <a:spcAft>
                <a:spcPts val="0"/>
              </a:spcAft>
              <a:buNone/>
            </a:pPr>
            <a:r>
              <a:rPr lang="en-US" sz="2400">
                <a:solidFill>
                  <a:srgbClr val="CC0000"/>
                </a:solidFill>
                <a:latin typeface="Comic Sans MS"/>
                <a:ea typeface="Comic Sans MS"/>
                <a:cs typeface="Comic Sans MS"/>
                <a:sym typeface="Comic Sans MS"/>
              </a:rPr>
              <a:t>Understand how to prepare and plan to referee</a:t>
            </a:r>
            <a:br>
              <a:rPr lang="en-US" sz="2400">
                <a:solidFill>
                  <a:srgbClr val="CC0000"/>
                </a:solidFill>
                <a:latin typeface="Comic Sans MS"/>
                <a:ea typeface="Comic Sans MS"/>
                <a:cs typeface="Comic Sans MS"/>
                <a:sym typeface="Comic Sans MS"/>
              </a:rPr>
            </a:br>
            <a:r>
              <a:rPr lang="en-US" sz="2400">
                <a:solidFill>
                  <a:srgbClr val="CC0000"/>
                </a:solidFill>
                <a:latin typeface="Comic Sans MS"/>
                <a:ea typeface="Comic Sans MS"/>
                <a:cs typeface="Comic Sans MS"/>
                <a:sym typeface="Comic Sans MS"/>
              </a:rPr>
              <a:t> 						</a:t>
            </a:r>
            <a:endParaRPr sz="2400">
              <a:solidFill>
                <a:srgbClr val="CC0000"/>
              </a:solidFill>
              <a:latin typeface="Comic Sans MS"/>
              <a:ea typeface="Comic Sans MS"/>
              <a:cs typeface="Comic Sans MS"/>
              <a:sym typeface="Comic Sans MS"/>
            </a:endParaRPr>
          </a:p>
          <a:p>
            <a:pPr indent="457200" lvl="0" marL="0" marR="0" rtl="0" algn="l">
              <a:lnSpc>
                <a:spcPct val="90000"/>
              </a:lnSpc>
              <a:spcBef>
                <a:spcPts val="0"/>
              </a:spcBef>
              <a:spcAft>
                <a:spcPts val="0"/>
              </a:spcAft>
              <a:buNone/>
            </a:pPr>
            <a:r>
              <a:rPr lang="en-US" sz="2400">
                <a:solidFill>
                  <a:srgbClr val="CC0000"/>
                </a:solidFill>
                <a:latin typeface="Comic Sans MS"/>
                <a:ea typeface="Comic Sans MS"/>
                <a:cs typeface="Comic Sans MS"/>
                <a:sym typeface="Comic Sans MS"/>
              </a:rPr>
              <a:t>Reflect on their practice to improve </a:t>
            </a:r>
            <a:br>
              <a:rPr lang="en-US" sz="2400">
                <a:solidFill>
                  <a:srgbClr val="840D35"/>
                </a:solidFill>
                <a:latin typeface="Comic Sans MS"/>
                <a:ea typeface="Comic Sans MS"/>
                <a:cs typeface="Comic Sans MS"/>
                <a:sym typeface="Comic Sans MS"/>
              </a:rPr>
            </a:br>
            <a:r>
              <a:rPr lang="en-US" sz="2400">
                <a:solidFill>
                  <a:schemeClr val="dk1"/>
                </a:solidFill>
                <a:latin typeface="Comic Sans MS"/>
                <a:ea typeface="Comic Sans MS"/>
                <a:cs typeface="Comic Sans MS"/>
                <a:sym typeface="Comic Sans MS"/>
              </a:rPr>
              <a:t> 						</a:t>
            </a:r>
            <a:endParaRPr sz="2400">
              <a:solidFill>
                <a:schemeClr val="dk1"/>
              </a:solidFill>
              <a:latin typeface="Comic Sans MS"/>
              <a:ea typeface="Comic Sans MS"/>
              <a:cs typeface="Comic Sans MS"/>
              <a:sym typeface="Comic Sans MS"/>
            </a:endParaRPr>
          </a:p>
          <a:p>
            <a:pPr indent="0" lvl="0" marL="0" rtl="0" algn="l">
              <a:lnSpc>
                <a:spcPct val="115000"/>
              </a:lnSpc>
              <a:spcBef>
                <a:spcPts val="0"/>
              </a:spcBef>
              <a:spcAft>
                <a:spcPts val="0"/>
              </a:spcAft>
              <a:buNone/>
            </a:pPr>
            <a:r>
              <a:rPr lang="en-US" sz="1100">
                <a:solidFill>
                  <a:schemeClr val="dk1"/>
                </a:solidFill>
              </a:rPr>
              <a:t>					 				</a:t>
            </a:r>
            <a:endParaRPr sz="1100">
              <a:solidFill>
                <a:schemeClr val="dk1"/>
              </a:solidFill>
            </a:endParaRPr>
          </a:p>
          <a:p>
            <a:pPr indent="-228600" lvl="0" marL="457200" marR="0" rtl="0" algn="l">
              <a:lnSpc>
                <a:spcPct val="90000"/>
              </a:lnSpc>
              <a:spcBef>
                <a:spcPts val="0"/>
              </a:spcBef>
              <a:spcAft>
                <a:spcPts val="0"/>
              </a:spcAft>
              <a:buNone/>
            </a:pPr>
            <a:r>
              <a:rPr lang="en-US" sz="1100">
                <a:solidFill>
                  <a:schemeClr val="dk1"/>
                </a:solidFill>
              </a:rPr>
              <a:t>			</a:t>
            </a:r>
            <a:endParaRPr sz="1100">
              <a:solidFill>
                <a:schemeClr val="dk1"/>
              </a:solidFill>
            </a:endParaRPr>
          </a:p>
          <a:p>
            <a:pPr indent="-228600" lvl="0" marL="457200" marR="0" rtl="0" algn="l">
              <a:lnSpc>
                <a:spcPct val="90000"/>
              </a:lnSpc>
              <a:spcBef>
                <a:spcPts val="0"/>
              </a:spcBef>
              <a:spcAft>
                <a:spcPts val="0"/>
              </a:spcAft>
              <a:buNone/>
            </a:pPr>
            <a:r>
              <a:rPr lang="en-US" sz="1100">
                <a:solidFill>
                  <a:schemeClr val="dk1"/>
                </a:solidFill>
              </a:rPr>
              <a:t>		</a:t>
            </a:r>
            <a:endParaRPr sz="1100">
              <a:solidFill>
                <a:schemeClr val="dk1"/>
              </a:solidFill>
            </a:endParaRPr>
          </a:p>
          <a:p>
            <a:pPr indent="0" lvl="0" marL="457200" marR="0" rtl="0" algn="l">
              <a:lnSpc>
                <a:spcPct val="90000"/>
              </a:lnSpc>
              <a:spcBef>
                <a:spcPts val="0"/>
              </a:spcBef>
              <a:spcAft>
                <a:spcPts val="0"/>
              </a:spcAft>
              <a:buNone/>
            </a:pPr>
            <a:r>
              <a:t/>
            </a:r>
            <a:endParaRPr sz="2400">
              <a:solidFill>
                <a:srgbClr val="C00000"/>
              </a:solidFill>
              <a:latin typeface="Comic Sans MS"/>
              <a:ea typeface="Comic Sans MS"/>
              <a:cs typeface="Comic Sans MS"/>
              <a:sym typeface="Comic Sans MS"/>
            </a:endParaRPr>
          </a:p>
          <a:p>
            <a:pPr indent="-228600" lvl="0" marL="228600" marR="0" rtl="0" algn="l">
              <a:lnSpc>
                <a:spcPct val="90000"/>
              </a:lnSpc>
              <a:spcBef>
                <a:spcPts val="1000"/>
              </a:spcBef>
              <a:spcAft>
                <a:spcPts val="0"/>
              </a:spcAft>
              <a:buClr>
                <a:srgbClr val="C00000"/>
              </a:buClr>
              <a:buSzPts val="1400"/>
              <a:buFont typeface="Arial"/>
              <a:buNone/>
            </a:pPr>
            <a:r>
              <a:t/>
            </a:r>
            <a:endParaRPr b="0" i="0" sz="1400" u="none" cap="none" strike="noStrike">
              <a:solidFill>
                <a:srgbClr val="C00000"/>
              </a:solidFill>
              <a:latin typeface="Arial"/>
              <a:ea typeface="Arial"/>
              <a:cs typeface="Arial"/>
              <a:sym typeface="Arial"/>
            </a:endParaRPr>
          </a:p>
        </p:txBody>
      </p:sp>
      <p:sp>
        <p:nvSpPr>
          <p:cNvPr id="281" name="Google Shape;281;g6206138358_0_5"/>
          <p:cNvSpPr txBox="1"/>
          <p:nvPr/>
        </p:nvSpPr>
        <p:spPr>
          <a:xfrm>
            <a:off x="838200" y="1457275"/>
            <a:ext cx="7166100" cy="4566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C00000"/>
              </a:buClr>
              <a:buSzPts val="450"/>
              <a:buFont typeface="Arial"/>
              <a:buNone/>
            </a:pPr>
            <a:r>
              <a:rPr b="1" i="0" lang="en-US" sz="2400" u="none" cap="none" strike="noStrike">
                <a:solidFill>
                  <a:srgbClr val="C00000"/>
                </a:solidFill>
                <a:latin typeface="Comic Sans MS"/>
                <a:ea typeface="Comic Sans MS"/>
                <a:cs typeface="Comic Sans MS"/>
                <a:sym typeface="Comic Sans MS"/>
              </a:rPr>
              <a:t>By the end of this module </a:t>
            </a:r>
            <a:r>
              <a:rPr b="1" lang="en-US" sz="2400">
                <a:solidFill>
                  <a:srgbClr val="C00000"/>
                </a:solidFill>
                <a:latin typeface="Comic Sans MS"/>
                <a:ea typeface="Comic Sans MS"/>
                <a:cs typeface="Comic Sans MS"/>
                <a:sym typeface="Comic Sans MS"/>
              </a:rPr>
              <a:t>you</a:t>
            </a:r>
            <a:r>
              <a:rPr b="1" i="0" lang="en-US" sz="2400" u="none" cap="none" strike="noStrike">
                <a:solidFill>
                  <a:srgbClr val="C00000"/>
                </a:solidFill>
                <a:latin typeface="Comic Sans MS"/>
                <a:ea typeface="Comic Sans MS"/>
                <a:cs typeface="Comic Sans MS"/>
                <a:sym typeface="Comic Sans MS"/>
              </a:rPr>
              <a:t> will be able to: </a:t>
            </a:r>
            <a:endParaRPr i="0" sz="2400" u="none" cap="none" strike="noStrike">
              <a:solidFill>
                <a:srgbClr val="000000"/>
              </a:solidFill>
              <a:latin typeface="Comic Sans MS"/>
              <a:ea typeface="Comic Sans MS"/>
              <a:cs typeface="Comic Sans MS"/>
              <a:sym typeface="Comic Sans MS"/>
            </a:endParaRPr>
          </a:p>
        </p:txBody>
      </p:sp>
      <p:sp>
        <p:nvSpPr>
          <p:cNvPr id="282" name="Google Shape;282;g6206138358_0_5"/>
          <p:cNvSpPr txBox="1"/>
          <p:nvPr>
            <p:ph type="title"/>
          </p:nvPr>
        </p:nvSpPr>
        <p:spPr>
          <a:xfrm>
            <a:off x="838200" y="346837"/>
            <a:ext cx="10515600" cy="65910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C00000"/>
              </a:buClr>
              <a:buSzPts val="1100"/>
              <a:buFont typeface="Arial"/>
              <a:buNone/>
            </a:pPr>
            <a:r>
              <a:rPr i="0" lang="en-US" sz="4400" u="none" cap="none" strike="noStrike">
                <a:solidFill>
                  <a:srgbClr val="C00000"/>
                </a:solidFill>
                <a:latin typeface="Comic Sans MS"/>
                <a:ea typeface="Comic Sans MS"/>
                <a:cs typeface="Comic Sans MS"/>
                <a:sym typeface="Comic Sans MS"/>
              </a:rPr>
              <a:t>Module Outcomes</a:t>
            </a:r>
            <a:endParaRPr>
              <a:latin typeface="Comic Sans MS"/>
              <a:ea typeface="Comic Sans MS"/>
              <a:cs typeface="Comic Sans MS"/>
              <a:sym typeface="Comic Sans MS"/>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 name="Shape 43"/>
        <p:cNvGrpSpPr/>
        <p:nvPr/>
      </p:nvGrpSpPr>
      <p:grpSpPr>
        <a:xfrm>
          <a:off x="0" y="0"/>
          <a:ext cx="0" cy="0"/>
          <a:chOff x="0" y="0"/>
          <a:chExt cx="0" cy="0"/>
        </a:xfrm>
      </p:grpSpPr>
      <p:sp>
        <p:nvSpPr>
          <p:cNvPr id="44" name="Google Shape;44;p4"/>
          <p:cNvSpPr txBox="1"/>
          <p:nvPr>
            <p:ph type="title"/>
          </p:nvPr>
        </p:nvSpPr>
        <p:spPr>
          <a:xfrm>
            <a:off x="838200" y="346837"/>
            <a:ext cx="10515599" cy="659003"/>
          </a:xfrm>
          <a:prstGeom prst="rect">
            <a:avLst/>
          </a:prstGeom>
          <a:noFill/>
          <a:ln>
            <a:noFill/>
          </a:ln>
        </p:spPr>
        <p:txBody>
          <a:bodyPr anchorCtr="0" anchor="t" bIns="91425" lIns="91425" spcFirstLastPara="1" rIns="91425" wrap="square" tIns="91425">
            <a:noAutofit/>
          </a:bodyPr>
          <a:lstStyle/>
          <a:p>
            <a:pPr indent="0" lvl="0" marL="0" marR="0" rtl="0" algn="ctr">
              <a:lnSpc>
                <a:spcPct val="90000"/>
              </a:lnSpc>
              <a:spcBef>
                <a:spcPts val="0"/>
              </a:spcBef>
              <a:spcAft>
                <a:spcPts val="0"/>
              </a:spcAft>
              <a:buClr>
                <a:srgbClr val="C00000"/>
              </a:buClr>
              <a:buSzPts val="4400"/>
              <a:buFont typeface="Arial"/>
              <a:buNone/>
            </a:pPr>
            <a:r>
              <a:rPr lang="en-US">
                <a:latin typeface="Comic Sans MS"/>
                <a:ea typeface="Comic Sans MS"/>
                <a:cs typeface="Comic Sans MS"/>
                <a:sym typeface="Comic Sans MS"/>
              </a:rPr>
              <a:t>Bi-lingual cards</a:t>
            </a:r>
            <a:endParaRPr>
              <a:latin typeface="Comic Sans MS"/>
              <a:ea typeface="Comic Sans MS"/>
              <a:cs typeface="Comic Sans MS"/>
              <a:sym typeface="Comic Sans MS"/>
            </a:endParaRPr>
          </a:p>
        </p:txBody>
      </p:sp>
      <p:pic>
        <p:nvPicPr>
          <p:cNvPr id="45" name="Google Shape;45;p4"/>
          <p:cNvPicPr preferRelativeResize="0"/>
          <p:nvPr/>
        </p:nvPicPr>
        <p:blipFill rotWithShape="1">
          <a:blip r:embed="rId3">
            <a:alphaModFix/>
          </a:blip>
          <a:srcRect b="0" l="0" r="0" t="0"/>
          <a:stretch/>
        </p:blipFill>
        <p:spPr>
          <a:xfrm>
            <a:off x="2142477" y="1196134"/>
            <a:ext cx="7907044" cy="4447712"/>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6" name="Shape 286"/>
        <p:cNvGrpSpPr/>
        <p:nvPr/>
      </p:nvGrpSpPr>
      <p:grpSpPr>
        <a:xfrm>
          <a:off x="0" y="0"/>
          <a:ext cx="0" cy="0"/>
          <a:chOff x="0" y="0"/>
          <a:chExt cx="0" cy="0"/>
        </a:xfrm>
      </p:grpSpPr>
      <p:sp>
        <p:nvSpPr>
          <p:cNvPr id="287" name="Google Shape;287;g6206138358_0_21"/>
          <p:cNvSpPr txBox="1"/>
          <p:nvPr/>
        </p:nvSpPr>
        <p:spPr>
          <a:xfrm>
            <a:off x="838200" y="346837"/>
            <a:ext cx="10515600" cy="65910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C00000"/>
              </a:buClr>
              <a:buSzPts val="1100"/>
              <a:buFont typeface="Arial"/>
              <a:buNone/>
            </a:pPr>
            <a:r>
              <a:rPr lang="en-US" sz="4400">
                <a:solidFill>
                  <a:srgbClr val="C00000"/>
                </a:solidFill>
                <a:latin typeface="Comic Sans MS"/>
                <a:ea typeface="Comic Sans MS"/>
                <a:cs typeface="Comic Sans MS"/>
                <a:sym typeface="Comic Sans MS"/>
              </a:rPr>
              <a:t>Course </a:t>
            </a:r>
            <a:endParaRPr i="0" sz="1400" u="none" cap="none" strike="noStrike">
              <a:solidFill>
                <a:srgbClr val="000000"/>
              </a:solidFill>
              <a:latin typeface="Comic Sans MS"/>
              <a:ea typeface="Comic Sans MS"/>
              <a:cs typeface="Comic Sans MS"/>
              <a:sym typeface="Comic Sans MS"/>
            </a:endParaRPr>
          </a:p>
        </p:txBody>
      </p:sp>
      <p:sp>
        <p:nvSpPr>
          <p:cNvPr id="288" name="Google Shape;288;g6206138358_0_21"/>
          <p:cNvSpPr txBox="1"/>
          <p:nvPr/>
        </p:nvSpPr>
        <p:spPr>
          <a:xfrm>
            <a:off x="838200" y="2784875"/>
            <a:ext cx="10515600" cy="48210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C00000"/>
              </a:buClr>
              <a:buSzPts val="350"/>
              <a:buFont typeface="Arial"/>
              <a:buNone/>
            </a:pPr>
            <a:r>
              <a:rPr lang="en-US" sz="2400">
                <a:solidFill>
                  <a:srgbClr val="C00000"/>
                </a:solidFill>
                <a:latin typeface="Comic Sans MS"/>
                <a:ea typeface="Comic Sans MS"/>
                <a:cs typeface="Comic Sans MS"/>
                <a:sym typeface="Comic Sans MS"/>
              </a:rPr>
              <a:t>Participate in the Educational Refereeing Course at your Region </a:t>
            </a:r>
            <a:endParaRPr i="0" sz="2400" u="none" cap="none" strike="noStrike">
              <a:solidFill>
                <a:srgbClr val="000000"/>
              </a:solidFill>
              <a:latin typeface="Comic Sans MS"/>
              <a:ea typeface="Comic Sans MS"/>
              <a:cs typeface="Comic Sans MS"/>
              <a:sym typeface="Comic Sans MS"/>
            </a:endParaRPr>
          </a:p>
        </p:txBody>
      </p:sp>
      <p:sp>
        <p:nvSpPr>
          <p:cNvPr id="289" name="Google Shape;289;g6206138358_0_21"/>
          <p:cNvSpPr txBox="1"/>
          <p:nvPr/>
        </p:nvSpPr>
        <p:spPr>
          <a:xfrm>
            <a:off x="1144350" y="1413825"/>
            <a:ext cx="10077000" cy="48210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C00000"/>
              </a:buClr>
              <a:buSzPts val="450"/>
              <a:buFont typeface="Arial"/>
              <a:buNone/>
            </a:pPr>
            <a:r>
              <a:t/>
            </a:r>
            <a:endParaRPr/>
          </a:p>
          <a:p>
            <a:pPr indent="0" lvl="0" marL="0" marR="0" rtl="0" algn="ctr">
              <a:lnSpc>
                <a:spcPct val="90000"/>
              </a:lnSpc>
              <a:spcBef>
                <a:spcPts val="0"/>
              </a:spcBef>
              <a:spcAft>
                <a:spcPts val="0"/>
              </a:spcAft>
              <a:buClr>
                <a:srgbClr val="C00000"/>
              </a:buClr>
              <a:buSzPts val="450"/>
              <a:buFont typeface="Arial"/>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9"/>
                                        </p:tgtEl>
                                        <p:attrNameLst>
                                          <p:attrName>style.visibility</p:attrName>
                                        </p:attrNameLst>
                                      </p:cBhvr>
                                      <p:to>
                                        <p:strVal val="visible"/>
                                      </p:to>
                                    </p:set>
                                    <p:animEffect filter="fade" transition="in">
                                      <p:cBhvr>
                                        <p:cTn dur="500"/>
                                        <p:tgtEl>
                                          <p:spTgt spid="28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3" name="Shape 293"/>
        <p:cNvGrpSpPr/>
        <p:nvPr/>
      </p:nvGrpSpPr>
      <p:grpSpPr>
        <a:xfrm>
          <a:off x="0" y="0"/>
          <a:ext cx="0" cy="0"/>
          <a:chOff x="0" y="0"/>
          <a:chExt cx="0" cy="0"/>
        </a:xfrm>
      </p:grpSpPr>
      <p:sp>
        <p:nvSpPr>
          <p:cNvPr id="294" name="Google Shape;294;g6206138358_0_28"/>
          <p:cNvSpPr txBox="1"/>
          <p:nvPr/>
        </p:nvSpPr>
        <p:spPr>
          <a:xfrm>
            <a:off x="838200" y="346837"/>
            <a:ext cx="10515600" cy="65910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C00000"/>
              </a:buClr>
              <a:buSzPts val="1100"/>
              <a:buFont typeface="Arial"/>
              <a:buNone/>
            </a:pPr>
            <a:r>
              <a:rPr i="0" lang="en-US" sz="4400" u="none" cap="none" strike="noStrike">
                <a:solidFill>
                  <a:srgbClr val="C00000"/>
                </a:solidFill>
                <a:latin typeface="Comic Sans MS"/>
                <a:ea typeface="Comic Sans MS"/>
                <a:cs typeface="Comic Sans MS"/>
                <a:sym typeface="Comic Sans MS"/>
              </a:rPr>
              <a:t>Reflection</a:t>
            </a:r>
            <a:endParaRPr i="0" sz="1400" u="none" cap="none" strike="noStrike">
              <a:solidFill>
                <a:srgbClr val="000000"/>
              </a:solidFill>
              <a:latin typeface="Comic Sans MS"/>
              <a:ea typeface="Comic Sans MS"/>
              <a:cs typeface="Comic Sans MS"/>
              <a:sym typeface="Comic Sans MS"/>
            </a:endParaRPr>
          </a:p>
        </p:txBody>
      </p:sp>
      <p:sp>
        <p:nvSpPr>
          <p:cNvPr id="295" name="Google Shape;295;g6206138358_0_28"/>
          <p:cNvSpPr txBox="1"/>
          <p:nvPr/>
        </p:nvSpPr>
        <p:spPr>
          <a:xfrm>
            <a:off x="838200" y="2784875"/>
            <a:ext cx="10515600" cy="48210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C00000"/>
              </a:buClr>
              <a:buSzPts val="350"/>
              <a:buFont typeface="Arial"/>
              <a:buNone/>
            </a:pPr>
            <a:r>
              <a:rPr i="0" lang="en-US" sz="2400" u="none" cap="none" strike="noStrike">
                <a:solidFill>
                  <a:srgbClr val="C00000"/>
                </a:solidFill>
                <a:latin typeface="Comic Sans MS"/>
                <a:ea typeface="Comic Sans MS"/>
                <a:cs typeface="Comic Sans MS"/>
                <a:sym typeface="Comic Sans MS"/>
              </a:rPr>
              <a:t>Please turn </a:t>
            </a:r>
            <a:r>
              <a:rPr lang="en-US" sz="2400">
                <a:solidFill>
                  <a:srgbClr val="C00000"/>
                </a:solidFill>
                <a:latin typeface="Comic Sans MS"/>
                <a:ea typeface="Comic Sans MS"/>
                <a:cs typeface="Comic Sans MS"/>
                <a:sym typeface="Comic Sans MS"/>
              </a:rPr>
              <a:t>to</a:t>
            </a:r>
            <a:r>
              <a:rPr i="0" lang="en-US" sz="2400" u="none" cap="none" strike="noStrike">
                <a:solidFill>
                  <a:srgbClr val="C00000"/>
                </a:solidFill>
                <a:latin typeface="Comic Sans MS"/>
                <a:ea typeface="Comic Sans MS"/>
                <a:cs typeface="Comic Sans MS"/>
                <a:sym typeface="Comic Sans MS"/>
              </a:rPr>
              <a:t> your workbook and reflective on the module</a:t>
            </a:r>
            <a:endParaRPr i="0" sz="2400" u="none" cap="none" strike="noStrike">
              <a:solidFill>
                <a:srgbClr val="C00000"/>
              </a:solidFill>
              <a:latin typeface="Comic Sans MS"/>
              <a:ea typeface="Comic Sans MS"/>
              <a:cs typeface="Comic Sans MS"/>
              <a:sym typeface="Comic Sans MS"/>
            </a:endParaRPr>
          </a:p>
          <a:p>
            <a:pPr indent="0" lvl="0" marL="0" marR="0" rtl="0" algn="ctr">
              <a:lnSpc>
                <a:spcPct val="90000"/>
              </a:lnSpc>
              <a:spcBef>
                <a:spcPts val="0"/>
              </a:spcBef>
              <a:spcAft>
                <a:spcPts val="0"/>
              </a:spcAft>
              <a:buClr>
                <a:srgbClr val="C00000"/>
              </a:buClr>
              <a:buSzPts val="350"/>
              <a:buFont typeface="Arial"/>
              <a:buNone/>
            </a:pPr>
            <a:r>
              <a:rPr i="0" lang="en-US" sz="2400" u="none" cap="none" strike="noStrike">
                <a:solidFill>
                  <a:srgbClr val="C00000"/>
                </a:solidFill>
                <a:latin typeface="Comic Sans MS"/>
                <a:ea typeface="Comic Sans MS"/>
                <a:cs typeface="Comic Sans MS"/>
                <a:sym typeface="Comic Sans MS"/>
              </a:rPr>
              <a:t> </a:t>
            </a:r>
            <a:r>
              <a:rPr lang="en-US" sz="2400">
                <a:solidFill>
                  <a:srgbClr val="C00000"/>
                </a:solidFill>
                <a:latin typeface="Comic Sans MS"/>
                <a:ea typeface="Comic Sans MS"/>
                <a:cs typeface="Comic Sans MS"/>
                <a:sym typeface="Comic Sans MS"/>
              </a:rPr>
              <a:t>Officiating </a:t>
            </a:r>
            <a:endParaRPr i="0" sz="2400" u="none" cap="none" strike="noStrike">
              <a:solidFill>
                <a:srgbClr val="000000"/>
              </a:solidFill>
              <a:latin typeface="Comic Sans MS"/>
              <a:ea typeface="Comic Sans MS"/>
              <a:cs typeface="Comic Sans MS"/>
              <a:sym typeface="Comic Sans MS"/>
            </a:endParaRPr>
          </a:p>
        </p:txBody>
      </p:sp>
      <p:sp>
        <p:nvSpPr>
          <p:cNvPr id="296" name="Google Shape;296;g6206138358_0_28"/>
          <p:cNvSpPr txBox="1"/>
          <p:nvPr/>
        </p:nvSpPr>
        <p:spPr>
          <a:xfrm>
            <a:off x="1144350" y="1413825"/>
            <a:ext cx="10077000" cy="48210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C00000"/>
              </a:buClr>
              <a:buSzPts val="450"/>
              <a:buFont typeface="Arial"/>
              <a:buNone/>
            </a:pPr>
            <a:r>
              <a:t/>
            </a:r>
            <a:endParaRPr/>
          </a:p>
          <a:p>
            <a:pPr indent="0" lvl="0" marL="0" marR="0" rtl="0" algn="ctr">
              <a:lnSpc>
                <a:spcPct val="90000"/>
              </a:lnSpc>
              <a:spcBef>
                <a:spcPts val="0"/>
              </a:spcBef>
              <a:spcAft>
                <a:spcPts val="0"/>
              </a:spcAft>
              <a:buClr>
                <a:srgbClr val="C00000"/>
              </a:buClr>
              <a:buSzPts val="450"/>
              <a:buFont typeface="Arial"/>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6"/>
                                        </p:tgtEl>
                                        <p:attrNameLst>
                                          <p:attrName>style.visibility</p:attrName>
                                        </p:attrNameLst>
                                      </p:cBhvr>
                                      <p:to>
                                        <p:strVal val="visible"/>
                                      </p:to>
                                    </p:set>
                                    <p:animEffect filter="fade" transition="in">
                                      <p:cBhvr>
                                        <p:cTn dur="500"/>
                                        <p:tgtEl>
                                          <p:spTgt spid="29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0" name="Shape 300"/>
        <p:cNvGrpSpPr/>
        <p:nvPr/>
      </p:nvGrpSpPr>
      <p:grpSpPr>
        <a:xfrm>
          <a:off x="0" y="0"/>
          <a:ext cx="0" cy="0"/>
          <a:chOff x="0" y="0"/>
          <a:chExt cx="0" cy="0"/>
        </a:xfrm>
      </p:grpSpPr>
      <p:sp>
        <p:nvSpPr>
          <p:cNvPr id="301" name="Google Shape;301;g6206138358_0_34"/>
          <p:cNvSpPr txBox="1"/>
          <p:nvPr>
            <p:ph type="title"/>
          </p:nvPr>
        </p:nvSpPr>
        <p:spPr>
          <a:xfrm>
            <a:off x="342440" y="2755785"/>
            <a:ext cx="5364300" cy="6594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C00000"/>
              </a:buClr>
              <a:buSzPts val="1100"/>
              <a:buFont typeface="Arial"/>
              <a:buNone/>
            </a:pPr>
            <a:r>
              <a:rPr i="0" lang="en-US" sz="4400" u="none" cap="none" strike="noStrike">
                <a:solidFill>
                  <a:srgbClr val="C00000"/>
                </a:solidFill>
                <a:latin typeface="Comic Sans MS"/>
                <a:ea typeface="Comic Sans MS"/>
                <a:cs typeface="Comic Sans MS"/>
                <a:sym typeface="Comic Sans MS"/>
              </a:rPr>
              <a:t>Module </a:t>
            </a:r>
            <a:r>
              <a:rPr lang="en-US">
                <a:latin typeface="Comic Sans MS"/>
                <a:ea typeface="Comic Sans MS"/>
                <a:cs typeface="Comic Sans MS"/>
                <a:sym typeface="Comic Sans MS"/>
              </a:rPr>
              <a:t>6</a:t>
            </a:r>
            <a:endParaRPr>
              <a:latin typeface="Comic Sans MS"/>
              <a:ea typeface="Comic Sans MS"/>
              <a:cs typeface="Comic Sans MS"/>
              <a:sym typeface="Comic Sans MS"/>
            </a:endParaRPr>
          </a:p>
        </p:txBody>
      </p:sp>
      <p:sp>
        <p:nvSpPr>
          <p:cNvPr id="302" name="Google Shape;302;g6206138358_0_34"/>
          <p:cNvSpPr txBox="1"/>
          <p:nvPr/>
        </p:nvSpPr>
        <p:spPr>
          <a:xfrm>
            <a:off x="342452" y="3415225"/>
            <a:ext cx="6630900" cy="6594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C00000"/>
              </a:buClr>
              <a:buSzPts val="1100"/>
              <a:buFont typeface="Arial"/>
              <a:buNone/>
            </a:pPr>
            <a:r>
              <a:rPr lang="en-US" sz="4400">
                <a:solidFill>
                  <a:srgbClr val="C00000"/>
                </a:solidFill>
                <a:latin typeface="Comic Sans MS"/>
                <a:ea typeface="Comic Sans MS"/>
                <a:cs typeface="Comic Sans MS"/>
                <a:sym typeface="Comic Sans MS"/>
              </a:rPr>
              <a:t>Volunteering </a:t>
            </a:r>
            <a:r>
              <a:rPr lang="en-US" sz="4400">
                <a:solidFill>
                  <a:srgbClr val="C00000"/>
                </a:solidFill>
                <a:latin typeface="Comic Sans MS"/>
                <a:ea typeface="Comic Sans MS"/>
                <a:cs typeface="Comic Sans MS"/>
                <a:sym typeface="Comic Sans MS"/>
              </a:rPr>
              <a:t> </a:t>
            </a:r>
            <a:endParaRPr i="0" sz="1400" u="none" cap="none" strike="noStrike">
              <a:solidFill>
                <a:srgbClr val="000000"/>
              </a:solidFill>
              <a:latin typeface="Comic Sans MS"/>
              <a:ea typeface="Comic Sans MS"/>
              <a:cs typeface="Comic Sans MS"/>
              <a:sym typeface="Comic Sans MS"/>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6" name="Shape 306"/>
        <p:cNvGrpSpPr/>
        <p:nvPr/>
      </p:nvGrpSpPr>
      <p:grpSpPr>
        <a:xfrm>
          <a:off x="0" y="0"/>
          <a:ext cx="0" cy="0"/>
          <a:chOff x="0" y="0"/>
          <a:chExt cx="0" cy="0"/>
        </a:xfrm>
      </p:grpSpPr>
      <p:sp>
        <p:nvSpPr>
          <p:cNvPr id="307" name="Google Shape;307;g6206138358_0_39"/>
          <p:cNvSpPr txBox="1"/>
          <p:nvPr/>
        </p:nvSpPr>
        <p:spPr>
          <a:xfrm>
            <a:off x="708700" y="2007075"/>
            <a:ext cx="10645200" cy="29025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90000"/>
              </a:lnSpc>
              <a:spcBef>
                <a:spcPts val="0"/>
              </a:spcBef>
              <a:spcAft>
                <a:spcPts val="0"/>
              </a:spcAft>
              <a:buNone/>
            </a:pPr>
            <a:r>
              <a:rPr lang="en-US" sz="1100">
                <a:solidFill>
                  <a:schemeClr val="dk1"/>
                </a:solidFill>
              </a:rPr>
              <a:t>		 	 	 		</a:t>
            </a:r>
            <a:endParaRPr sz="1100">
              <a:solidFill>
                <a:schemeClr val="dk1"/>
              </a:solidFill>
            </a:endParaRPr>
          </a:p>
          <a:p>
            <a:pPr indent="-228600" lvl="0" marL="457200" marR="0" rtl="0" algn="l">
              <a:lnSpc>
                <a:spcPct val="90000"/>
              </a:lnSpc>
              <a:spcBef>
                <a:spcPts val="0"/>
              </a:spcBef>
              <a:spcAft>
                <a:spcPts val="0"/>
              </a:spcAft>
              <a:buNone/>
            </a:pPr>
            <a:r>
              <a:rPr lang="en-US" sz="1100">
                <a:solidFill>
                  <a:schemeClr val="dk1"/>
                </a:solidFill>
              </a:rPr>
              <a:t>			</a:t>
            </a:r>
            <a:endParaRPr sz="1100">
              <a:solidFill>
                <a:schemeClr val="dk1"/>
              </a:solidFill>
            </a:endParaRPr>
          </a:p>
          <a:p>
            <a:pPr indent="-228600" lvl="0" marL="457200" marR="0" rtl="0" algn="l">
              <a:lnSpc>
                <a:spcPct val="90000"/>
              </a:lnSpc>
              <a:spcBef>
                <a:spcPts val="0"/>
              </a:spcBef>
              <a:spcAft>
                <a:spcPts val="0"/>
              </a:spcAft>
              <a:buNone/>
            </a:pPr>
            <a:r>
              <a:rPr lang="en-US" sz="1100">
                <a:solidFill>
                  <a:schemeClr val="dk1"/>
                </a:solidFill>
              </a:rPr>
              <a:t>	</a:t>
            </a:r>
            <a:r>
              <a:rPr lang="en-US" sz="2400">
                <a:solidFill>
                  <a:srgbClr val="CC0000"/>
                </a:solidFill>
                <a:latin typeface="Comic Sans MS"/>
                <a:ea typeface="Comic Sans MS"/>
                <a:cs typeface="Comic Sans MS"/>
                <a:sym typeface="Comic Sans MS"/>
              </a:rPr>
              <a:t>The Ability to deliver coaching practices across the content of this course.</a:t>
            </a:r>
            <a:endParaRPr sz="2400">
              <a:solidFill>
                <a:srgbClr val="CC0000"/>
              </a:solidFill>
              <a:latin typeface="Comic Sans MS"/>
              <a:ea typeface="Comic Sans MS"/>
              <a:cs typeface="Comic Sans MS"/>
              <a:sym typeface="Comic Sans MS"/>
            </a:endParaRPr>
          </a:p>
          <a:p>
            <a:pPr indent="-228600" lvl="0" marL="457200" marR="0" rtl="0" algn="l">
              <a:lnSpc>
                <a:spcPct val="90000"/>
              </a:lnSpc>
              <a:spcBef>
                <a:spcPts val="0"/>
              </a:spcBef>
              <a:spcAft>
                <a:spcPts val="0"/>
              </a:spcAft>
              <a:buNone/>
            </a:pPr>
            <a:br>
              <a:rPr lang="en-US" sz="2400">
                <a:solidFill>
                  <a:srgbClr val="840D35"/>
                </a:solidFill>
                <a:latin typeface="Comic Sans MS"/>
                <a:ea typeface="Comic Sans MS"/>
                <a:cs typeface="Comic Sans MS"/>
                <a:sym typeface="Comic Sans MS"/>
              </a:rPr>
            </a:br>
            <a:r>
              <a:rPr lang="en-US" sz="2400">
                <a:solidFill>
                  <a:schemeClr val="dk1"/>
                </a:solidFill>
                <a:latin typeface="Comic Sans MS"/>
                <a:ea typeface="Comic Sans MS"/>
                <a:cs typeface="Comic Sans MS"/>
                <a:sym typeface="Comic Sans MS"/>
              </a:rPr>
              <a:t> 						</a:t>
            </a:r>
            <a:endParaRPr sz="2400">
              <a:solidFill>
                <a:schemeClr val="dk1"/>
              </a:solidFill>
              <a:latin typeface="Comic Sans MS"/>
              <a:ea typeface="Comic Sans MS"/>
              <a:cs typeface="Comic Sans MS"/>
              <a:sym typeface="Comic Sans MS"/>
            </a:endParaRPr>
          </a:p>
          <a:p>
            <a:pPr indent="0" lvl="0" marL="0" rtl="0" algn="l">
              <a:lnSpc>
                <a:spcPct val="115000"/>
              </a:lnSpc>
              <a:spcBef>
                <a:spcPts val="0"/>
              </a:spcBef>
              <a:spcAft>
                <a:spcPts val="0"/>
              </a:spcAft>
              <a:buNone/>
            </a:pPr>
            <a:r>
              <a:rPr lang="en-US" sz="1100">
                <a:solidFill>
                  <a:schemeClr val="dk1"/>
                </a:solidFill>
              </a:rPr>
              <a:t>					 				</a:t>
            </a:r>
            <a:endParaRPr sz="1100">
              <a:solidFill>
                <a:schemeClr val="dk1"/>
              </a:solidFill>
            </a:endParaRPr>
          </a:p>
          <a:p>
            <a:pPr indent="-228600" lvl="0" marL="457200" marR="0" rtl="0" algn="l">
              <a:lnSpc>
                <a:spcPct val="90000"/>
              </a:lnSpc>
              <a:spcBef>
                <a:spcPts val="0"/>
              </a:spcBef>
              <a:spcAft>
                <a:spcPts val="0"/>
              </a:spcAft>
              <a:buNone/>
            </a:pPr>
            <a:r>
              <a:rPr lang="en-US" sz="1100">
                <a:solidFill>
                  <a:schemeClr val="dk1"/>
                </a:solidFill>
              </a:rPr>
              <a:t>			</a:t>
            </a:r>
            <a:endParaRPr sz="1100">
              <a:solidFill>
                <a:schemeClr val="dk1"/>
              </a:solidFill>
            </a:endParaRPr>
          </a:p>
          <a:p>
            <a:pPr indent="-228600" lvl="0" marL="457200" marR="0" rtl="0" algn="l">
              <a:lnSpc>
                <a:spcPct val="90000"/>
              </a:lnSpc>
              <a:spcBef>
                <a:spcPts val="0"/>
              </a:spcBef>
              <a:spcAft>
                <a:spcPts val="0"/>
              </a:spcAft>
              <a:buNone/>
            </a:pPr>
            <a:r>
              <a:rPr lang="en-US" sz="1100">
                <a:solidFill>
                  <a:schemeClr val="dk1"/>
                </a:solidFill>
              </a:rPr>
              <a:t>		</a:t>
            </a:r>
            <a:endParaRPr sz="1100">
              <a:solidFill>
                <a:schemeClr val="dk1"/>
              </a:solidFill>
            </a:endParaRPr>
          </a:p>
          <a:p>
            <a:pPr indent="0" lvl="0" marL="457200" marR="0" rtl="0" algn="l">
              <a:lnSpc>
                <a:spcPct val="90000"/>
              </a:lnSpc>
              <a:spcBef>
                <a:spcPts val="0"/>
              </a:spcBef>
              <a:spcAft>
                <a:spcPts val="0"/>
              </a:spcAft>
              <a:buNone/>
            </a:pPr>
            <a:r>
              <a:t/>
            </a:r>
            <a:endParaRPr sz="2400">
              <a:solidFill>
                <a:srgbClr val="C00000"/>
              </a:solidFill>
              <a:latin typeface="Comic Sans MS"/>
              <a:ea typeface="Comic Sans MS"/>
              <a:cs typeface="Comic Sans MS"/>
              <a:sym typeface="Comic Sans MS"/>
            </a:endParaRPr>
          </a:p>
          <a:p>
            <a:pPr indent="-228600" lvl="0" marL="228600" marR="0" rtl="0" algn="l">
              <a:lnSpc>
                <a:spcPct val="90000"/>
              </a:lnSpc>
              <a:spcBef>
                <a:spcPts val="1000"/>
              </a:spcBef>
              <a:spcAft>
                <a:spcPts val="0"/>
              </a:spcAft>
              <a:buClr>
                <a:srgbClr val="C00000"/>
              </a:buClr>
              <a:buSzPts val="1400"/>
              <a:buFont typeface="Arial"/>
              <a:buNone/>
            </a:pPr>
            <a:r>
              <a:t/>
            </a:r>
            <a:endParaRPr b="0" i="0" sz="1400" u="none" cap="none" strike="noStrike">
              <a:solidFill>
                <a:srgbClr val="C00000"/>
              </a:solidFill>
              <a:latin typeface="Arial"/>
              <a:ea typeface="Arial"/>
              <a:cs typeface="Arial"/>
              <a:sym typeface="Arial"/>
            </a:endParaRPr>
          </a:p>
        </p:txBody>
      </p:sp>
      <p:sp>
        <p:nvSpPr>
          <p:cNvPr id="308" name="Google Shape;308;g6206138358_0_39"/>
          <p:cNvSpPr txBox="1"/>
          <p:nvPr/>
        </p:nvSpPr>
        <p:spPr>
          <a:xfrm>
            <a:off x="838200" y="1457275"/>
            <a:ext cx="7677600" cy="4566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C00000"/>
              </a:buClr>
              <a:buSzPts val="450"/>
              <a:buFont typeface="Arial"/>
              <a:buNone/>
            </a:pPr>
            <a:r>
              <a:rPr b="1" i="0" lang="en-US" sz="2400" u="none" cap="none" strike="noStrike">
                <a:solidFill>
                  <a:srgbClr val="C00000"/>
                </a:solidFill>
                <a:latin typeface="Comic Sans MS"/>
                <a:ea typeface="Comic Sans MS"/>
                <a:cs typeface="Comic Sans MS"/>
                <a:sym typeface="Comic Sans MS"/>
              </a:rPr>
              <a:t>By the end of this module you</a:t>
            </a:r>
            <a:r>
              <a:rPr b="1" lang="en-US" sz="2400">
                <a:solidFill>
                  <a:srgbClr val="C00000"/>
                </a:solidFill>
                <a:latin typeface="Comic Sans MS"/>
                <a:ea typeface="Comic Sans MS"/>
                <a:cs typeface="Comic Sans MS"/>
                <a:sym typeface="Comic Sans MS"/>
              </a:rPr>
              <a:t> </a:t>
            </a:r>
            <a:r>
              <a:rPr b="1" i="0" lang="en-US" sz="2400" u="none" cap="none" strike="noStrike">
                <a:solidFill>
                  <a:srgbClr val="C00000"/>
                </a:solidFill>
                <a:latin typeface="Comic Sans MS"/>
                <a:ea typeface="Comic Sans MS"/>
                <a:cs typeface="Comic Sans MS"/>
                <a:sym typeface="Comic Sans MS"/>
              </a:rPr>
              <a:t>will have show</a:t>
            </a:r>
            <a:r>
              <a:rPr b="1" lang="en-US" sz="2400">
                <a:solidFill>
                  <a:srgbClr val="C00000"/>
                </a:solidFill>
                <a:latin typeface="Comic Sans MS"/>
                <a:ea typeface="Comic Sans MS"/>
                <a:cs typeface="Comic Sans MS"/>
                <a:sym typeface="Comic Sans MS"/>
              </a:rPr>
              <a:t>n</a:t>
            </a:r>
            <a:r>
              <a:rPr b="1" i="0" lang="en-US" sz="2400" u="none" cap="none" strike="noStrike">
                <a:solidFill>
                  <a:srgbClr val="C00000"/>
                </a:solidFill>
                <a:latin typeface="Comic Sans MS"/>
                <a:ea typeface="Comic Sans MS"/>
                <a:cs typeface="Comic Sans MS"/>
                <a:sym typeface="Comic Sans MS"/>
              </a:rPr>
              <a:t>: </a:t>
            </a:r>
            <a:endParaRPr i="0" sz="2400" u="none" cap="none" strike="noStrike">
              <a:solidFill>
                <a:srgbClr val="000000"/>
              </a:solidFill>
              <a:latin typeface="Comic Sans MS"/>
              <a:ea typeface="Comic Sans MS"/>
              <a:cs typeface="Comic Sans MS"/>
              <a:sym typeface="Comic Sans MS"/>
            </a:endParaRPr>
          </a:p>
        </p:txBody>
      </p:sp>
      <p:sp>
        <p:nvSpPr>
          <p:cNvPr id="309" name="Google Shape;309;g6206138358_0_39"/>
          <p:cNvSpPr txBox="1"/>
          <p:nvPr>
            <p:ph type="title"/>
          </p:nvPr>
        </p:nvSpPr>
        <p:spPr>
          <a:xfrm>
            <a:off x="838200" y="346837"/>
            <a:ext cx="10515600" cy="65910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C00000"/>
              </a:buClr>
              <a:buSzPts val="1100"/>
              <a:buFont typeface="Arial"/>
              <a:buNone/>
            </a:pPr>
            <a:r>
              <a:rPr i="0" lang="en-US" sz="4400" u="none" cap="none" strike="noStrike">
                <a:solidFill>
                  <a:srgbClr val="C00000"/>
                </a:solidFill>
                <a:latin typeface="Comic Sans MS"/>
                <a:ea typeface="Comic Sans MS"/>
                <a:cs typeface="Comic Sans MS"/>
                <a:sym typeface="Comic Sans MS"/>
              </a:rPr>
              <a:t>Module Outcomes</a:t>
            </a:r>
            <a:endParaRPr>
              <a:latin typeface="Comic Sans MS"/>
              <a:ea typeface="Comic Sans MS"/>
              <a:cs typeface="Comic Sans MS"/>
              <a:sym typeface="Comic Sans MS"/>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3" name="Shape 313"/>
        <p:cNvGrpSpPr/>
        <p:nvPr/>
      </p:nvGrpSpPr>
      <p:grpSpPr>
        <a:xfrm>
          <a:off x="0" y="0"/>
          <a:ext cx="0" cy="0"/>
          <a:chOff x="0" y="0"/>
          <a:chExt cx="0" cy="0"/>
        </a:xfrm>
      </p:grpSpPr>
      <p:sp>
        <p:nvSpPr>
          <p:cNvPr id="314" name="Google Shape;314;g6206138358_0_45"/>
          <p:cNvSpPr txBox="1"/>
          <p:nvPr/>
        </p:nvSpPr>
        <p:spPr>
          <a:xfrm>
            <a:off x="838200" y="346837"/>
            <a:ext cx="10515600" cy="65910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C00000"/>
              </a:buClr>
              <a:buSzPts val="1100"/>
              <a:buFont typeface="Arial"/>
              <a:buNone/>
            </a:pPr>
            <a:r>
              <a:rPr lang="en-US" sz="4400">
                <a:solidFill>
                  <a:srgbClr val="C00000"/>
                </a:solidFill>
                <a:latin typeface="Comic Sans MS"/>
                <a:ea typeface="Comic Sans MS"/>
                <a:cs typeface="Comic Sans MS"/>
                <a:sym typeface="Comic Sans MS"/>
              </a:rPr>
              <a:t>Course </a:t>
            </a:r>
            <a:endParaRPr i="0" sz="1400" u="none" cap="none" strike="noStrike">
              <a:solidFill>
                <a:srgbClr val="000000"/>
              </a:solidFill>
              <a:latin typeface="Comic Sans MS"/>
              <a:ea typeface="Comic Sans MS"/>
              <a:cs typeface="Comic Sans MS"/>
              <a:sym typeface="Comic Sans MS"/>
            </a:endParaRPr>
          </a:p>
        </p:txBody>
      </p:sp>
      <p:sp>
        <p:nvSpPr>
          <p:cNvPr id="315" name="Google Shape;315;g6206138358_0_45"/>
          <p:cNvSpPr txBox="1"/>
          <p:nvPr/>
        </p:nvSpPr>
        <p:spPr>
          <a:xfrm>
            <a:off x="838200" y="2784875"/>
            <a:ext cx="10515600" cy="48210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C00000"/>
              </a:buClr>
              <a:buSzPts val="350"/>
              <a:buFont typeface="Arial"/>
              <a:buNone/>
            </a:pPr>
            <a:r>
              <a:rPr lang="en-US" sz="2400">
                <a:solidFill>
                  <a:srgbClr val="C00000"/>
                </a:solidFill>
                <a:latin typeface="Comic Sans MS"/>
                <a:ea typeface="Comic Sans MS"/>
                <a:cs typeface="Comic Sans MS"/>
                <a:sym typeface="Comic Sans MS"/>
              </a:rPr>
              <a:t>Participate in the Educational Refereeing Course at your Region </a:t>
            </a:r>
            <a:endParaRPr i="0" sz="2400" u="none" cap="none" strike="noStrike">
              <a:solidFill>
                <a:srgbClr val="000000"/>
              </a:solidFill>
              <a:latin typeface="Comic Sans MS"/>
              <a:ea typeface="Comic Sans MS"/>
              <a:cs typeface="Comic Sans MS"/>
              <a:sym typeface="Comic Sans MS"/>
            </a:endParaRPr>
          </a:p>
        </p:txBody>
      </p:sp>
      <p:sp>
        <p:nvSpPr>
          <p:cNvPr id="316" name="Google Shape;316;g6206138358_0_45"/>
          <p:cNvSpPr txBox="1"/>
          <p:nvPr/>
        </p:nvSpPr>
        <p:spPr>
          <a:xfrm>
            <a:off x="1144350" y="1413825"/>
            <a:ext cx="10077000" cy="48210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C00000"/>
              </a:buClr>
              <a:buSzPts val="450"/>
              <a:buFont typeface="Arial"/>
              <a:buNone/>
            </a:pPr>
            <a:r>
              <a:t/>
            </a:r>
            <a:endParaRPr/>
          </a:p>
          <a:p>
            <a:pPr indent="0" lvl="0" marL="0" marR="0" rtl="0" algn="ctr">
              <a:lnSpc>
                <a:spcPct val="90000"/>
              </a:lnSpc>
              <a:spcBef>
                <a:spcPts val="0"/>
              </a:spcBef>
              <a:spcAft>
                <a:spcPts val="0"/>
              </a:spcAft>
              <a:buClr>
                <a:srgbClr val="C00000"/>
              </a:buClr>
              <a:buSzPts val="450"/>
              <a:buFont typeface="Arial"/>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6"/>
                                        </p:tgtEl>
                                        <p:attrNameLst>
                                          <p:attrName>style.visibility</p:attrName>
                                        </p:attrNameLst>
                                      </p:cBhvr>
                                      <p:to>
                                        <p:strVal val="visible"/>
                                      </p:to>
                                    </p:set>
                                    <p:animEffect filter="fade" transition="in">
                                      <p:cBhvr>
                                        <p:cTn dur="500"/>
                                        <p:tgtEl>
                                          <p:spTgt spid="31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0" name="Shape 320"/>
        <p:cNvGrpSpPr/>
        <p:nvPr/>
      </p:nvGrpSpPr>
      <p:grpSpPr>
        <a:xfrm>
          <a:off x="0" y="0"/>
          <a:ext cx="0" cy="0"/>
          <a:chOff x="0" y="0"/>
          <a:chExt cx="0" cy="0"/>
        </a:xfrm>
      </p:grpSpPr>
      <p:sp>
        <p:nvSpPr>
          <p:cNvPr id="321" name="Google Shape;321;g6206138358_0_51"/>
          <p:cNvSpPr txBox="1"/>
          <p:nvPr/>
        </p:nvSpPr>
        <p:spPr>
          <a:xfrm>
            <a:off x="838200" y="346837"/>
            <a:ext cx="10515600" cy="65910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C00000"/>
              </a:buClr>
              <a:buSzPts val="1100"/>
              <a:buFont typeface="Arial"/>
              <a:buNone/>
            </a:pPr>
            <a:r>
              <a:rPr i="0" lang="en-US" sz="4400" u="none" cap="none" strike="noStrike">
                <a:solidFill>
                  <a:srgbClr val="C00000"/>
                </a:solidFill>
                <a:latin typeface="Comic Sans MS"/>
                <a:ea typeface="Comic Sans MS"/>
                <a:cs typeface="Comic Sans MS"/>
                <a:sym typeface="Comic Sans MS"/>
              </a:rPr>
              <a:t>Reflection</a:t>
            </a:r>
            <a:endParaRPr i="0" sz="1400" u="none" cap="none" strike="noStrike">
              <a:solidFill>
                <a:srgbClr val="000000"/>
              </a:solidFill>
              <a:latin typeface="Comic Sans MS"/>
              <a:ea typeface="Comic Sans MS"/>
              <a:cs typeface="Comic Sans MS"/>
              <a:sym typeface="Comic Sans MS"/>
            </a:endParaRPr>
          </a:p>
        </p:txBody>
      </p:sp>
      <p:sp>
        <p:nvSpPr>
          <p:cNvPr id="322" name="Google Shape;322;g6206138358_0_51"/>
          <p:cNvSpPr txBox="1"/>
          <p:nvPr/>
        </p:nvSpPr>
        <p:spPr>
          <a:xfrm>
            <a:off x="838200" y="2784875"/>
            <a:ext cx="10515600" cy="48210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C00000"/>
              </a:buClr>
              <a:buSzPts val="350"/>
              <a:buFont typeface="Arial"/>
              <a:buNone/>
            </a:pPr>
            <a:r>
              <a:rPr i="0" lang="en-US" sz="2400" u="none" cap="none" strike="noStrike">
                <a:solidFill>
                  <a:srgbClr val="C00000"/>
                </a:solidFill>
                <a:latin typeface="Comic Sans MS"/>
                <a:ea typeface="Comic Sans MS"/>
                <a:cs typeface="Comic Sans MS"/>
                <a:sym typeface="Comic Sans MS"/>
              </a:rPr>
              <a:t>Please turn </a:t>
            </a:r>
            <a:r>
              <a:rPr lang="en-US" sz="2400">
                <a:solidFill>
                  <a:srgbClr val="C00000"/>
                </a:solidFill>
                <a:latin typeface="Comic Sans MS"/>
                <a:ea typeface="Comic Sans MS"/>
                <a:cs typeface="Comic Sans MS"/>
                <a:sym typeface="Comic Sans MS"/>
              </a:rPr>
              <a:t>to</a:t>
            </a:r>
            <a:r>
              <a:rPr i="0" lang="en-US" sz="2400" u="none" cap="none" strike="noStrike">
                <a:solidFill>
                  <a:srgbClr val="C00000"/>
                </a:solidFill>
                <a:latin typeface="Comic Sans MS"/>
                <a:ea typeface="Comic Sans MS"/>
                <a:cs typeface="Comic Sans MS"/>
                <a:sym typeface="Comic Sans MS"/>
              </a:rPr>
              <a:t> your workbook and reflective on the module</a:t>
            </a:r>
            <a:endParaRPr i="0" sz="2400" u="none" cap="none" strike="noStrike">
              <a:solidFill>
                <a:srgbClr val="C00000"/>
              </a:solidFill>
              <a:latin typeface="Comic Sans MS"/>
              <a:ea typeface="Comic Sans MS"/>
              <a:cs typeface="Comic Sans MS"/>
              <a:sym typeface="Comic Sans MS"/>
            </a:endParaRPr>
          </a:p>
          <a:p>
            <a:pPr indent="0" lvl="0" marL="0" marR="0" rtl="0" algn="ctr">
              <a:lnSpc>
                <a:spcPct val="90000"/>
              </a:lnSpc>
              <a:spcBef>
                <a:spcPts val="0"/>
              </a:spcBef>
              <a:spcAft>
                <a:spcPts val="0"/>
              </a:spcAft>
              <a:buClr>
                <a:srgbClr val="C00000"/>
              </a:buClr>
              <a:buSzPts val="350"/>
              <a:buFont typeface="Arial"/>
              <a:buNone/>
            </a:pPr>
            <a:r>
              <a:rPr i="0" lang="en-US" sz="2400" u="none" cap="none" strike="noStrike">
                <a:solidFill>
                  <a:srgbClr val="C00000"/>
                </a:solidFill>
                <a:latin typeface="Comic Sans MS"/>
                <a:ea typeface="Comic Sans MS"/>
                <a:cs typeface="Comic Sans MS"/>
                <a:sym typeface="Comic Sans MS"/>
              </a:rPr>
              <a:t> </a:t>
            </a:r>
            <a:r>
              <a:rPr lang="en-US" sz="2400">
                <a:solidFill>
                  <a:srgbClr val="C00000"/>
                </a:solidFill>
                <a:latin typeface="Comic Sans MS"/>
                <a:ea typeface="Comic Sans MS"/>
                <a:cs typeface="Comic Sans MS"/>
                <a:sym typeface="Comic Sans MS"/>
              </a:rPr>
              <a:t>Officiating </a:t>
            </a:r>
            <a:endParaRPr i="0" sz="2400" u="none" cap="none" strike="noStrike">
              <a:solidFill>
                <a:srgbClr val="000000"/>
              </a:solidFill>
              <a:latin typeface="Comic Sans MS"/>
              <a:ea typeface="Comic Sans MS"/>
              <a:cs typeface="Comic Sans MS"/>
              <a:sym typeface="Comic Sans MS"/>
            </a:endParaRPr>
          </a:p>
        </p:txBody>
      </p:sp>
      <p:sp>
        <p:nvSpPr>
          <p:cNvPr id="323" name="Google Shape;323;g6206138358_0_51"/>
          <p:cNvSpPr txBox="1"/>
          <p:nvPr/>
        </p:nvSpPr>
        <p:spPr>
          <a:xfrm>
            <a:off x="1144350" y="1413825"/>
            <a:ext cx="10077000" cy="48210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C00000"/>
              </a:buClr>
              <a:buSzPts val="450"/>
              <a:buFont typeface="Arial"/>
              <a:buNone/>
            </a:pPr>
            <a:r>
              <a:t/>
            </a:r>
            <a:endParaRPr/>
          </a:p>
          <a:p>
            <a:pPr indent="0" lvl="0" marL="0" marR="0" rtl="0" algn="ctr">
              <a:lnSpc>
                <a:spcPct val="90000"/>
              </a:lnSpc>
              <a:spcBef>
                <a:spcPts val="0"/>
              </a:spcBef>
              <a:spcAft>
                <a:spcPts val="0"/>
              </a:spcAft>
              <a:buClr>
                <a:srgbClr val="C00000"/>
              </a:buClr>
              <a:buSzPts val="450"/>
              <a:buFont typeface="Arial"/>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3"/>
                                        </p:tgtEl>
                                        <p:attrNameLst>
                                          <p:attrName>style.visibility</p:attrName>
                                        </p:attrNameLst>
                                      </p:cBhvr>
                                      <p:to>
                                        <p:strVal val="visible"/>
                                      </p:to>
                                    </p:set>
                                    <p:animEffect filter="fade" transition="in">
                                      <p:cBhvr>
                                        <p:cTn dur="500"/>
                                        <p:tgtEl>
                                          <p:spTgt spid="32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7" name="Shape 327"/>
        <p:cNvGrpSpPr/>
        <p:nvPr/>
      </p:nvGrpSpPr>
      <p:grpSpPr>
        <a:xfrm>
          <a:off x="0" y="0"/>
          <a:ext cx="0" cy="0"/>
          <a:chOff x="0" y="0"/>
          <a:chExt cx="0" cy="0"/>
        </a:xfrm>
      </p:grpSpPr>
      <p:sp>
        <p:nvSpPr>
          <p:cNvPr id="328" name="Google Shape;328;p65"/>
          <p:cNvSpPr txBox="1"/>
          <p:nvPr>
            <p:ph type="title"/>
          </p:nvPr>
        </p:nvSpPr>
        <p:spPr>
          <a:xfrm>
            <a:off x="838200" y="346837"/>
            <a:ext cx="10515599" cy="659003"/>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C00000"/>
              </a:buClr>
              <a:buSzPts val="1100"/>
              <a:buFont typeface="Arial"/>
              <a:buNone/>
            </a:pPr>
            <a:r>
              <a:rPr i="0" lang="en-US" sz="4400" u="none" cap="none" strike="noStrike">
                <a:solidFill>
                  <a:srgbClr val="C00000"/>
                </a:solidFill>
                <a:latin typeface="Comic Sans MS"/>
                <a:ea typeface="Comic Sans MS"/>
                <a:cs typeface="Comic Sans MS"/>
                <a:sym typeface="Comic Sans MS"/>
              </a:rPr>
              <a:t>Course Learning Outcomes</a:t>
            </a:r>
            <a:endParaRPr>
              <a:latin typeface="Comic Sans MS"/>
              <a:ea typeface="Comic Sans MS"/>
              <a:cs typeface="Comic Sans MS"/>
              <a:sym typeface="Comic Sans MS"/>
            </a:endParaRPr>
          </a:p>
        </p:txBody>
      </p:sp>
      <p:sp>
        <p:nvSpPr>
          <p:cNvPr id="329" name="Google Shape;329;p65"/>
          <p:cNvSpPr txBox="1"/>
          <p:nvPr>
            <p:ph idx="1" type="body"/>
          </p:nvPr>
        </p:nvSpPr>
        <p:spPr>
          <a:xfrm>
            <a:off x="838200" y="1548226"/>
            <a:ext cx="10515599" cy="37414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C00000"/>
              </a:buClr>
              <a:buSzPts val="450"/>
              <a:buFont typeface="Arial"/>
              <a:buNone/>
            </a:pPr>
            <a:r>
              <a:rPr b="1" i="0" lang="en-US" sz="1800" u="none" cap="none" strike="noStrike">
                <a:solidFill>
                  <a:srgbClr val="C00000"/>
                </a:solidFill>
                <a:latin typeface="Comic Sans MS"/>
                <a:ea typeface="Comic Sans MS"/>
                <a:cs typeface="Comic Sans MS"/>
                <a:sym typeface="Comic Sans MS"/>
              </a:rPr>
              <a:t>Now that you have reached the end of the course, you will be able to:</a:t>
            </a:r>
            <a:endParaRPr b="1" i="0" sz="1800" u="none" cap="none" strike="noStrike">
              <a:solidFill>
                <a:srgbClr val="C00000"/>
              </a:solidFill>
              <a:latin typeface="Comic Sans MS"/>
              <a:ea typeface="Comic Sans MS"/>
              <a:cs typeface="Comic Sans MS"/>
              <a:sym typeface="Comic Sans MS"/>
            </a:endParaRPr>
          </a:p>
          <a:p>
            <a:pPr indent="0" lvl="0" marL="0" marR="0" rtl="0" algn="l">
              <a:lnSpc>
                <a:spcPct val="90000"/>
              </a:lnSpc>
              <a:spcBef>
                <a:spcPts val="0"/>
              </a:spcBef>
              <a:spcAft>
                <a:spcPts val="0"/>
              </a:spcAft>
              <a:buClr>
                <a:srgbClr val="C00000"/>
              </a:buClr>
              <a:buSzPts val="450"/>
              <a:buFont typeface="Arial"/>
              <a:buNone/>
            </a:pPr>
            <a:r>
              <a:t/>
            </a:r>
            <a:endParaRPr b="1" sz="1800">
              <a:latin typeface="Comic Sans MS"/>
              <a:ea typeface="Comic Sans MS"/>
              <a:cs typeface="Comic Sans MS"/>
              <a:sym typeface="Comic Sans MS"/>
            </a:endParaRPr>
          </a:p>
          <a:p>
            <a:pPr indent="-228600" lvl="0" marL="228600" marR="0" rtl="0" algn="l">
              <a:lnSpc>
                <a:spcPct val="150000"/>
              </a:lnSpc>
              <a:spcBef>
                <a:spcPts val="1000"/>
              </a:spcBef>
              <a:spcAft>
                <a:spcPts val="0"/>
              </a:spcAft>
              <a:buClr>
                <a:srgbClr val="C00000"/>
              </a:buClr>
              <a:buSzPts val="1800"/>
              <a:buFont typeface="Comic Sans MS"/>
              <a:buChar char="•"/>
            </a:pPr>
            <a:r>
              <a:rPr i="0" lang="en-US" sz="1800" u="none" cap="none" strike="noStrike">
                <a:solidFill>
                  <a:srgbClr val="C00000"/>
                </a:solidFill>
                <a:latin typeface="Comic Sans MS"/>
                <a:ea typeface="Comic Sans MS"/>
                <a:cs typeface="Comic Sans MS"/>
                <a:sym typeface="Comic Sans MS"/>
              </a:rPr>
              <a:t>Provide a safe and fun environment to learn.</a:t>
            </a:r>
            <a:endParaRPr>
              <a:latin typeface="Comic Sans MS"/>
              <a:ea typeface="Comic Sans MS"/>
              <a:cs typeface="Comic Sans MS"/>
              <a:sym typeface="Comic Sans MS"/>
            </a:endParaRPr>
          </a:p>
          <a:p>
            <a:pPr indent="-228600" lvl="0" marL="228600" marR="0" rtl="0" algn="l">
              <a:lnSpc>
                <a:spcPct val="150000"/>
              </a:lnSpc>
              <a:spcBef>
                <a:spcPts val="1000"/>
              </a:spcBef>
              <a:spcAft>
                <a:spcPts val="0"/>
              </a:spcAft>
              <a:buClr>
                <a:srgbClr val="C00000"/>
              </a:buClr>
              <a:buSzPts val="1800"/>
              <a:buFont typeface="Comic Sans MS"/>
              <a:buChar char="•"/>
            </a:pPr>
            <a:r>
              <a:rPr i="0" lang="en-US" sz="1800" u="none" cap="none" strike="noStrike">
                <a:solidFill>
                  <a:srgbClr val="C00000"/>
                </a:solidFill>
                <a:latin typeface="Comic Sans MS"/>
                <a:ea typeface="Comic Sans MS"/>
                <a:cs typeface="Comic Sans MS"/>
                <a:sym typeface="Comic Sans MS"/>
              </a:rPr>
              <a:t>Ability to coach and understand the benefits of coaching through games.</a:t>
            </a:r>
            <a:endParaRPr>
              <a:latin typeface="Comic Sans MS"/>
              <a:ea typeface="Comic Sans MS"/>
              <a:cs typeface="Comic Sans MS"/>
              <a:sym typeface="Comic Sans MS"/>
            </a:endParaRPr>
          </a:p>
          <a:p>
            <a:pPr indent="-228600" lvl="0" marL="228600" marR="0" rtl="0" algn="l">
              <a:lnSpc>
                <a:spcPct val="150000"/>
              </a:lnSpc>
              <a:spcBef>
                <a:spcPts val="1000"/>
              </a:spcBef>
              <a:spcAft>
                <a:spcPts val="0"/>
              </a:spcAft>
              <a:buClr>
                <a:srgbClr val="C00000"/>
              </a:buClr>
              <a:buSzPts val="1800"/>
              <a:buFont typeface="Comic Sans MS"/>
              <a:buChar char="•"/>
            </a:pPr>
            <a:r>
              <a:rPr i="0" lang="en-US" sz="1800" u="none" cap="none" strike="noStrike">
                <a:solidFill>
                  <a:srgbClr val="C00000"/>
                </a:solidFill>
                <a:latin typeface="Comic Sans MS"/>
                <a:ea typeface="Comic Sans MS"/>
                <a:cs typeface="Comic Sans MS"/>
                <a:sym typeface="Comic Sans MS"/>
              </a:rPr>
              <a:t>Understand the benefits of ‘Whole Player, Whole Coach</a:t>
            </a:r>
            <a:endParaRPr>
              <a:latin typeface="Comic Sans MS"/>
              <a:ea typeface="Comic Sans MS"/>
              <a:cs typeface="Comic Sans MS"/>
              <a:sym typeface="Comic Sans MS"/>
            </a:endParaRPr>
          </a:p>
          <a:p>
            <a:pPr indent="-228600" lvl="0" marL="228600" marR="0" rtl="0" algn="l">
              <a:lnSpc>
                <a:spcPct val="150000"/>
              </a:lnSpc>
              <a:spcBef>
                <a:spcPts val="1000"/>
              </a:spcBef>
              <a:spcAft>
                <a:spcPts val="0"/>
              </a:spcAft>
              <a:buClr>
                <a:srgbClr val="C00000"/>
              </a:buClr>
              <a:buSzPts val="1800"/>
              <a:buFont typeface="Comic Sans MS"/>
              <a:buChar char="•"/>
            </a:pPr>
            <a:r>
              <a:rPr i="0" lang="en-US" sz="1800" u="none" cap="none" strike="noStrike">
                <a:solidFill>
                  <a:srgbClr val="C00000"/>
                </a:solidFill>
                <a:latin typeface="Comic Sans MS"/>
                <a:ea typeface="Comic Sans MS"/>
                <a:cs typeface="Comic Sans MS"/>
                <a:sym typeface="Comic Sans MS"/>
              </a:rPr>
              <a:t>Effectively and safely coach the tackle and early contact</a:t>
            </a:r>
            <a:endParaRPr>
              <a:latin typeface="Comic Sans MS"/>
              <a:ea typeface="Comic Sans MS"/>
              <a:cs typeface="Comic Sans MS"/>
              <a:sym typeface="Comic Sans MS"/>
            </a:endParaRPr>
          </a:p>
          <a:p>
            <a:pPr indent="-228600" lvl="0" marL="228600" marR="0" rtl="0" algn="l">
              <a:lnSpc>
                <a:spcPct val="150000"/>
              </a:lnSpc>
              <a:spcBef>
                <a:spcPts val="1000"/>
              </a:spcBef>
              <a:spcAft>
                <a:spcPts val="0"/>
              </a:spcAft>
              <a:buClr>
                <a:srgbClr val="C00000"/>
              </a:buClr>
              <a:buSzPts val="1800"/>
              <a:buFont typeface="Comic Sans MS"/>
              <a:buChar char="•"/>
            </a:pPr>
            <a:r>
              <a:rPr i="0" lang="en-US" sz="1800" u="none" cap="none" strike="noStrike">
                <a:solidFill>
                  <a:srgbClr val="C00000"/>
                </a:solidFill>
                <a:latin typeface="Comic Sans MS"/>
                <a:ea typeface="Comic Sans MS"/>
                <a:cs typeface="Comic Sans MS"/>
                <a:sym typeface="Comic Sans MS"/>
              </a:rPr>
              <a:t>Understand the WRU Development Pathway and age laws</a:t>
            </a:r>
            <a:endParaRPr>
              <a:latin typeface="Comic Sans MS"/>
              <a:ea typeface="Comic Sans MS"/>
              <a:cs typeface="Comic Sans MS"/>
              <a:sym typeface="Comic Sans MS"/>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3" name="Shape 333"/>
        <p:cNvGrpSpPr/>
        <p:nvPr/>
      </p:nvGrpSpPr>
      <p:grpSpPr>
        <a:xfrm>
          <a:off x="0" y="0"/>
          <a:ext cx="0" cy="0"/>
          <a:chOff x="0" y="0"/>
          <a:chExt cx="0" cy="0"/>
        </a:xfrm>
      </p:grpSpPr>
      <p:sp>
        <p:nvSpPr>
          <p:cNvPr id="334" name="Google Shape;334;p32"/>
          <p:cNvSpPr txBox="1"/>
          <p:nvPr>
            <p:ph type="title"/>
          </p:nvPr>
        </p:nvSpPr>
        <p:spPr>
          <a:xfrm>
            <a:off x="838200" y="346837"/>
            <a:ext cx="10515599" cy="659003"/>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C00000"/>
              </a:buClr>
              <a:buSzPts val="1100"/>
              <a:buFont typeface="Arial"/>
              <a:buNone/>
            </a:pPr>
            <a:r>
              <a:rPr lang="en-US">
                <a:latin typeface="Comic Sans MS"/>
                <a:ea typeface="Comic Sans MS"/>
                <a:cs typeface="Comic Sans MS"/>
                <a:sym typeface="Comic Sans MS"/>
              </a:rPr>
              <a:t>HST - Online courses.</a:t>
            </a:r>
            <a:endParaRPr>
              <a:latin typeface="Comic Sans MS"/>
              <a:ea typeface="Comic Sans MS"/>
              <a:cs typeface="Comic Sans MS"/>
              <a:sym typeface="Comic Sans MS"/>
            </a:endParaRPr>
          </a:p>
        </p:txBody>
      </p:sp>
      <p:sp>
        <p:nvSpPr>
          <p:cNvPr id="335" name="Google Shape;335;p32"/>
          <p:cNvSpPr txBox="1"/>
          <p:nvPr>
            <p:ph idx="1" type="body"/>
          </p:nvPr>
        </p:nvSpPr>
        <p:spPr>
          <a:xfrm>
            <a:off x="838200" y="1672226"/>
            <a:ext cx="10515600" cy="40335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1000"/>
              </a:spcBef>
              <a:spcAft>
                <a:spcPts val="0"/>
              </a:spcAft>
              <a:buClr>
                <a:srgbClr val="C00000"/>
              </a:buClr>
              <a:buSzPts val="450"/>
              <a:buFont typeface="Arial"/>
              <a:buNone/>
            </a:pPr>
            <a:r>
              <a:t/>
            </a:r>
            <a:endParaRPr b="0" i="0" sz="1800" u="none" cap="none" strike="noStrike">
              <a:solidFill>
                <a:srgbClr val="C00000"/>
              </a:solidFill>
              <a:latin typeface="Arial"/>
              <a:ea typeface="Arial"/>
              <a:cs typeface="Arial"/>
              <a:sym typeface="Arial"/>
            </a:endParaRPr>
          </a:p>
          <a:p>
            <a:pPr indent="0" lvl="0" marL="0" marR="0" rtl="0" algn="ctr">
              <a:lnSpc>
                <a:spcPct val="90000"/>
              </a:lnSpc>
              <a:spcBef>
                <a:spcPts val="1000"/>
              </a:spcBef>
              <a:spcAft>
                <a:spcPts val="0"/>
              </a:spcAft>
              <a:buClr>
                <a:srgbClr val="C00000"/>
              </a:buClr>
              <a:buSzPts val="450"/>
              <a:buFont typeface="Arial"/>
              <a:buNone/>
            </a:pPr>
            <a:r>
              <a:rPr i="0" lang="en-US" sz="3000" u="none" cap="none" strike="noStrike">
                <a:solidFill>
                  <a:srgbClr val="C00000"/>
                </a:solidFill>
                <a:latin typeface="Comic Sans MS"/>
                <a:ea typeface="Comic Sans MS"/>
                <a:cs typeface="Comic Sans MS"/>
                <a:sym typeface="Comic Sans MS"/>
              </a:rPr>
              <a:t>Online World Rugby </a:t>
            </a:r>
            <a:r>
              <a:rPr lang="en-US" sz="3000">
                <a:latin typeface="Comic Sans MS"/>
                <a:ea typeface="Comic Sans MS"/>
                <a:cs typeface="Comic Sans MS"/>
                <a:sym typeface="Comic Sans MS"/>
              </a:rPr>
              <a:t>Laws</a:t>
            </a:r>
            <a:endParaRPr sz="3000">
              <a:latin typeface="Comic Sans MS"/>
              <a:ea typeface="Comic Sans MS"/>
              <a:cs typeface="Comic Sans MS"/>
              <a:sym typeface="Comic Sans MS"/>
            </a:endParaRPr>
          </a:p>
          <a:p>
            <a:pPr indent="0" lvl="0" marL="0" marR="0" rtl="0" algn="ctr">
              <a:lnSpc>
                <a:spcPct val="90000"/>
              </a:lnSpc>
              <a:spcBef>
                <a:spcPts val="1000"/>
              </a:spcBef>
              <a:spcAft>
                <a:spcPts val="0"/>
              </a:spcAft>
              <a:buClr>
                <a:srgbClr val="C00000"/>
              </a:buClr>
              <a:buSzPts val="450"/>
              <a:buFont typeface="Arial"/>
              <a:buNone/>
            </a:pPr>
            <a:r>
              <a:rPr i="0" lang="en-US" sz="3000" u="none" cap="none" strike="noStrike">
                <a:solidFill>
                  <a:srgbClr val="C00000"/>
                </a:solidFill>
                <a:latin typeface="Comic Sans MS"/>
                <a:ea typeface="Comic Sans MS"/>
                <a:cs typeface="Comic Sans MS"/>
                <a:sym typeface="Comic Sans MS"/>
              </a:rPr>
              <a:t>Online World Rugby Rugby Ready</a:t>
            </a:r>
            <a:endParaRPr sz="3000">
              <a:latin typeface="Comic Sans MS"/>
              <a:ea typeface="Comic Sans MS"/>
              <a:cs typeface="Comic Sans MS"/>
              <a:sym typeface="Comic Sans MS"/>
            </a:endParaRPr>
          </a:p>
          <a:p>
            <a:pPr indent="0" lvl="0" marL="0" marR="0" rtl="0" algn="ctr">
              <a:lnSpc>
                <a:spcPct val="90000"/>
              </a:lnSpc>
              <a:spcBef>
                <a:spcPts val="1000"/>
              </a:spcBef>
              <a:spcAft>
                <a:spcPts val="0"/>
              </a:spcAft>
              <a:buClr>
                <a:srgbClr val="C00000"/>
              </a:buClr>
              <a:buSzPts val="450"/>
              <a:buFont typeface="Arial"/>
              <a:buNone/>
            </a:pPr>
            <a:r>
              <a:rPr i="0" lang="en-US" sz="3000" u="none" cap="none" strike="noStrike">
                <a:solidFill>
                  <a:srgbClr val="C00000"/>
                </a:solidFill>
                <a:latin typeface="Comic Sans MS"/>
                <a:ea typeface="Comic Sans MS"/>
                <a:cs typeface="Comic Sans MS"/>
                <a:sym typeface="Comic Sans MS"/>
              </a:rPr>
              <a:t>Online World </a:t>
            </a:r>
            <a:r>
              <a:rPr lang="en-US" sz="3000">
                <a:latin typeface="Comic Sans MS"/>
                <a:ea typeface="Comic Sans MS"/>
                <a:cs typeface="Comic Sans MS"/>
                <a:sym typeface="Comic Sans MS"/>
              </a:rPr>
              <a:t>Rugby </a:t>
            </a:r>
            <a:r>
              <a:rPr i="0" lang="en-US" sz="3000" u="none" cap="none" strike="noStrike">
                <a:solidFill>
                  <a:srgbClr val="C00000"/>
                </a:solidFill>
                <a:latin typeface="Comic Sans MS"/>
                <a:ea typeface="Comic Sans MS"/>
                <a:cs typeface="Comic Sans MS"/>
                <a:sym typeface="Comic Sans MS"/>
              </a:rPr>
              <a:t>Introduction to coaching</a:t>
            </a:r>
            <a:endParaRPr i="0" sz="3000" u="none" cap="none" strike="noStrike">
              <a:solidFill>
                <a:srgbClr val="C00000"/>
              </a:solidFill>
              <a:latin typeface="Comic Sans MS"/>
              <a:ea typeface="Comic Sans MS"/>
              <a:cs typeface="Comic Sans MS"/>
              <a:sym typeface="Comic Sans MS"/>
            </a:endParaRPr>
          </a:p>
          <a:p>
            <a:pPr indent="0" lvl="0" marL="0" marR="0" rtl="0" algn="ctr">
              <a:lnSpc>
                <a:spcPct val="90000"/>
              </a:lnSpc>
              <a:spcBef>
                <a:spcPts val="1000"/>
              </a:spcBef>
              <a:spcAft>
                <a:spcPts val="0"/>
              </a:spcAft>
              <a:buClr>
                <a:srgbClr val="C00000"/>
              </a:buClr>
              <a:buSzPts val="450"/>
              <a:buFont typeface="Arial"/>
              <a:buNone/>
            </a:pPr>
            <a:r>
              <a:t/>
            </a:r>
            <a:endParaRPr sz="3000">
              <a:latin typeface="Comic Sans MS"/>
              <a:ea typeface="Comic Sans MS"/>
              <a:cs typeface="Comic Sans MS"/>
              <a:sym typeface="Comic Sans MS"/>
            </a:endParaRPr>
          </a:p>
          <a:p>
            <a:pPr indent="0" lvl="0" marL="0" marR="0" rtl="0" algn="ctr">
              <a:lnSpc>
                <a:spcPct val="90000"/>
              </a:lnSpc>
              <a:spcBef>
                <a:spcPts val="1000"/>
              </a:spcBef>
              <a:spcAft>
                <a:spcPts val="0"/>
              </a:spcAft>
              <a:buClr>
                <a:srgbClr val="C00000"/>
              </a:buClr>
              <a:buSzPts val="450"/>
              <a:buFont typeface="Arial"/>
              <a:buNone/>
            </a:pPr>
            <a:r>
              <a:rPr lang="en-US" sz="3000">
                <a:latin typeface="Comic Sans MS"/>
                <a:ea typeface="Comic Sans MS"/>
                <a:cs typeface="Comic Sans MS"/>
                <a:sym typeface="Comic Sans MS"/>
              </a:rPr>
              <a:t>(download your certificate and show your tutor)</a:t>
            </a:r>
            <a:endParaRPr sz="3000">
              <a:latin typeface="Comic Sans MS"/>
              <a:ea typeface="Comic Sans MS"/>
              <a:cs typeface="Comic Sans MS"/>
              <a:sym typeface="Comic Sans MS"/>
            </a:endParaRPr>
          </a:p>
          <a:p>
            <a:pPr indent="-228600" lvl="0" marL="228600" marR="0" rtl="0" algn="ctr">
              <a:lnSpc>
                <a:spcPct val="90000"/>
              </a:lnSpc>
              <a:spcBef>
                <a:spcPts val="1000"/>
              </a:spcBef>
              <a:spcAft>
                <a:spcPts val="0"/>
              </a:spcAft>
              <a:buClr>
                <a:srgbClr val="C00000"/>
              </a:buClr>
              <a:buSzPts val="2800"/>
              <a:buFont typeface="Arial"/>
              <a:buNone/>
            </a:pPr>
            <a:r>
              <a:t/>
            </a:r>
            <a:endParaRPr b="0" i="0" sz="2800" u="none" cap="none" strike="noStrike">
              <a:solidFill>
                <a:srgbClr val="C00000"/>
              </a:solidFill>
              <a:latin typeface="Arial"/>
              <a:ea typeface="Arial"/>
              <a:cs typeface="Arial"/>
              <a:sym typeface="Arial"/>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9" name="Shape 339"/>
        <p:cNvGrpSpPr/>
        <p:nvPr/>
      </p:nvGrpSpPr>
      <p:grpSpPr>
        <a:xfrm>
          <a:off x="0" y="0"/>
          <a:ext cx="0" cy="0"/>
          <a:chOff x="0" y="0"/>
          <a:chExt cx="0" cy="0"/>
        </a:xfrm>
      </p:grpSpPr>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9" name="Shape 49"/>
        <p:cNvGrpSpPr/>
        <p:nvPr/>
      </p:nvGrpSpPr>
      <p:grpSpPr>
        <a:xfrm>
          <a:off x="0" y="0"/>
          <a:ext cx="0" cy="0"/>
          <a:chOff x="0" y="0"/>
          <a:chExt cx="0" cy="0"/>
        </a:xfrm>
      </p:grpSpPr>
      <p:sp>
        <p:nvSpPr>
          <p:cNvPr id="50" name="Google Shape;50;p7"/>
          <p:cNvSpPr txBox="1"/>
          <p:nvPr>
            <p:ph type="title"/>
          </p:nvPr>
        </p:nvSpPr>
        <p:spPr>
          <a:xfrm>
            <a:off x="342440" y="2755785"/>
            <a:ext cx="5364296" cy="65944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C00000"/>
              </a:buClr>
              <a:buSzPts val="1100"/>
              <a:buFont typeface="Arial"/>
              <a:buNone/>
            </a:pPr>
            <a:r>
              <a:rPr i="0" lang="en-US" sz="4400" u="none" cap="none" strike="noStrike">
                <a:solidFill>
                  <a:srgbClr val="C00000"/>
                </a:solidFill>
                <a:latin typeface="Comic Sans MS"/>
                <a:ea typeface="Comic Sans MS"/>
                <a:cs typeface="Comic Sans MS"/>
                <a:sym typeface="Comic Sans MS"/>
              </a:rPr>
              <a:t>Module 1</a:t>
            </a:r>
            <a:endParaRPr>
              <a:latin typeface="Comic Sans MS"/>
              <a:ea typeface="Comic Sans MS"/>
              <a:cs typeface="Comic Sans MS"/>
              <a:sym typeface="Comic Sans MS"/>
            </a:endParaRPr>
          </a:p>
        </p:txBody>
      </p:sp>
      <p:sp>
        <p:nvSpPr>
          <p:cNvPr id="51" name="Google Shape;51;p7"/>
          <p:cNvSpPr txBox="1"/>
          <p:nvPr/>
        </p:nvSpPr>
        <p:spPr>
          <a:xfrm>
            <a:off x="342439" y="3415228"/>
            <a:ext cx="6058359" cy="65944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C00000"/>
              </a:buClr>
              <a:buSzPts val="1100"/>
              <a:buFont typeface="Arial"/>
              <a:buNone/>
            </a:pPr>
            <a:r>
              <a:rPr i="0" lang="en-US" sz="4400" u="none" cap="none" strike="noStrike">
                <a:solidFill>
                  <a:srgbClr val="C00000"/>
                </a:solidFill>
                <a:latin typeface="Comic Sans MS"/>
                <a:ea typeface="Comic Sans MS"/>
                <a:cs typeface="Comic Sans MS"/>
                <a:sym typeface="Comic Sans MS"/>
              </a:rPr>
              <a:t>Effective Coaching</a:t>
            </a:r>
            <a:endParaRPr i="0" sz="1400" u="none" cap="none" strike="noStrike">
              <a:solidFill>
                <a:srgbClr val="000000"/>
              </a:solidFill>
              <a:latin typeface="Comic Sans MS"/>
              <a:ea typeface="Comic Sans MS"/>
              <a:cs typeface="Comic Sans MS"/>
              <a:sym typeface="Comic Sans MS"/>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5" name="Shape 55"/>
        <p:cNvGrpSpPr/>
        <p:nvPr/>
      </p:nvGrpSpPr>
      <p:grpSpPr>
        <a:xfrm>
          <a:off x="0" y="0"/>
          <a:ext cx="0" cy="0"/>
          <a:chOff x="0" y="0"/>
          <a:chExt cx="0" cy="0"/>
        </a:xfrm>
      </p:grpSpPr>
      <p:sp>
        <p:nvSpPr>
          <p:cNvPr id="56" name="Google Shape;56;p8"/>
          <p:cNvSpPr txBox="1"/>
          <p:nvPr>
            <p:ph type="title"/>
          </p:nvPr>
        </p:nvSpPr>
        <p:spPr>
          <a:xfrm>
            <a:off x="838200" y="346837"/>
            <a:ext cx="10515599" cy="659003"/>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C00000"/>
              </a:buClr>
              <a:buSzPts val="1100"/>
              <a:buFont typeface="Arial"/>
              <a:buNone/>
            </a:pPr>
            <a:r>
              <a:rPr i="0" lang="en-US" sz="4400" u="none" cap="none" strike="noStrike">
                <a:solidFill>
                  <a:srgbClr val="C00000"/>
                </a:solidFill>
                <a:latin typeface="Comic Sans MS"/>
                <a:ea typeface="Comic Sans MS"/>
                <a:cs typeface="Comic Sans MS"/>
                <a:sym typeface="Comic Sans MS"/>
              </a:rPr>
              <a:t>Module Outcomes</a:t>
            </a:r>
            <a:endParaRPr>
              <a:latin typeface="Comic Sans MS"/>
              <a:ea typeface="Comic Sans MS"/>
              <a:cs typeface="Comic Sans MS"/>
              <a:sym typeface="Comic Sans MS"/>
            </a:endParaRPr>
          </a:p>
        </p:txBody>
      </p:sp>
      <p:sp>
        <p:nvSpPr>
          <p:cNvPr id="57" name="Google Shape;57;p8"/>
          <p:cNvSpPr txBox="1"/>
          <p:nvPr>
            <p:ph idx="1" type="body"/>
          </p:nvPr>
        </p:nvSpPr>
        <p:spPr>
          <a:xfrm>
            <a:off x="838200" y="2121820"/>
            <a:ext cx="10515600" cy="2328600"/>
          </a:xfrm>
          <a:prstGeom prst="rect">
            <a:avLst/>
          </a:prstGeom>
          <a:noFill/>
          <a:ln>
            <a:noFill/>
          </a:ln>
        </p:spPr>
        <p:txBody>
          <a:bodyPr anchorCtr="0" anchor="t" bIns="45700" lIns="91425" spcFirstLastPara="1" rIns="91425" wrap="square" tIns="45700">
            <a:noAutofit/>
          </a:bodyPr>
          <a:lstStyle/>
          <a:p>
            <a:pPr indent="0" lvl="0" marL="457200" marR="0" rtl="0" algn="l">
              <a:lnSpc>
                <a:spcPct val="90000"/>
              </a:lnSpc>
              <a:spcBef>
                <a:spcPts val="0"/>
              </a:spcBef>
              <a:spcAft>
                <a:spcPts val="0"/>
              </a:spcAft>
              <a:buNone/>
            </a:pPr>
            <a:r>
              <a:rPr i="0" lang="en-US" u="none" cap="none" strike="noStrike">
                <a:solidFill>
                  <a:srgbClr val="C00000"/>
                </a:solidFill>
                <a:latin typeface="Comic Sans MS"/>
                <a:ea typeface="Comic Sans MS"/>
                <a:cs typeface="Comic Sans MS"/>
                <a:sym typeface="Comic Sans MS"/>
              </a:rPr>
              <a:t>Gain an understanding of positive Coach and Player </a:t>
            </a:r>
            <a:r>
              <a:rPr lang="en-US">
                <a:latin typeface="Comic Sans MS"/>
                <a:ea typeface="Comic Sans MS"/>
                <a:cs typeface="Comic Sans MS"/>
                <a:sym typeface="Comic Sans MS"/>
              </a:rPr>
              <a:t>characteristics</a:t>
            </a:r>
            <a:r>
              <a:rPr i="0" lang="en-US" u="none" cap="none" strike="noStrike">
                <a:solidFill>
                  <a:srgbClr val="C00000"/>
                </a:solidFill>
                <a:latin typeface="Comic Sans MS"/>
                <a:ea typeface="Comic Sans MS"/>
                <a:cs typeface="Comic Sans MS"/>
                <a:sym typeface="Comic Sans MS"/>
              </a:rPr>
              <a:t> and creating the right environment</a:t>
            </a:r>
            <a:endParaRPr>
              <a:latin typeface="Comic Sans MS"/>
              <a:ea typeface="Comic Sans MS"/>
              <a:cs typeface="Comic Sans MS"/>
              <a:sym typeface="Comic Sans MS"/>
            </a:endParaRPr>
          </a:p>
          <a:p>
            <a:pPr indent="-139700" lvl="0" marL="228600" marR="0" rtl="0" algn="l">
              <a:lnSpc>
                <a:spcPct val="90000"/>
              </a:lnSpc>
              <a:spcBef>
                <a:spcPts val="0"/>
              </a:spcBef>
              <a:spcAft>
                <a:spcPts val="0"/>
              </a:spcAft>
              <a:buClr>
                <a:srgbClr val="C00000"/>
              </a:buClr>
              <a:buSzPts val="1400"/>
              <a:buFont typeface="Arial"/>
              <a:buNone/>
            </a:pPr>
            <a:r>
              <a:t/>
            </a:r>
            <a:endParaRPr>
              <a:latin typeface="Comic Sans MS"/>
              <a:ea typeface="Comic Sans MS"/>
              <a:cs typeface="Comic Sans MS"/>
              <a:sym typeface="Comic Sans MS"/>
            </a:endParaRPr>
          </a:p>
          <a:p>
            <a:pPr indent="0" lvl="0" marL="457200" marR="0" rtl="0" algn="l">
              <a:lnSpc>
                <a:spcPct val="90000"/>
              </a:lnSpc>
              <a:spcBef>
                <a:spcPts val="1000"/>
              </a:spcBef>
              <a:spcAft>
                <a:spcPts val="0"/>
              </a:spcAft>
              <a:buNone/>
            </a:pPr>
            <a:r>
              <a:rPr i="0" lang="en-US" u="none" cap="none" strike="noStrike">
                <a:solidFill>
                  <a:srgbClr val="C00000"/>
                </a:solidFill>
                <a:latin typeface="Comic Sans MS"/>
                <a:ea typeface="Comic Sans MS"/>
                <a:cs typeface="Comic Sans MS"/>
                <a:sym typeface="Comic Sans MS"/>
              </a:rPr>
              <a:t>Understand the importance of coaching through games </a:t>
            </a:r>
            <a:endParaRPr i="0" u="none" cap="none" strike="noStrike">
              <a:solidFill>
                <a:srgbClr val="C00000"/>
              </a:solidFill>
              <a:latin typeface="Comic Sans MS"/>
              <a:ea typeface="Comic Sans MS"/>
              <a:cs typeface="Comic Sans MS"/>
              <a:sym typeface="Comic Sans MS"/>
            </a:endParaRPr>
          </a:p>
          <a:p>
            <a:pPr indent="-139700" lvl="0" marL="228600" marR="0" rtl="0" algn="l">
              <a:lnSpc>
                <a:spcPct val="90000"/>
              </a:lnSpc>
              <a:spcBef>
                <a:spcPts val="1000"/>
              </a:spcBef>
              <a:spcAft>
                <a:spcPts val="0"/>
              </a:spcAft>
              <a:buClr>
                <a:srgbClr val="C00000"/>
              </a:buClr>
              <a:buSzPts val="1400"/>
              <a:buFont typeface="Arial"/>
              <a:buNone/>
            </a:pPr>
            <a:r>
              <a:t/>
            </a:r>
            <a:endParaRPr>
              <a:latin typeface="Comic Sans MS"/>
              <a:ea typeface="Comic Sans MS"/>
              <a:cs typeface="Comic Sans MS"/>
              <a:sym typeface="Comic Sans MS"/>
            </a:endParaRPr>
          </a:p>
          <a:p>
            <a:pPr indent="0" lvl="0" marL="457200" marR="0" rtl="0" algn="l">
              <a:lnSpc>
                <a:spcPct val="90000"/>
              </a:lnSpc>
              <a:spcBef>
                <a:spcPts val="1000"/>
              </a:spcBef>
              <a:spcAft>
                <a:spcPts val="0"/>
              </a:spcAft>
              <a:buNone/>
            </a:pPr>
            <a:r>
              <a:rPr i="0" lang="en-US" u="none" cap="none" strike="noStrike">
                <a:solidFill>
                  <a:srgbClr val="C00000"/>
                </a:solidFill>
                <a:latin typeface="Comic Sans MS"/>
                <a:ea typeface="Comic Sans MS"/>
                <a:cs typeface="Comic Sans MS"/>
                <a:sym typeface="Comic Sans MS"/>
              </a:rPr>
              <a:t>Understand planning Modified Games</a:t>
            </a:r>
            <a:endParaRPr>
              <a:latin typeface="Comic Sans MS"/>
              <a:ea typeface="Comic Sans MS"/>
              <a:cs typeface="Comic Sans MS"/>
              <a:sym typeface="Comic Sans MS"/>
            </a:endParaRPr>
          </a:p>
        </p:txBody>
      </p:sp>
      <p:sp>
        <p:nvSpPr>
          <p:cNvPr id="58" name="Google Shape;58;p8"/>
          <p:cNvSpPr txBox="1"/>
          <p:nvPr/>
        </p:nvSpPr>
        <p:spPr>
          <a:xfrm>
            <a:off x="679120" y="1306251"/>
            <a:ext cx="8056500" cy="8157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C00000"/>
              </a:buClr>
              <a:buSzPts val="450"/>
              <a:buFont typeface="Arial"/>
              <a:buNone/>
            </a:pPr>
            <a:r>
              <a:rPr b="1" i="0" lang="en-US" sz="2800" u="none" cap="none" strike="noStrike">
                <a:solidFill>
                  <a:srgbClr val="C00000"/>
                </a:solidFill>
                <a:latin typeface="Comic Sans MS"/>
                <a:ea typeface="Comic Sans MS"/>
                <a:cs typeface="Comic Sans MS"/>
                <a:sym typeface="Comic Sans MS"/>
              </a:rPr>
              <a:t>By the end of this module coaches will:</a:t>
            </a:r>
            <a:endParaRPr>
              <a:latin typeface="Comic Sans MS"/>
              <a:ea typeface="Comic Sans MS"/>
              <a:cs typeface="Comic Sans MS"/>
              <a:sym typeface="Comic Sans MS"/>
            </a:endParaRPr>
          </a:p>
          <a:p>
            <a:pPr indent="0" lvl="0" marL="0" marR="0" rtl="0" algn="l">
              <a:lnSpc>
                <a:spcPct val="90000"/>
              </a:lnSpc>
              <a:spcBef>
                <a:spcPts val="0"/>
              </a:spcBef>
              <a:spcAft>
                <a:spcPts val="0"/>
              </a:spcAft>
              <a:buClr>
                <a:srgbClr val="C00000"/>
              </a:buClr>
              <a:buSzPts val="450"/>
              <a:buFont typeface="Arial"/>
              <a:buNone/>
            </a:pPr>
            <a:r>
              <a:t/>
            </a:r>
            <a:endParaRPr b="1" i="0" sz="2800" u="none" cap="none" strike="noStrike">
              <a:solidFill>
                <a:srgbClr val="C00000"/>
              </a:solidFill>
              <a:latin typeface="Arial"/>
              <a:ea typeface="Arial"/>
              <a:cs typeface="Arial"/>
              <a:sym typeface="Arial"/>
            </a:endParaRPr>
          </a:p>
          <a:p>
            <a:pPr indent="0" lvl="0" marL="0" marR="0" rtl="0" algn="l">
              <a:lnSpc>
                <a:spcPct val="90000"/>
              </a:lnSpc>
              <a:spcBef>
                <a:spcPts val="0"/>
              </a:spcBef>
              <a:spcAft>
                <a:spcPts val="0"/>
              </a:spcAft>
              <a:buClr>
                <a:srgbClr val="C00000"/>
              </a:buClr>
              <a:buSzPts val="450"/>
              <a:buFont typeface="Arial"/>
              <a:buNone/>
            </a:pPr>
            <a:r>
              <a:rPr b="1" i="0" lang="en-US" sz="2800" u="none" cap="none" strike="noStrike">
                <a:solidFill>
                  <a:srgbClr val="C00000"/>
                </a:solidFill>
                <a:latin typeface="Arial"/>
                <a:ea typeface="Arial"/>
                <a:cs typeface="Arial"/>
                <a:sym typeface="Arial"/>
              </a:rPr>
              <a:t> </a:t>
            </a:r>
            <a:endParaRPr b="0" i="0" sz="2800" u="none" cap="none" strike="noStrik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2" name="Shape 62"/>
        <p:cNvGrpSpPr/>
        <p:nvPr/>
      </p:nvGrpSpPr>
      <p:grpSpPr>
        <a:xfrm>
          <a:off x="0" y="0"/>
          <a:ext cx="0" cy="0"/>
          <a:chOff x="0" y="0"/>
          <a:chExt cx="0" cy="0"/>
        </a:xfrm>
      </p:grpSpPr>
      <p:sp>
        <p:nvSpPr>
          <p:cNvPr id="63" name="Google Shape;63;p9"/>
          <p:cNvSpPr txBox="1"/>
          <p:nvPr>
            <p:ph type="title"/>
          </p:nvPr>
        </p:nvSpPr>
        <p:spPr>
          <a:xfrm>
            <a:off x="838200" y="346837"/>
            <a:ext cx="10515599" cy="659003"/>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C00000"/>
              </a:buClr>
              <a:buSzPts val="1100"/>
              <a:buFont typeface="Arial"/>
              <a:buNone/>
            </a:pPr>
            <a:r>
              <a:rPr i="0" lang="en-US" sz="4400" u="none" cap="none" strike="noStrike">
                <a:solidFill>
                  <a:srgbClr val="C00000"/>
                </a:solidFill>
                <a:latin typeface="Comic Sans MS"/>
                <a:ea typeface="Comic Sans MS"/>
                <a:cs typeface="Comic Sans MS"/>
                <a:sym typeface="Comic Sans MS"/>
              </a:rPr>
              <a:t>Coaching Landscape</a:t>
            </a:r>
            <a:endParaRPr>
              <a:latin typeface="Comic Sans MS"/>
              <a:ea typeface="Comic Sans MS"/>
              <a:cs typeface="Comic Sans MS"/>
              <a:sym typeface="Comic Sans MS"/>
            </a:endParaRPr>
          </a:p>
        </p:txBody>
      </p:sp>
      <p:pic>
        <p:nvPicPr>
          <p:cNvPr id="64" name="Google Shape;64;p9"/>
          <p:cNvPicPr preferRelativeResize="0"/>
          <p:nvPr/>
        </p:nvPicPr>
        <p:blipFill rotWithShape="1">
          <a:blip r:embed="rId3">
            <a:alphaModFix/>
          </a:blip>
          <a:srcRect b="0" l="0" r="0" t="0"/>
          <a:stretch/>
        </p:blipFill>
        <p:spPr>
          <a:xfrm>
            <a:off x="596900" y="1346200"/>
            <a:ext cx="10998199" cy="41656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9" name="Shape 69"/>
        <p:cNvGrpSpPr/>
        <p:nvPr/>
      </p:nvGrpSpPr>
      <p:grpSpPr>
        <a:xfrm>
          <a:off x="0" y="0"/>
          <a:ext cx="0" cy="0"/>
          <a:chOff x="0" y="0"/>
          <a:chExt cx="0" cy="0"/>
        </a:xfrm>
      </p:grpSpPr>
      <p:sp>
        <p:nvSpPr>
          <p:cNvPr id="70" name="Google Shape;70;p10"/>
          <p:cNvSpPr txBox="1"/>
          <p:nvPr>
            <p:ph type="title"/>
          </p:nvPr>
        </p:nvSpPr>
        <p:spPr>
          <a:xfrm>
            <a:off x="838200" y="346837"/>
            <a:ext cx="10515599" cy="659003"/>
          </a:xfrm>
          <a:prstGeom prst="rect">
            <a:avLst/>
          </a:prstGeom>
          <a:noFill/>
          <a:ln>
            <a:noFill/>
          </a:ln>
        </p:spPr>
        <p:txBody>
          <a:bodyPr anchorCtr="0" anchor="t" bIns="91425" lIns="91425" spcFirstLastPara="1" rIns="91425" wrap="square" tIns="91425">
            <a:noAutofit/>
          </a:bodyPr>
          <a:lstStyle/>
          <a:p>
            <a:pPr indent="0" lvl="0" marL="0" marR="0" rtl="0" algn="ctr">
              <a:lnSpc>
                <a:spcPct val="90000"/>
              </a:lnSpc>
              <a:spcBef>
                <a:spcPts val="0"/>
              </a:spcBef>
              <a:spcAft>
                <a:spcPts val="0"/>
              </a:spcAft>
              <a:buClr>
                <a:srgbClr val="C00000"/>
              </a:buClr>
              <a:buSzPts val="4400"/>
              <a:buFont typeface="Arial"/>
              <a:buNone/>
            </a:pPr>
            <a:r>
              <a:rPr lang="en-US">
                <a:latin typeface="Comic Sans MS"/>
                <a:ea typeface="Comic Sans MS"/>
                <a:cs typeface="Comic Sans MS"/>
                <a:sym typeface="Comic Sans MS"/>
              </a:rPr>
              <a:t>Task </a:t>
            </a:r>
            <a:endParaRPr>
              <a:latin typeface="Comic Sans MS"/>
              <a:ea typeface="Comic Sans MS"/>
              <a:cs typeface="Comic Sans MS"/>
              <a:sym typeface="Comic Sans MS"/>
            </a:endParaRPr>
          </a:p>
        </p:txBody>
      </p:sp>
      <p:sp>
        <p:nvSpPr>
          <p:cNvPr id="71" name="Google Shape;71;p10"/>
          <p:cNvSpPr txBox="1"/>
          <p:nvPr>
            <p:ph idx="1" type="body"/>
          </p:nvPr>
        </p:nvSpPr>
        <p:spPr>
          <a:xfrm>
            <a:off x="838200" y="1316736"/>
            <a:ext cx="10515599" cy="3540426"/>
          </a:xfrm>
          <a:prstGeom prst="rect">
            <a:avLst/>
          </a:prstGeom>
          <a:noFill/>
          <a:ln>
            <a:noFill/>
          </a:ln>
        </p:spPr>
        <p:txBody>
          <a:bodyPr anchorCtr="0" anchor="t" bIns="91425" lIns="91425" spcFirstLastPara="1" rIns="91425" wrap="square" tIns="91425">
            <a:spAutoFit/>
          </a:bodyPr>
          <a:lstStyle/>
          <a:p>
            <a:pPr indent="0" lvl="0" marL="50800" rtl="0" algn="l">
              <a:lnSpc>
                <a:spcPct val="90000"/>
              </a:lnSpc>
              <a:spcBef>
                <a:spcPts val="1000"/>
              </a:spcBef>
              <a:spcAft>
                <a:spcPts val="0"/>
              </a:spcAft>
              <a:buSzPts val="2800"/>
              <a:buNone/>
            </a:pPr>
            <a:r>
              <a:rPr b="1" lang="en-US">
                <a:solidFill>
                  <a:srgbClr val="C00000"/>
                </a:solidFill>
                <a:latin typeface="Comic Sans MS"/>
                <a:ea typeface="Comic Sans MS"/>
                <a:cs typeface="Comic Sans MS"/>
                <a:sym typeface="Comic Sans MS"/>
              </a:rPr>
              <a:t>In your workbooks:</a:t>
            </a:r>
            <a:endParaRPr>
              <a:latin typeface="Comic Sans MS"/>
              <a:ea typeface="Comic Sans MS"/>
              <a:cs typeface="Comic Sans MS"/>
              <a:sym typeface="Comic Sans MS"/>
            </a:endParaRPr>
          </a:p>
          <a:p>
            <a:pPr indent="0" lvl="0" marL="50800" rtl="0" algn="l">
              <a:lnSpc>
                <a:spcPct val="90000"/>
              </a:lnSpc>
              <a:spcBef>
                <a:spcPts val="1000"/>
              </a:spcBef>
              <a:spcAft>
                <a:spcPts val="0"/>
              </a:spcAft>
              <a:buSzPts val="2800"/>
              <a:buNone/>
            </a:pPr>
            <a:r>
              <a:t/>
            </a:r>
            <a:endParaRPr>
              <a:solidFill>
                <a:srgbClr val="C00000"/>
              </a:solidFill>
              <a:latin typeface="Comic Sans MS"/>
              <a:ea typeface="Comic Sans MS"/>
              <a:cs typeface="Comic Sans MS"/>
              <a:sym typeface="Comic Sans MS"/>
            </a:endParaRPr>
          </a:p>
          <a:p>
            <a:pPr indent="0" lvl="0" marL="457200" marR="0" rtl="0" algn="l">
              <a:lnSpc>
                <a:spcPct val="90000"/>
              </a:lnSpc>
              <a:spcBef>
                <a:spcPts val="1000"/>
              </a:spcBef>
              <a:spcAft>
                <a:spcPts val="0"/>
              </a:spcAft>
              <a:buNone/>
            </a:pPr>
            <a:r>
              <a:rPr lang="en-US">
                <a:solidFill>
                  <a:srgbClr val="C00000"/>
                </a:solidFill>
                <a:latin typeface="Comic Sans MS"/>
                <a:ea typeface="Comic Sans MS"/>
                <a:cs typeface="Comic Sans MS"/>
                <a:sym typeface="Comic Sans MS"/>
              </a:rPr>
              <a:t>What </a:t>
            </a:r>
            <a:r>
              <a:rPr lang="en-US">
                <a:latin typeface="Comic Sans MS"/>
                <a:ea typeface="Comic Sans MS"/>
                <a:cs typeface="Comic Sans MS"/>
                <a:sym typeface="Comic Sans MS"/>
              </a:rPr>
              <a:t>c</a:t>
            </a:r>
            <a:r>
              <a:rPr lang="en-US">
                <a:solidFill>
                  <a:srgbClr val="C00000"/>
                </a:solidFill>
                <a:latin typeface="Comic Sans MS"/>
                <a:ea typeface="Comic Sans MS"/>
                <a:cs typeface="Comic Sans MS"/>
                <a:sym typeface="Comic Sans MS"/>
              </a:rPr>
              <a:t>haracteristics do </a:t>
            </a:r>
            <a:r>
              <a:rPr lang="en-US">
                <a:latin typeface="Comic Sans MS"/>
                <a:ea typeface="Comic Sans MS"/>
                <a:cs typeface="Comic Sans MS"/>
                <a:sym typeface="Comic Sans MS"/>
              </a:rPr>
              <a:t>you want to develop in your</a:t>
            </a:r>
            <a:r>
              <a:rPr lang="en-US">
                <a:solidFill>
                  <a:srgbClr val="C00000"/>
                </a:solidFill>
                <a:latin typeface="Comic Sans MS"/>
                <a:ea typeface="Comic Sans MS"/>
                <a:cs typeface="Comic Sans MS"/>
                <a:sym typeface="Comic Sans MS"/>
              </a:rPr>
              <a:t> players?</a:t>
            </a:r>
            <a:endParaRPr>
              <a:latin typeface="Comic Sans MS"/>
              <a:ea typeface="Comic Sans MS"/>
              <a:cs typeface="Comic Sans MS"/>
              <a:sym typeface="Comic Sans MS"/>
            </a:endParaRPr>
          </a:p>
          <a:p>
            <a:pPr indent="-228600" lvl="0" marL="457200" marR="0" rtl="0" algn="l">
              <a:lnSpc>
                <a:spcPct val="90000"/>
              </a:lnSpc>
              <a:spcBef>
                <a:spcPts val="1000"/>
              </a:spcBef>
              <a:spcAft>
                <a:spcPts val="0"/>
              </a:spcAft>
              <a:buClr>
                <a:srgbClr val="C00000"/>
              </a:buClr>
              <a:buSzPts val="2800"/>
              <a:buFont typeface="Arial"/>
              <a:buNone/>
            </a:pPr>
            <a:r>
              <a:t/>
            </a:r>
            <a:endParaRPr>
              <a:latin typeface="Comic Sans MS"/>
              <a:ea typeface="Comic Sans MS"/>
              <a:cs typeface="Comic Sans MS"/>
              <a:sym typeface="Comic Sans MS"/>
            </a:endParaRPr>
          </a:p>
          <a:p>
            <a:pPr indent="0" lvl="0" marL="457200" marR="0" rtl="0" algn="l">
              <a:lnSpc>
                <a:spcPct val="90000"/>
              </a:lnSpc>
              <a:spcBef>
                <a:spcPts val="1000"/>
              </a:spcBef>
              <a:spcAft>
                <a:spcPts val="0"/>
              </a:spcAft>
              <a:buNone/>
            </a:pPr>
            <a:r>
              <a:rPr lang="en-US">
                <a:latin typeface="Comic Sans MS"/>
                <a:ea typeface="Comic Sans MS"/>
                <a:cs typeface="Comic Sans MS"/>
                <a:sym typeface="Comic Sans MS"/>
              </a:rPr>
              <a:t>What are the coaching characteristics you need to develop these players? </a:t>
            </a:r>
            <a:endParaRPr>
              <a:solidFill>
                <a:srgbClr val="C00000"/>
              </a:solidFill>
              <a:latin typeface="Comic Sans MS"/>
              <a:ea typeface="Comic Sans MS"/>
              <a:cs typeface="Comic Sans MS"/>
              <a:sym typeface="Comic Sans MS"/>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5" name="Shape 75"/>
        <p:cNvGrpSpPr/>
        <p:nvPr/>
      </p:nvGrpSpPr>
      <p:grpSpPr>
        <a:xfrm>
          <a:off x="0" y="0"/>
          <a:ext cx="0" cy="0"/>
          <a:chOff x="0" y="0"/>
          <a:chExt cx="0" cy="0"/>
        </a:xfrm>
      </p:grpSpPr>
      <p:sp>
        <p:nvSpPr>
          <p:cNvPr id="76" name="Google Shape;76;p11"/>
          <p:cNvSpPr txBox="1"/>
          <p:nvPr>
            <p:ph type="title"/>
          </p:nvPr>
        </p:nvSpPr>
        <p:spPr>
          <a:xfrm>
            <a:off x="838200" y="346837"/>
            <a:ext cx="10515599" cy="659003"/>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C00000"/>
              </a:buClr>
              <a:buSzPts val="1100"/>
              <a:buFont typeface="Arial"/>
              <a:buNone/>
            </a:pPr>
            <a:r>
              <a:rPr i="0" lang="en-US" sz="4400" u="none" cap="none" strike="noStrike">
                <a:solidFill>
                  <a:srgbClr val="C00000"/>
                </a:solidFill>
                <a:latin typeface="Comic Sans MS"/>
                <a:ea typeface="Comic Sans MS"/>
                <a:cs typeface="Comic Sans MS"/>
                <a:sym typeface="Comic Sans MS"/>
              </a:rPr>
              <a:t>Whole Player</a:t>
            </a:r>
            <a:endParaRPr>
              <a:latin typeface="Comic Sans MS"/>
              <a:ea typeface="Comic Sans MS"/>
              <a:cs typeface="Comic Sans MS"/>
              <a:sym typeface="Comic Sans MS"/>
            </a:endParaRPr>
          </a:p>
        </p:txBody>
      </p:sp>
      <p:pic>
        <p:nvPicPr>
          <p:cNvPr id="77" name="Google Shape;77;p11"/>
          <p:cNvPicPr preferRelativeResize="0"/>
          <p:nvPr/>
        </p:nvPicPr>
        <p:blipFill rotWithShape="1">
          <a:blip r:embed="rId3">
            <a:alphaModFix/>
          </a:blip>
          <a:srcRect b="0" l="0" r="0" t="0"/>
          <a:stretch/>
        </p:blipFill>
        <p:spPr>
          <a:xfrm>
            <a:off x="3799367" y="1159391"/>
            <a:ext cx="5374709" cy="433821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7"/>
                                        </p:tgtEl>
                                        <p:attrNameLst>
                                          <p:attrName>style.visibility</p:attrName>
                                        </p:attrNameLst>
                                      </p:cBhvr>
                                      <p:to>
                                        <p:strVal val="visible"/>
                                      </p:to>
                                    </p:set>
                                    <p:animEffect filter="fade" transition="in">
                                      <p:cBhvr>
                                        <p:cTn dur="500"/>
                                        <p:tgtEl>
                                          <p:spTgt spid="7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3_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5_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4_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