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94" r:id="rId3"/>
    <p:sldId id="261" r:id="rId4"/>
    <p:sldId id="1114" r:id="rId5"/>
    <p:sldId id="296" r:id="rId6"/>
    <p:sldId id="29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78" autoAdjust="0"/>
    <p:restoredTop sz="93028"/>
  </p:normalViewPr>
  <p:slideViewPr>
    <p:cSldViewPr snapToGrid="0" showGuides="1">
      <p:cViewPr varScale="1">
        <p:scale>
          <a:sx n="88" d="100"/>
          <a:sy n="88" d="100"/>
        </p:scale>
        <p:origin x="192" y="7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Relationship Id="rId14" Type="http://schemas.openxmlformats.org/officeDocument/2006/relationships/image" Target="../media/image22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Relationship Id="rId14" Type="http://schemas.openxmlformats.org/officeDocument/2006/relationships/image" Target="../media/image2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5C1194-2B3E-4420-B8D8-2BE2E78E5423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643C5A7-BCAD-47E7-8AA5-5AB8F56542F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Share your ideas and contribute as much as possible </a:t>
          </a:r>
        </a:p>
      </dgm:t>
    </dgm:pt>
    <dgm:pt modelId="{3408A560-3C18-49F0-AF02-67FD79F4B7BF}" type="parTrans" cxnId="{36317667-41C7-4AB8-9B8C-C5F6E9B31DF9}">
      <dgm:prSet/>
      <dgm:spPr/>
      <dgm:t>
        <a:bodyPr/>
        <a:lstStyle/>
        <a:p>
          <a:endParaRPr lang="en-US"/>
        </a:p>
      </dgm:t>
    </dgm:pt>
    <dgm:pt modelId="{0BB2F0ED-703A-4A89-A149-58F097B38EB5}" type="sibTrans" cxnId="{36317667-41C7-4AB8-9B8C-C5F6E9B31DF9}">
      <dgm:prSet/>
      <dgm:spPr/>
      <dgm:t>
        <a:bodyPr/>
        <a:lstStyle/>
        <a:p>
          <a:endParaRPr lang="en-US"/>
        </a:p>
      </dgm:t>
    </dgm:pt>
    <dgm:pt modelId="{423E8340-AAED-4E2A-8199-F03A94C1092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Listen to others and be open to new ideas </a:t>
          </a:r>
        </a:p>
      </dgm:t>
    </dgm:pt>
    <dgm:pt modelId="{186EEEB3-B26C-4A96-B286-6586C43C9B0B}" type="parTrans" cxnId="{DCCDC11C-8BA6-4108-BC83-8B9224CD7CAA}">
      <dgm:prSet/>
      <dgm:spPr/>
      <dgm:t>
        <a:bodyPr/>
        <a:lstStyle/>
        <a:p>
          <a:endParaRPr lang="en-US"/>
        </a:p>
      </dgm:t>
    </dgm:pt>
    <dgm:pt modelId="{4211E950-EC4E-417B-8A92-7486222E97B3}" type="sibTrans" cxnId="{DCCDC11C-8BA6-4108-BC83-8B9224CD7CAA}">
      <dgm:prSet/>
      <dgm:spPr/>
      <dgm:t>
        <a:bodyPr/>
        <a:lstStyle/>
        <a:p>
          <a:endParaRPr lang="en-US"/>
        </a:p>
      </dgm:t>
    </dgm:pt>
    <dgm:pt modelId="{14C1EF71-7B4E-4FAF-91EE-49C4B182CA6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Try not to talk over another person </a:t>
          </a:r>
        </a:p>
      </dgm:t>
    </dgm:pt>
    <dgm:pt modelId="{6769E59B-922A-4B5A-9214-752C8AEA3BAF}" type="parTrans" cxnId="{8EA64841-C21B-462D-B9ED-B5BF942F4E3D}">
      <dgm:prSet/>
      <dgm:spPr/>
      <dgm:t>
        <a:bodyPr/>
        <a:lstStyle/>
        <a:p>
          <a:endParaRPr lang="en-US"/>
        </a:p>
      </dgm:t>
    </dgm:pt>
    <dgm:pt modelId="{3213F4B7-A9D3-4CA7-A5F5-3F938621353B}" type="sibTrans" cxnId="{8EA64841-C21B-462D-B9ED-B5BF942F4E3D}">
      <dgm:prSet/>
      <dgm:spPr/>
      <dgm:t>
        <a:bodyPr/>
        <a:lstStyle/>
        <a:p>
          <a:endParaRPr lang="en-US"/>
        </a:p>
      </dgm:t>
    </dgm:pt>
    <dgm:pt modelId="{A85ACCE0-EBA0-46AB-B0D6-45A0ADD5578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We want your opinions</a:t>
          </a:r>
        </a:p>
      </dgm:t>
    </dgm:pt>
    <dgm:pt modelId="{3C9A143F-CCE0-4430-AE76-D7DC0486CD53}" type="parTrans" cxnId="{848108B4-9F62-41F0-B48A-80E59E87006A}">
      <dgm:prSet/>
      <dgm:spPr/>
      <dgm:t>
        <a:bodyPr/>
        <a:lstStyle/>
        <a:p>
          <a:endParaRPr lang="en-US"/>
        </a:p>
      </dgm:t>
    </dgm:pt>
    <dgm:pt modelId="{757B5017-24FF-47C9-B2CF-E84B92022A25}" type="sibTrans" cxnId="{848108B4-9F62-41F0-B48A-80E59E87006A}">
      <dgm:prSet/>
      <dgm:spPr/>
      <dgm:t>
        <a:bodyPr/>
        <a:lstStyle/>
        <a:p>
          <a:endParaRPr lang="en-US"/>
        </a:p>
      </dgm:t>
    </dgm:pt>
    <dgm:pt modelId="{6EE12EE8-E69B-413E-9FC2-7391D9E3F20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Related it to your environments and give examples</a:t>
          </a:r>
        </a:p>
      </dgm:t>
    </dgm:pt>
    <dgm:pt modelId="{7B8369DB-9E2D-48B3-B40C-A5A1FA9090F4}" type="parTrans" cxnId="{0B634545-AB87-4965-9E77-DB3FF7266D2F}">
      <dgm:prSet/>
      <dgm:spPr/>
      <dgm:t>
        <a:bodyPr/>
        <a:lstStyle/>
        <a:p>
          <a:endParaRPr lang="en-US"/>
        </a:p>
      </dgm:t>
    </dgm:pt>
    <dgm:pt modelId="{A6C6C7F3-DBFD-4767-938B-62277B4A8819}" type="sibTrans" cxnId="{0B634545-AB87-4965-9E77-DB3FF7266D2F}">
      <dgm:prSet/>
      <dgm:spPr/>
      <dgm:t>
        <a:bodyPr/>
        <a:lstStyle/>
        <a:p>
          <a:endParaRPr lang="en-US"/>
        </a:p>
      </dgm:t>
    </dgm:pt>
    <dgm:pt modelId="{CECA406E-E3AD-4CBE-A1C5-E0A254FAFBD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There is never a dull question!</a:t>
          </a:r>
        </a:p>
      </dgm:t>
    </dgm:pt>
    <dgm:pt modelId="{F7EFBEDE-4550-478E-9E1D-A037A117A09C}" type="sibTrans" cxnId="{675EC10E-A86C-439C-9A8B-74D54E22F7BE}">
      <dgm:prSet/>
      <dgm:spPr/>
      <dgm:t>
        <a:bodyPr/>
        <a:lstStyle/>
        <a:p>
          <a:endParaRPr lang="en-US"/>
        </a:p>
      </dgm:t>
    </dgm:pt>
    <dgm:pt modelId="{E9394207-6AF2-43CD-8647-55F1AC751AFE}" type="parTrans" cxnId="{675EC10E-A86C-439C-9A8B-74D54E22F7BE}">
      <dgm:prSet/>
      <dgm:spPr/>
      <dgm:t>
        <a:bodyPr/>
        <a:lstStyle/>
        <a:p>
          <a:endParaRPr lang="en-US"/>
        </a:p>
      </dgm:t>
    </dgm:pt>
    <dgm:pt modelId="{D8DA282A-9977-7448-940E-685AA05547A3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Use the chat box or hands up functions </a:t>
          </a:r>
        </a:p>
      </dgm:t>
    </dgm:pt>
    <dgm:pt modelId="{C91D95A6-8F99-7344-916A-59782DFE4A96}" type="parTrans" cxnId="{968BE2A8-25F5-DF4D-A16D-56D827F78F3A}">
      <dgm:prSet/>
      <dgm:spPr/>
      <dgm:t>
        <a:bodyPr/>
        <a:lstStyle/>
        <a:p>
          <a:endParaRPr lang="en-GB"/>
        </a:p>
      </dgm:t>
    </dgm:pt>
    <dgm:pt modelId="{EDC7F9C4-C7A7-774A-B922-27370159080F}" type="sibTrans" cxnId="{968BE2A8-25F5-DF4D-A16D-56D827F78F3A}">
      <dgm:prSet/>
      <dgm:spPr/>
      <dgm:t>
        <a:bodyPr/>
        <a:lstStyle/>
        <a:p>
          <a:endParaRPr lang="en-GB"/>
        </a:p>
      </dgm:t>
    </dgm:pt>
    <dgm:pt modelId="{49FF7607-928F-41D8-A369-277916DFE4D3}" type="pres">
      <dgm:prSet presAssocID="{9A5C1194-2B3E-4420-B8D8-2BE2E78E5423}" presName="root" presStyleCnt="0">
        <dgm:presLayoutVars>
          <dgm:dir/>
          <dgm:resizeHandles val="exact"/>
        </dgm:presLayoutVars>
      </dgm:prSet>
      <dgm:spPr/>
    </dgm:pt>
    <dgm:pt modelId="{461356BF-97DB-4000-8EB9-6D3140C477C0}" type="pres">
      <dgm:prSet presAssocID="{C643C5A7-BCAD-47E7-8AA5-5AB8F56542F0}" presName="compNode" presStyleCnt="0"/>
      <dgm:spPr/>
    </dgm:pt>
    <dgm:pt modelId="{42A6C3F0-2887-4314-B55D-42EA99244F70}" type="pres">
      <dgm:prSet presAssocID="{C643C5A7-BCAD-47E7-8AA5-5AB8F56542F0}" presName="bgRect" presStyleLbl="bgShp" presStyleIdx="0" presStyleCnt="7"/>
      <dgm:spPr/>
    </dgm:pt>
    <dgm:pt modelId="{9D10698B-2921-4FB7-9C7A-C914933E7EC0}" type="pres">
      <dgm:prSet presAssocID="{C643C5A7-BCAD-47E7-8AA5-5AB8F56542F0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Brainstorm"/>
        </a:ext>
      </dgm:extLst>
    </dgm:pt>
    <dgm:pt modelId="{0B0746D4-7208-4C0C-9C87-8FE6B964EEA5}" type="pres">
      <dgm:prSet presAssocID="{C643C5A7-BCAD-47E7-8AA5-5AB8F56542F0}" presName="spaceRect" presStyleCnt="0"/>
      <dgm:spPr/>
    </dgm:pt>
    <dgm:pt modelId="{B29E445B-9035-4BB7-8B72-482121927D89}" type="pres">
      <dgm:prSet presAssocID="{C643C5A7-BCAD-47E7-8AA5-5AB8F56542F0}" presName="parTx" presStyleLbl="revTx" presStyleIdx="0" presStyleCnt="7">
        <dgm:presLayoutVars>
          <dgm:chMax val="0"/>
          <dgm:chPref val="0"/>
        </dgm:presLayoutVars>
      </dgm:prSet>
      <dgm:spPr/>
    </dgm:pt>
    <dgm:pt modelId="{788D0936-BED0-45F7-AB3D-0FE4B1C6997D}" type="pres">
      <dgm:prSet presAssocID="{0BB2F0ED-703A-4A89-A149-58F097B38EB5}" presName="sibTrans" presStyleCnt="0"/>
      <dgm:spPr/>
    </dgm:pt>
    <dgm:pt modelId="{AB639554-866D-984C-883C-B5764D85059E}" type="pres">
      <dgm:prSet presAssocID="{D8DA282A-9977-7448-940E-685AA05547A3}" presName="compNode" presStyleCnt="0"/>
      <dgm:spPr/>
    </dgm:pt>
    <dgm:pt modelId="{0F4B6298-1DB0-8240-8B91-C6A90383242C}" type="pres">
      <dgm:prSet presAssocID="{D8DA282A-9977-7448-940E-685AA05547A3}" presName="bgRect" presStyleLbl="bgShp" presStyleIdx="1" presStyleCnt="7"/>
      <dgm:spPr/>
    </dgm:pt>
    <dgm:pt modelId="{CE34C6B5-01AA-FF46-9CCC-3AD03EFD2632}" type="pres">
      <dgm:prSet presAssocID="{D8DA282A-9977-7448-940E-685AA05547A3}" presName="iconRect" presStyleLbl="node1" presStyleIdx="1" presStyleCnt="7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</dgm:pt>
    <dgm:pt modelId="{4850A64C-9586-7448-A71C-A5F6A26F54CE}" type="pres">
      <dgm:prSet presAssocID="{D8DA282A-9977-7448-940E-685AA05547A3}" presName="spaceRect" presStyleCnt="0"/>
      <dgm:spPr/>
    </dgm:pt>
    <dgm:pt modelId="{853BA8C9-103F-194D-AEC6-693CF3BFCE6D}" type="pres">
      <dgm:prSet presAssocID="{D8DA282A-9977-7448-940E-685AA05547A3}" presName="parTx" presStyleLbl="revTx" presStyleIdx="1" presStyleCnt="7">
        <dgm:presLayoutVars>
          <dgm:chMax val="0"/>
          <dgm:chPref val="0"/>
        </dgm:presLayoutVars>
      </dgm:prSet>
      <dgm:spPr/>
    </dgm:pt>
    <dgm:pt modelId="{971BA661-757F-7842-8920-E4217E21B990}" type="pres">
      <dgm:prSet presAssocID="{EDC7F9C4-C7A7-774A-B922-27370159080F}" presName="sibTrans" presStyleCnt="0"/>
      <dgm:spPr/>
    </dgm:pt>
    <dgm:pt modelId="{AC56CE12-F5D7-4CCE-A031-0114A8BCEB3D}" type="pres">
      <dgm:prSet presAssocID="{423E8340-AAED-4E2A-8199-F03A94C10920}" presName="compNode" presStyleCnt="0"/>
      <dgm:spPr/>
    </dgm:pt>
    <dgm:pt modelId="{E840830A-4691-40C6-897C-309FB6C2E04C}" type="pres">
      <dgm:prSet presAssocID="{423E8340-AAED-4E2A-8199-F03A94C10920}" presName="bgRect" presStyleLbl="bgShp" presStyleIdx="2" presStyleCnt="7"/>
      <dgm:spPr/>
    </dgm:pt>
    <dgm:pt modelId="{E43A1911-4AC6-4878-A0BC-09E938B0B1C9}" type="pres">
      <dgm:prSet presAssocID="{423E8340-AAED-4E2A-8199-F03A94C10920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af"/>
        </a:ext>
      </dgm:extLst>
    </dgm:pt>
    <dgm:pt modelId="{0A79A5F6-418A-47F8-9E12-146D6D84326F}" type="pres">
      <dgm:prSet presAssocID="{423E8340-AAED-4E2A-8199-F03A94C10920}" presName="spaceRect" presStyleCnt="0"/>
      <dgm:spPr/>
    </dgm:pt>
    <dgm:pt modelId="{AD014CBB-8C58-4CAE-AFF8-5E61ABDFD995}" type="pres">
      <dgm:prSet presAssocID="{423E8340-AAED-4E2A-8199-F03A94C10920}" presName="parTx" presStyleLbl="revTx" presStyleIdx="2" presStyleCnt="7">
        <dgm:presLayoutVars>
          <dgm:chMax val="0"/>
          <dgm:chPref val="0"/>
        </dgm:presLayoutVars>
      </dgm:prSet>
      <dgm:spPr/>
    </dgm:pt>
    <dgm:pt modelId="{0E8C33AC-B753-4D48-B82E-9BE93443E58B}" type="pres">
      <dgm:prSet presAssocID="{4211E950-EC4E-417B-8A92-7486222E97B3}" presName="sibTrans" presStyleCnt="0"/>
      <dgm:spPr/>
    </dgm:pt>
    <dgm:pt modelId="{9F83924D-5468-4264-8642-FD7087C65311}" type="pres">
      <dgm:prSet presAssocID="{14C1EF71-7B4E-4FAF-91EE-49C4B182CA6E}" presName="compNode" presStyleCnt="0"/>
      <dgm:spPr/>
    </dgm:pt>
    <dgm:pt modelId="{1035E383-4681-4536-B578-38EAE24C56F2}" type="pres">
      <dgm:prSet presAssocID="{14C1EF71-7B4E-4FAF-91EE-49C4B182CA6E}" presName="bgRect" presStyleLbl="bgShp" presStyleIdx="3" presStyleCnt="7"/>
      <dgm:spPr/>
    </dgm:pt>
    <dgm:pt modelId="{D30C240A-4184-4516-89C6-7B76A6FF8C23}" type="pres">
      <dgm:prSet presAssocID="{14C1EF71-7B4E-4FAF-91EE-49C4B182CA6E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o sign"/>
        </a:ext>
      </dgm:extLst>
    </dgm:pt>
    <dgm:pt modelId="{3FFD2D8D-A3D2-44FC-8E32-E78587B3B4BD}" type="pres">
      <dgm:prSet presAssocID="{14C1EF71-7B4E-4FAF-91EE-49C4B182CA6E}" presName="spaceRect" presStyleCnt="0"/>
      <dgm:spPr/>
    </dgm:pt>
    <dgm:pt modelId="{6123B3CF-2FDE-41B5-B431-4919BE7CB004}" type="pres">
      <dgm:prSet presAssocID="{14C1EF71-7B4E-4FAF-91EE-49C4B182CA6E}" presName="parTx" presStyleLbl="revTx" presStyleIdx="3" presStyleCnt="7">
        <dgm:presLayoutVars>
          <dgm:chMax val="0"/>
          <dgm:chPref val="0"/>
        </dgm:presLayoutVars>
      </dgm:prSet>
      <dgm:spPr/>
    </dgm:pt>
    <dgm:pt modelId="{1EB3C115-3435-48EC-9E3A-013BD09FB2AD}" type="pres">
      <dgm:prSet presAssocID="{3213F4B7-A9D3-4CA7-A5F5-3F938621353B}" presName="sibTrans" presStyleCnt="0"/>
      <dgm:spPr/>
    </dgm:pt>
    <dgm:pt modelId="{ADC1A7D4-22E2-4CA9-8A18-B09AE03F001B}" type="pres">
      <dgm:prSet presAssocID="{A85ACCE0-EBA0-46AB-B0D6-45A0ADD5578E}" presName="compNode" presStyleCnt="0"/>
      <dgm:spPr/>
    </dgm:pt>
    <dgm:pt modelId="{A37FDCDF-2E00-47A1-9EE9-2EB0C5474FDC}" type="pres">
      <dgm:prSet presAssocID="{A85ACCE0-EBA0-46AB-B0D6-45A0ADD5578E}" presName="bgRect" presStyleLbl="bgShp" presStyleIdx="4" presStyleCnt="7"/>
      <dgm:spPr/>
    </dgm:pt>
    <dgm:pt modelId="{B11325C6-28A7-46AB-9D07-E84DAC0A88B8}" type="pres">
      <dgm:prSet presAssocID="{A85ACCE0-EBA0-46AB-B0D6-45A0ADD5578E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ought bubble"/>
        </a:ext>
      </dgm:extLst>
    </dgm:pt>
    <dgm:pt modelId="{F6DDFAF7-AB51-4391-8E41-D064A74E932E}" type="pres">
      <dgm:prSet presAssocID="{A85ACCE0-EBA0-46AB-B0D6-45A0ADD5578E}" presName="spaceRect" presStyleCnt="0"/>
      <dgm:spPr/>
    </dgm:pt>
    <dgm:pt modelId="{A6E9881D-4E76-48F2-ABCE-CAE3BFC69241}" type="pres">
      <dgm:prSet presAssocID="{A85ACCE0-EBA0-46AB-B0D6-45A0ADD5578E}" presName="parTx" presStyleLbl="revTx" presStyleIdx="4" presStyleCnt="7">
        <dgm:presLayoutVars>
          <dgm:chMax val="0"/>
          <dgm:chPref val="0"/>
        </dgm:presLayoutVars>
      </dgm:prSet>
      <dgm:spPr/>
    </dgm:pt>
    <dgm:pt modelId="{888B10BA-A132-44C6-9E75-ECDB27DF9F01}" type="pres">
      <dgm:prSet presAssocID="{757B5017-24FF-47C9-B2CF-E84B92022A25}" presName="sibTrans" presStyleCnt="0"/>
      <dgm:spPr/>
    </dgm:pt>
    <dgm:pt modelId="{06BB7255-F559-4DC8-A4C9-284694CD6359}" type="pres">
      <dgm:prSet presAssocID="{6EE12EE8-E69B-413E-9FC2-7391D9E3F206}" presName="compNode" presStyleCnt="0"/>
      <dgm:spPr/>
    </dgm:pt>
    <dgm:pt modelId="{938385A3-99A5-40B8-BE7A-516EDE96CC95}" type="pres">
      <dgm:prSet presAssocID="{6EE12EE8-E69B-413E-9FC2-7391D9E3F206}" presName="bgRect" presStyleLbl="bgShp" presStyleIdx="5" presStyleCnt="7"/>
      <dgm:spPr/>
    </dgm:pt>
    <dgm:pt modelId="{D02F726D-1D1B-4001-8823-B2C2C7261304}" type="pres">
      <dgm:prSet presAssocID="{6EE12EE8-E69B-413E-9FC2-7391D9E3F206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613A4257-AB26-4958-9548-3AD3E303B718}" type="pres">
      <dgm:prSet presAssocID="{6EE12EE8-E69B-413E-9FC2-7391D9E3F206}" presName="spaceRect" presStyleCnt="0"/>
      <dgm:spPr/>
    </dgm:pt>
    <dgm:pt modelId="{236E926F-F8E0-4718-9DF7-70A65AB1B61A}" type="pres">
      <dgm:prSet presAssocID="{6EE12EE8-E69B-413E-9FC2-7391D9E3F206}" presName="parTx" presStyleLbl="revTx" presStyleIdx="5" presStyleCnt="7">
        <dgm:presLayoutVars>
          <dgm:chMax val="0"/>
          <dgm:chPref val="0"/>
        </dgm:presLayoutVars>
      </dgm:prSet>
      <dgm:spPr/>
    </dgm:pt>
    <dgm:pt modelId="{33EF3706-F403-4B4A-A9D9-A5EC50FDE6CE}" type="pres">
      <dgm:prSet presAssocID="{A6C6C7F3-DBFD-4767-938B-62277B4A8819}" presName="sibTrans" presStyleCnt="0"/>
      <dgm:spPr/>
    </dgm:pt>
    <dgm:pt modelId="{F0CE593D-7DE9-4E7D-A234-78314991EC6D}" type="pres">
      <dgm:prSet presAssocID="{CECA406E-E3AD-4CBE-A1C5-E0A254FAFBDE}" presName="compNode" presStyleCnt="0"/>
      <dgm:spPr/>
    </dgm:pt>
    <dgm:pt modelId="{03C95D78-07AA-44E0-AF69-BD19430679C3}" type="pres">
      <dgm:prSet presAssocID="{CECA406E-E3AD-4CBE-A1C5-E0A254FAFBDE}" presName="bgRect" presStyleLbl="bgShp" presStyleIdx="6" presStyleCnt="7"/>
      <dgm:spPr/>
    </dgm:pt>
    <dgm:pt modelId="{F3077C8A-608E-4E8B-812F-E3E5183B2B46}" type="pres">
      <dgm:prSet presAssocID="{CECA406E-E3AD-4CBE-A1C5-E0A254FAFBDE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AC25CB09-A298-4420-BF2F-18833D6C0FC5}" type="pres">
      <dgm:prSet presAssocID="{CECA406E-E3AD-4CBE-A1C5-E0A254FAFBDE}" presName="spaceRect" presStyleCnt="0"/>
      <dgm:spPr/>
    </dgm:pt>
    <dgm:pt modelId="{0FA7FBF6-6A8C-4802-9F96-9E5FA12EE32B}" type="pres">
      <dgm:prSet presAssocID="{CECA406E-E3AD-4CBE-A1C5-E0A254FAFBDE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675EC10E-A86C-439C-9A8B-74D54E22F7BE}" srcId="{9A5C1194-2B3E-4420-B8D8-2BE2E78E5423}" destId="{CECA406E-E3AD-4CBE-A1C5-E0A254FAFBDE}" srcOrd="6" destOrd="0" parTransId="{E9394207-6AF2-43CD-8647-55F1AC751AFE}" sibTransId="{F7EFBEDE-4550-478E-9E1D-A037A117A09C}"/>
    <dgm:cxn modelId="{DCCDC11C-8BA6-4108-BC83-8B9224CD7CAA}" srcId="{9A5C1194-2B3E-4420-B8D8-2BE2E78E5423}" destId="{423E8340-AAED-4E2A-8199-F03A94C10920}" srcOrd="2" destOrd="0" parTransId="{186EEEB3-B26C-4A96-B286-6586C43C9B0B}" sibTransId="{4211E950-EC4E-417B-8A92-7486222E97B3}"/>
    <dgm:cxn modelId="{80C2D82C-56EA-4AF5-8D14-E202B37760F8}" type="presOf" srcId="{14C1EF71-7B4E-4FAF-91EE-49C4B182CA6E}" destId="{6123B3CF-2FDE-41B5-B431-4919BE7CB004}" srcOrd="0" destOrd="0" presId="urn:microsoft.com/office/officeart/2018/2/layout/IconVerticalSolidList"/>
    <dgm:cxn modelId="{8EA64841-C21B-462D-B9ED-B5BF942F4E3D}" srcId="{9A5C1194-2B3E-4420-B8D8-2BE2E78E5423}" destId="{14C1EF71-7B4E-4FAF-91EE-49C4B182CA6E}" srcOrd="3" destOrd="0" parTransId="{6769E59B-922A-4B5A-9214-752C8AEA3BAF}" sibTransId="{3213F4B7-A9D3-4CA7-A5F5-3F938621353B}"/>
    <dgm:cxn modelId="{0B634545-AB87-4965-9E77-DB3FF7266D2F}" srcId="{9A5C1194-2B3E-4420-B8D8-2BE2E78E5423}" destId="{6EE12EE8-E69B-413E-9FC2-7391D9E3F206}" srcOrd="5" destOrd="0" parTransId="{7B8369DB-9E2D-48B3-B40C-A5A1FA9090F4}" sibTransId="{A6C6C7F3-DBFD-4767-938B-62277B4A8819}"/>
    <dgm:cxn modelId="{A39FE449-81F3-438C-A4D1-B10E52338CF0}" type="presOf" srcId="{C643C5A7-BCAD-47E7-8AA5-5AB8F56542F0}" destId="{B29E445B-9035-4BB7-8B72-482121927D89}" srcOrd="0" destOrd="0" presId="urn:microsoft.com/office/officeart/2018/2/layout/IconVerticalSolidList"/>
    <dgm:cxn modelId="{36317667-41C7-4AB8-9B8C-C5F6E9B31DF9}" srcId="{9A5C1194-2B3E-4420-B8D8-2BE2E78E5423}" destId="{C643C5A7-BCAD-47E7-8AA5-5AB8F56542F0}" srcOrd="0" destOrd="0" parTransId="{3408A560-3C18-49F0-AF02-67FD79F4B7BF}" sibTransId="{0BB2F0ED-703A-4A89-A149-58F097B38EB5}"/>
    <dgm:cxn modelId="{C30FD56A-53DB-4EE2-AEF5-A1DD121D304D}" type="presOf" srcId="{6EE12EE8-E69B-413E-9FC2-7391D9E3F206}" destId="{236E926F-F8E0-4718-9DF7-70A65AB1B61A}" srcOrd="0" destOrd="0" presId="urn:microsoft.com/office/officeart/2018/2/layout/IconVerticalSolidList"/>
    <dgm:cxn modelId="{DD0BD26B-878E-4854-A036-F6CD673EEC71}" type="presOf" srcId="{A85ACCE0-EBA0-46AB-B0D6-45A0ADD5578E}" destId="{A6E9881D-4E76-48F2-ABCE-CAE3BFC69241}" srcOrd="0" destOrd="0" presId="urn:microsoft.com/office/officeart/2018/2/layout/IconVerticalSolidList"/>
    <dgm:cxn modelId="{13731C7D-6A06-464A-B2B1-0309A83206DB}" type="presOf" srcId="{D8DA282A-9977-7448-940E-685AA05547A3}" destId="{853BA8C9-103F-194D-AEC6-693CF3BFCE6D}" srcOrd="0" destOrd="0" presId="urn:microsoft.com/office/officeart/2018/2/layout/IconVerticalSolidList"/>
    <dgm:cxn modelId="{39F2EEA7-F95D-4026-AB82-963C3DB0EEA0}" type="presOf" srcId="{9A5C1194-2B3E-4420-B8D8-2BE2E78E5423}" destId="{49FF7607-928F-41D8-A369-277916DFE4D3}" srcOrd="0" destOrd="0" presId="urn:microsoft.com/office/officeart/2018/2/layout/IconVerticalSolidList"/>
    <dgm:cxn modelId="{968BE2A8-25F5-DF4D-A16D-56D827F78F3A}" srcId="{9A5C1194-2B3E-4420-B8D8-2BE2E78E5423}" destId="{D8DA282A-9977-7448-940E-685AA05547A3}" srcOrd="1" destOrd="0" parTransId="{C91D95A6-8F99-7344-916A-59782DFE4A96}" sibTransId="{EDC7F9C4-C7A7-774A-B922-27370159080F}"/>
    <dgm:cxn modelId="{848108B4-9F62-41F0-B48A-80E59E87006A}" srcId="{9A5C1194-2B3E-4420-B8D8-2BE2E78E5423}" destId="{A85ACCE0-EBA0-46AB-B0D6-45A0ADD5578E}" srcOrd="4" destOrd="0" parTransId="{3C9A143F-CCE0-4430-AE76-D7DC0486CD53}" sibTransId="{757B5017-24FF-47C9-B2CF-E84B92022A25}"/>
    <dgm:cxn modelId="{65974BBD-7DFA-4187-9D3D-37C2071D1EAB}" type="presOf" srcId="{CECA406E-E3AD-4CBE-A1C5-E0A254FAFBDE}" destId="{0FA7FBF6-6A8C-4802-9F96-9E5FA12EE32B}" srcOrd="0" destOrd="0" presId="urn:microsoft.com/office/officeart/2018/2/layout/IconVerticalSolidList"/>
    <dgm:cxn modelId="{4436FEC8-EA81-4297-B403-6A1EA1441B99}" type="presOf" srcId="{423E8340-AAED-4E2A-8199-F03A94C10920}" destId="{AD014CBB-8C58-4CAE-AFF8-5E61ABDFD995}" srcOrd="0" destOrd="0" presId="urn:microsoft.com/office/officeart/2018/2/layout/IconVerticalSolidList"/>
    <dgm:cxn modelId="{BEFF1593-F343-4319-A78E-3617CF20FF5B}" type="presParOf" srcId="{49FF7607-928F-41D8-A369-277916DFE4D3}" destId="{461356BF-97DB-4000-8EB9-6D3140C477C0}" srcOrd="0" destOrd="0" presId="urn:microsoft.com/office/officeart/2018/2/layout/IconVerticalSolidList"/>
    <dgm:cxn modelId="{4B91D36E-F0F8-4333-BA55-373D2ABB490E}" type="presParOf" srcId="{461356BF-97DB-4000-8EB9-6D3140C477C0}" destId="{42A6C3F0-2887-4314-B55D-42EA99244F70}" srcOrd="0" destOrd="0" presId="urn:microsoft.com/office/officeart/2018/2/layout/IconVerticalSolidList"/>
    <dgm:cxn modelId="{FD66A24D-61BD-40F0-8CA6-AC8EE5F00ACE}" type="presParOf" srcId="{461356BF-97DB-4000-8EB9-6D3140C477C0}" destId="{9D10698B-2921-4FB7-9C7A-C914933E7EC0}" srcOrd="1" destOrd="0" presId="urn:microsoft.com/office/officeart/2018/2/layout/IconVerticalSolidList"/>
    <dgm:cxn modelId="{B0912B92-9781-4177-B5B7-97D8159E7B78}" type="presParOf" srcId="{461356BF-97DB-4000-8EB9-6D3140C477C0}" destId="{0B0746D4-7208-4C0C-9C87-8FE6B964EEA5}" srcOrd="2" destOrd="0" presId="urn:microsoft.com/office/officeart/2018/2/layout/IconVerticalSolidList"/>
    <dgm:cxn modelId="{CBC3E3B0-F53A-4024-9688-B76C81A29C23}" type="presParOf" srcId="{461356BF-97DB-4000-8EB9-6D3140C477C0}" destId="{B29E445B-9035-4BB7-8B72-482121927D89}" srcOrd="3" destOrd="0" presId="urn:microsoft.com/office/officeart/2018/2/layout/IconVerticalSolidList"/>
    <dgm:cxn modelId="{352AE13B-BFD9-4C25-A32D-FBC263B342EB}" type="presParOf" srcId="{49FF7607-928F-41D8-A369-277916DFE4D3}" destId="{788D0936-BED0-45F7-AB3D-0FE4B1C6997D}" srcOrd="1" destOrd="0" presId="urn:microsoft.com/office/officeart/2018/2/layout/IconVerticalSolidList"/>
    <dgm:cxn modelId="{607BF2B4-4E55-084E-96DE-90BDEA923A76}" type="presParOf" srcId="{49FF7607-928F-41D8-A369-277916DFE4D3}" destId="{AB639554-866D-984C-883C-B5764D85059E}" srcOrd="2" destOrd="0" presId="urn:microsoft.com/office/officeart/2018/2/layout/IconVerticalSolidList"/>
    <dgm:cxn modelId="{03E1483C-BC8C-2A40-9B2F-6788270BF869}" type="presParOf" srcId="{AB639554-866D-984C-883C-B5764D85059E}" destId="{0F4B6298-1DB0-8240-8B91-C6A90383242C}" srcOrd="0" destOrd="0" presId="urn:microsoft.com/office/officeart/2018/2/layout/IconVerticalSolidList"/>
    <dgm:cxn modelId="{D783CD51-3B23-0441-ACE4-EA71843BF6EF}" type="presParOf" srcId="{AB639554-866D-984C-883C-B5764D85059E}" destId="{CE34C6B5-01AA-FF46-9CCC-3AD03EFD2632}" srcOrd="1" destOrd="0" presId="urn:microsoft.com/office/officeart/2018/2/layout/IconVerticalSolidList"/>
    <dgm:cxn modelId="{48438BE7-B6C7-C94F-9E7C-A7988F592016}" type="presParOf" srcId="{AB639554-866D-984C-883C-B5764D85059E}" destId="{4850A64C-9586-7448-A71C-A5F6A26F54CE}" srcOrd="2" destOrd="0" presId="urn:microsoft.com/office/officeart/2018/2/layout/IconVerticalSolidList"/>
    <dgm:cxn modelId="{4DC0248E-3F24-7E4C-A6BB-337909C585DC}" type="presParOf" srcId="{AB639554-866D-984C-883C-B5764D85059E}" destId="{853BA8C9-103F-194D-AEC6-693CF3BFCE6D}" srcOrd="3" destOrd="0" presId="urn:microsoft.com/office/officeart/2018/2/layout/IconVerticalSolidList"/>
    <dgm:cxn modelId="{E59B5FC6-A6BF-1140-B68C-234E2731EBF9}" type="presParOf" srcId="{49FF7607-928F-41D8-A369-277916DFE4D3}" destId="{971BA661-757F-7842-8920-E4217E21B990}" srcOrd="3" destOrd="0" presId="urn:microsoft.com/office/officeart/2018/2/layout/IconVerticalSolidList"/>
    <dgm:cxn modelId="{17E60A2E-DE76-4FFC-AA1E-AC7FC52CDB41}" type="presParOf" srcId="{49FF7607-928F-41D8-A369-277916DFE4D3}" destId="{AC56CE12-F5D7-4CCE-A031-0114A8BCEB3D}" srcOrd="4" destOrd="0" presId="urn:microsoft.com/office/officeart/2018/2/layout/IconVerticalSolidList"/>
    <dgm:cxn modelId="{A9E5DF10-6FF4-4B66-B10F-2FF2893FA9BD}" type="presParOf" srcId="{AC56CE12-F5D7-4CCE-A031-0114A8BCEB3D}" destId="{E840830A-4691-40C6-897C-309FB6C2E04C}" srcOrd="0" destOrd="0" presId="urn:microsoft.com/office/officeart/2018/2/layout/IconVerticalSolidList"/>
    <dgm:cxn modelId="{FC00481D-62CA-4FD6-ABC9-C7FE1D9E55FD}" type="presParOf" srcId="{AC56CE12-F5D7-4CCE-A031-0114A8BCEB3D}" destId="{E43A1911-4AC6-4878-A0BC-09E938B0B1C9}" srcOrd="1" destOrd="0" presId="urn:microsoft.com/office/officeart/2018/2/layout/IconVerticalSolidList"/>
    <dgm:cxn modelId="{54D94F73-EE36-4A4B-A0B1-42BA2B101A5E}" type="presParOf" srcId="{AC56CE12-F5D7-4CCE-A031-0114A8BCEB3D}" destId="{0A79A5F6-418A-47F8-9E12-146D6D84326F}" srcOrd="2" destOrd="0" presId="urn:microsoft.com/office/officeart/2018/2/layout/IconVerticalSolidList"/>
    <dgm:cxn modelId="{6C8AB2A8-77EE-4980-B072-79B165C0AE01}" type="presParOf" srcId="{AC56CE12-F5D7-4CCE-A031-0114A8BCEB3D}" destId="{AD014CBB-8C58-4CAE-AFF8-5E61ABDFD995}" srcOrd="3" destOrd="0" presId="urn:microsoft.com/office/officeart/2018/2/layout/IconVerticalSolidList"/>
    <dgm:cxn modelId="{DBD1D7C0-1795-4622-82DD-86F552DB0375}" type="presParOf" srcId="{49FF7607-928F-41D8-A369-277916DFE4D3}" destId="{0E8C33AC-B753-4D48-B82E-9BE93443E58B}" srcOrd="5" destOrd="0" presId="urn:microsoft.com/office/officeart/2018/2/layout/IconVerticalSolidList"/>
    <dgm:cxn modelId="{4D436B0B-E3FF-497E-A067-1C3F4AF8C4F8}" type="presParOf" srcId="{49FF7607-928F-41D8-A369-277916DFE4D3}" destId="{9F83924D-5468-4264-8642-FD7087C65311}" srcOrd="6" destOrd="0" presId="urn:microsoft.com/office/officeart/2018/2/layout/IconVerticalSolidList"/>
    <dgm:cxn modelId="{8232AC2A-7BDC-4434-8DBF-6C14A0838F9D}" type="presParOf" srcId="{9F83924D-5468-4264-8642-FD7087C65311}" destId="{1035E383-4681-4536-B578-38EAE24C56F2}" srcOrd="0" destOrd="0" presId="urn:microsoft.com/office/officeart/2018/2/layout/IconVerticalSolidList"/>
    <dgm:cxn modelId="{7CBABF82-3E4E-4D2F-855F-9DBF903B0428}" type="presParOf" srcId="{9F83924D-5468-4264-8642-FD7087C65311}" destId="{D30C240A-4184-4516-89C6-7B76A6FF8C23}" srcOrd="1" destOrd="0" presId="urn:microsoft.com/office/officeart/2018/2/layout/IconVerticalSolidList"/>
    <dgm:cxn modelId="{73941602-278F-49C0-8F27-6800C497B23A}" type="presParOf" srcId="{9F83924D-5468-4264-8642-FD7087C65311}" destId="{3FFD2D8D-A3D2-44FC-8E32-E78587B3B4BD}" srcOrd="2" destOrd="0" presId="urn:microsoft.com/office/officeart/2018/2/layout/IconVerticalSolidList"/>
    <dgm:cxn modelId="{7D80B94E-9FFD-44B5-9706-712718A1CF40}" type="presParOf" srcId="{9F83924D-5468-4264-8642-FD7087C65311}" destId="{6123B3CF-2FDE-41B5-B431-4919BE7CB004}" srcOrd="3" destOrd="0" presId="urn:microsoft.com/office/officeart/2018/2/layout/IconVerticalSolidList"/>
    <dgm:cxn modelId="{FE444E3C-076F-4B2F-A62D-2B8FC4EF9213}" type="presParOf" srcId="{49FF7607-928F-41D8-A369-277916DFE4D3}" destId="{1EB3C115-3435-48EC-9E3A-013BD09FB2AD}" srcOrd="7" destOrd="0" presId="urn:microsoft.com/office/officeart/2018/2/layout/IconVerticalSolidList"/>
    <dgm:cxn modelId="{754A4851-A092-43F2-9808-BFEE8597931C}" type="presParOf" srcId="{49FF7607-928F-41D8-A369-277916DFE4D3}" destId="{ADC1A7D4-22E2-4CA9-8A18-B09AE03F001B}" srcOrd="8" destOrd="0" presId="urn:microsoft.com/office/officeart/2018/2/layout/IconVerticalSolidList"/>
    <dgm:cxn modelId="{9A5D0CF1-5032-4512-B0B2-1D2AFA99F536}" type="presParOf" srcId="{ADC1A7D4-22E2-4CA9-8A18-B09AE03F001B}" destId="{A37FDCDF-2E00-47A1-9EE9-2EB0C5474FDC}" srcOrd="0" destOrd="0" presId="urn:microsoft.com/office/officeart/2018/2/layout/IconVerticalSolidList"/>
    <dgm:cxn modelId="{AD593A0E-0AA9-476C-B940-A6FA0945B7A0}" type="presParOf" srcId="{ADC1A7D4-22E2-4CA9-8A18-B09AE03F001B}" destId="{B11325C6-28A7-46AB-9D07-E84DAC0A88B8}" srcOrd="1" destOrd="0" presId="urn:microsoft.com/office/officeart/2018/2/layout/IconVerticalSolidList"/>
    <dgm:cxn modelId="{D460A78E-7978-464C-8BF7-0928F68B9E59}" type="presParOf" srcId="{ADC1A7D4-22E2-4CA9-8A18-B09AE03F001B}" destId="{F6DDFAF7-AB51-4391-8E41-D064A74E932E}" srcOrd="2" destOrd="0" presId="urn:microsoft.com/office/officeart/2018/2/layout/IconVerticalSolidList"/>
    <dgm:cxn modelId="{154953BE-0B37-44AA-B520-B3A62F3AB02E}" type="presParOf" srcId="{ADC1A7D4-22E2-4CA9-8A18-B09AE03F001B}" destId="{A6E9881D-4E76-48F2-ABCE-CAE3BFC69241}" srcOrd="3" destOrd="0" presId="urn:microsoft.com/office/officeart/2018/2/layout/IconVerticalSolidList"/>
    <dgm:cxn modelId="{6D698D44-25FA-4B2E-B196-5750F0C94141}" type="presParOf" srcId="{49FF7607-928F-41D8-A369-277916DFE4D3}" destId="{888B10BA-A132-44C6-9E75-ECDB27DF9F01}" srcOrd="9" destOrd="0" presId="urn:microsoft.com/office/officeart/2018/2/layout/IconVerticalSolidList"/>
    <dgm:cxn modelId="{691D00C4-6DB8-44EE-83BC-0D12E71098A4}" type="presParOf" srcId="{49FF7607-928F-41D8-A369-277916DFE4D3}" destId="{06BB7255-F559-4DC8-A4C9-284694CD6359}" srcOrd="10" destOrd="0" presId="urn:microsoft.com/office/officeart/2018/2/layout/IconVerticalSolidList"/>
    <dgm:cxn modelId="{CEB20FB5-C35D-4508-9D0E-D8E33D775A0D}" type="presParOf" srcId="{06BB7255-F559-4DC8-A4C9-284694CD6359}" destId="{938385A3-99A5-40B8-BE7A-516EDE96CC95}" srcOrd="0" destOrd="0" presId="urn:microsoft.com/office/officeart/2018/2/layout/IconVerticalSolidList"/>
    <dgm:cxn modelId="{DCC09EF0-A8FC-41AB-A3FD-8AF1EED76DE6}" type="presParOf" srcId="{06BB7255-F559-4DC8-A4C9-284694CD6359}" destId="{D02F726D-1D1B-4001-8823-B2C2C7261304}" srcOrd="1" destOrd="0" presId="urn:microsoft.com/office/officeart/2018/2/layout/IconVerticalSolidList"/>
    <dgm:cxn modelId="{4E22EA01-69E7-44B7-A2BE-D5EBBD8AFC06}" type="presParOf" srcId="{06BB7255-F559-4DC8-A4C9-284694CD6359}" destId="{613A4257-AB26-4958-9548-3AD3E303B718}" srcOrd="2" destOrd="0" presId="urn:microsoft.com/office/officeart/2018/2/layout/IconVerticalSolidList"/>
    <dgm:cxn modelId="{0156A7FA-87DE-42B0-8754-6F8182DCAB43}" type="presParOf" srcId="{06BB7255-F559-4DC8-A4C9-284694CD6359}" destId="{236E926F-F8E0-4718-9DF7-70A65AB1B61A}" srcOrd="3" destOrd="0" presId="urn:microsoft.com/office/officeart/2018/2/layout/IconVerticalSolidList"/>
    <dgm:cxn modelId="{7306DFE0-63B3-44EA-BDD8-0BA8599B9B02}" type="presParOf" srcId="{49FF7607-928F-41D8-A369-277916DFE4D3}" destId="{33EF3706-F403-4B4A-A9D9-A5EC50FDE6CE}" srcOrd="11" destOrd="0" presId="urn:microsoft.com/office/officeart/2018/2/layout/IconVerticalSolidList"/>
    <dgm:cxn modelId="{5CA6D984-AD17-4911-AC55-8AA1D7E73184}" type="presParOf" srcId="{49FF7607-928F-41D8-A369-277916DFE4D3}" destId="{F0CE593D-7DE9-4E7D-A234-78314991EC6D}" srcOrd="12" destOrd="0" presId="urn:microsoft.com/office/officeart/2018/2/layout/IconVerticalSolidList"/>
    <dgm:cxn modelId="{1C563220-25E8-462E-9371-14E5D40CDB7C}" type="presParOf" srcId="{F0CE593D-7DE9-4E7D-A234-78314991EC6D}" destId="{03C95D78-07AA-44E0-AF69-BD19430679C3}" srcOrd="0" destOrd="0" presId="urn:microsoft.com/office/officeart/2018/2/layout/IconVerticalSolidList"/>
    <dgm:cxn modelId="{BF13672E-2D5D-405E-80F6-3B6E73C2BFF1}" type="presParOf" srcId="{F0CE593D-7DE9-4E7D-A234-78314991EC6D}" destId="{F3077C8A-608E-4E8B-812F-E3E5183B2B46}" srcOrd="1" destOrd="0" presId="urn:microsoft.com/office/officeart/2018/2/layout/IconVerticalSolidList"/>
    <dgm:cxn modelId="{C560AD2A-BEE3-425F-ABA6-869E5C5A3DF9}" type="presParOf" srcId="{F0CE593D-7DE9-4E7D-A234-78314991EC6D}" destId="{AC25CB09-A298-4420-BF2F-18833D6C0FC5}" srcOrd="2" destOrd="0" presId="urn:microsoft.com/office/officeart/2018/2/layout/IconVerticalSolidList"/>
    <dgm:cxn modelId="{27BF847F-0873-4786-A51D-288E7FE88431}" type="presParOf" srcId="{F0CE593D-7DE9-4E7D-A234-78314991EC6D}" destId="{0FA7FBF6-6A8C-4802-9F96-9E5FA12EE32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79CC8F-1CF9-4AFF-A268-FB301C7F2A4E}" type="doc">
      <dgm:prSet loTypeId="urn:microsoft.com/office/officeart/2005/8/layout/process4" loCatId="process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98547F1-07CF-4D50-8B93-C19136E7107E}">
      <dgm:prSet/>
      <dgm:spPr/>
      <dgm:t>
        <a:bodyPr/>
        <a:lstStyle/>
        <a:p>
          <a:r>
            <a:rPr lang="en-GB" b="1"/>
            <a:t>Craft</a:t>
          </a:r>
          <a:r>
            <a:rPr lang="en-GB" b="1" i="0"/>
            <a:t> can be understood as the method and theory of teaching, your coaching styles and behaviour (the how) and your understanding of how people learn.</a:t>
          </a:r>
          <a:endParaRPr lang="en-US"/>
        </a:p>
      </dgm:t>
    </dgm:pt>
    <dgm:pt modelId="{F417CEAD-DAB7-4151-8B0B-8BFC0328AF68}" type="parTrans" cxnId="{A3D4B272-57FE-47D4-B39A-2B7EE23471F5}">
      <dgm:prSet/>
      <dgm:spPr/>
      <dgm:t>
        <a:bodyPr/>
        <a:lstStyle/>
        <a:p>
          <a:endParaRPr lang="en-US"/>
        </a:p>
      </dgm:t>
    </dgm:pt>
    <dgm:pt modelId="{6589D9D6-105C-4529-A0B3-002994C00F21}" type="sibTrans" cxnId="{A3D4B272-57FE-47D4-B39A-2B7EE23471F5}">
      <dgm:prSet/>
      <dgm:spPr/>
      <dgm:t>
        <a:bodyPr/>
        <a:lstStyle/>
        <a:p>
          <a:endParaRPr lang="en-US"/>
        </a:p>
      </dgm:t>
    </dgm:pt>
    <dgm:pt modelId="{50A4F19B-5B29-49DC-AC43-C2B58C8F5A87}">
      <dgm:prSet/>
      <dgm:spPr/>
      <dgm:t>
        <a:bodyPr/>
        <a:lstStyle/>
        <a:p>
          <a:r>
            <a:rPr lang="en-GB" b="1" i="0"/>
            <a:t>A thriving culture for development in rugby is based on the activity that happens within the environment.</a:t>
          </a:r>
          <a:endParaRPr lang="en-US"/>
        </a:p>
      </dgm:t>
    </dgm:pt>
    <dgm:pt modelId="{83FE951F-CEB3-4934-BE00-61990807B5B2}" type="parTrans" cxnId="{05AEA470-F657-4229-8DC4-75A286C1CE8C}">
      <dgm:prSet/>
      <dgm:spPr/>
      <dgm:t>
        <a:bodyPr/>
        <a:lstStyle/>
        <a:p>
          <a:endParaRPr lang="en-US"/>
        </a:p>
      </dgm:t>
    </dgm:pt>
    <dgm:pt modelId="{2B854CD0-142B-4ED0-8370-0FE76FEF1635}" type="sibTrans" cxnId="{05AEA470-F657-4229-8DC4-75A286C1CE8C}">
      <dgm:prSet/>
      <dgm:spPr/>
      <dgm:t>
        <a:bodyPr/>
        <a:lstStyle/>
        <a:p>
          <a:endParaRPr lang="en-US"/>
        </a:p>
      </dgm:t>
    </dgm:pt>
    <dgm:pt modelId="{D69CE391-14C8-42CB-8004-59C34DFC2E3E}">
      <dgm:prSet/>
      <dgm:spPr/>
      <dgm:t>
        <a:bodyPr/>
        <a:lstStyle/>
        <a:p>
          <a:r>
            <a:rPr lang="en-GB" b="1" i="0" dirty="0"/>
            <a:t>To create an environment that fosters  </a:t>
          </a:r>
          <a:r>
            <a:rPr lang="en-GB" b="1" dirty="0"/>
            <a:t>a player's </a:t>
          </a:r>
          <a:r>
            <a:rPr lang="en-GB" b="1" i="0" dirty="0"/>
            <a:t>development, you must consider how you can coach in different ways to enhance learning (your craft) and deliver knowledge and skills in a way that participants can understand, remember, and apply.</a:t>
          </a:r>
          <a:endParaRPr lang="en-US" dirty="0"/>
        </a:p>
      </dgm:t>
    </dgm:pt>
    <dgm:pt modelId="{1BC9E41D-4719-44A7-8FDC-D26DC33BDE31}" type="parTrans" cxnId="{CE2BCACA-0407-4F21-99EC-62FD0926E7EB}">
      <dgm:prSet/>
      <dgm:spPr/>
      <dgm:t>
        <a:bodyPr/>
        <a:lstStyle/>
        <a:p>
          <a:endParaRPr lang="en-US"/>
        </a:p>
      </dgm:t>
    </dgm:pt>
    <dgm:pt modelId="{BB98D80E-D36A-4A2F-9230-D02B4FA423E2}" type="sibTrans" cxnId="{CE2BCACA-0407-4F21-99EC-62FD0926E7EB}">
      <dgm:prSet/>
      <dgm:spPr/>
      <dgm:t>
        <a:bodyPr/>
        <a:lstStyle/>
        <a:p>
          <a:endParaRPr lang="en-US"/>
        </a:p>
      </dgm:t>
    </dgm:pt>
    <dgm:pt modelId="{15779FAA-3646-8041-ADC0-8D0E12422F85}" type="pres">
      <dgm:prSet presAssocID="{8579CC8F-1CF9-4AFF-A268-FB301C7F2A4E}" presName="Name0" presStyleCnt="0">
        <dgm:presLayoutVars>
          <dgm:dir/>
          <dgm:animLvl val="lvl"/>
          <dgm:resizeHandles val="exact"/>
        </dgm:presLayoutVars>
      </dgm:prSet>
      <dgm:spPr/>
    </dgm:pt>
    <dgm:pt modelId="{586AF395-5AC0-3A48-90BA-611BAE169B6A}" type="pres">
      <dgm:prSet presAssocID="{D69CE391-14C8-42CB-8004-59C34DFC2E3E}" presName="boxAndChildren" presStyleCnt="0"/>
      <dgm:spPr/>
    </dgm:pt>
    <dgm:pt modelId="{A37EEDB1-8A84-4F48-82AC-DEF7653747EC}" type="pres">
      <dgm:prSet presAssocID="{D69CE391-14C8-42CB-8004-59C34DFC2E3E}" presName="parentTextBox" presStyleLbl="node1" presStyleIdx="0" presStyleCnt="3"/>
      <dgm:spPr/>
    </dgm:pt>
    <dgm:pt modelId="{43D71DAD-C351-074E-A120-2119626EA31A}" type="pres">
      <dgm:prSet presAssocID="{2B854CD0-142B-4ED0-8370-0FE76FEF1635}" presName="sp" presStyleCnt="0"/>
      <dgm:spPr/>
    </dgm:pt>
    <dgm:pt modelId="{E3328583-63A7-5245-8058-D4BF0D866BC7}" type="pres">
      <dgm:prSet presAssocID="{50A4F19B-5B29-49DC-AC43-C2B58C8F5A87}" presName="arrowAndChildren" presStyleCnt="0"/>
      <dgm:spPr/>
    </dgm:pt>
    <dgm:pt modelId="{88C367A8-6C98-2B49-B89B-76BF99AB2D06}" type="pres">
      <dgm:prSet presAssocID="{50A4F19B-5B29-49DC-AC43-C2B58C8F5A87}" presName="parentTextArrow" presStyleLbl="node1" presStyleIdx="1" presStyleCnt="3"/>
      <dgm:spPr/>
    </dgm:pt>
    <dgm:pt modelId="{BD996DE5-A00F-DA45-9595-2B6E391155CC}" type="pres">
      <dgm:prSet presAssocID="{6589D9D6-105C-4529-A0B3-002994C00F21}" presName="sp" presStyleCnt="0"/>
      <dgm:spPr/>
    </dgm:pt>
    <dgm:pt modelId="{A91C7515-12B6-634E-BF55-28607D75D9A2}" type="pres">
      <dgm:prSet presAssocID="{298547F1-07CF-4D50-8B93-C19136E7107E}" presName="arrowAndChildren" presStyleCnt="0"/>
      <dgm:spPr/>
    </dgm:pt>
    <dgm:pt modelId="{BA699D01-E3F6-2645-BE82-5AFA2091CBF1}" type="pres">
      <dgm:prSet presAssocID="{298547F1-07CF-4D50-8B93-C19136E7107E}" presName="parentTextArrow" presStyleLbl="node1" presStyleIdx="2" presStyleCnt="3"/>
      <dgm:spPr/>
    </dgm:pt>
  </dgm:ptLst>
  <dgm:cxnLst>
    <dgm:cxn modelId="{6526251B-31C2-0E42-9454-7CFFFD558DB5}" type="presOf" srcId="{50A4F19B-5B29-49DC-AC43-C2B58C8F5A87}" destId="{88C367A8-6C98-2B49-B89B-76BF99AB2D06}" srcOrd="0" destOrd="0" presId="urn:microsoft.com/office/officeart/2005/8/layout/process4"/>
    <dgm:cxn modelId="{3BEA931E-B7A3-5C49-9914-758AD5CD1C36}" type="presOf" srcId="{D69CE391-14C8-42CB-8004-59C34DFC2E3E}" destId="{A37EEDB1-8A84-4F48-82AC-DEF7653747EC}" srcOrd="0" destOrd="0" presId="urn:microsoft.com/office/officeart/2005/8/layout/process4"/>
    <dgm:cxn modelId="{05AEA470-F657-4229-8DC4-75A286C1CE8C}" srcId="{8579CC8F-1CF9-4AFF-A268-FB301C7F2A4E}" destId="{50A4F19B-5B29-49DC-AC43-C2B58C8F5A87}" srcOrd="1" destOrd="0" parTransId="{83FE951F-CEB3-4934-BE00-61990807B5B2}" sibTransId="{2B854CD0-142B-4ED0-8370-0FE76FEF1635}"/>
    <dgm:cxn modelId="{A3D4B272-57FE-47D4-B39A-2B7EE23471F5}" srcId="{8579CC8F-1CF9-4AFF-A268-FB301C7F2A4E}" destId="{298547F1-07CF-4D50-8B93-C19136E7107E}" srcOrd="0" destOrd="0" parTransId="{F417CEAD-DAB7-4151-8B0B-8BFC0328AF68}" sibTransId="{6589D9D6-105C-4529-A0B3-002994C00F21}"/>
    <dgm:cxn modelId="{2F30F180-8E35-2842-B0E8-206CD04AE04C}" type="presOf" srcId="{8579CC8F-1CF9-4AFF-A268-FB301C7F2A4E}" destId="{15779FAA-3646-8041-ADC0-8D0E12422F85}" srcOrd="0" destOrd="0" presId="urn:microsoft.com/office/officeart/2005/8/layout/process4"/>
    <dgm:cxn modelId="{A0F904AE-A86C-AF4B-9E1A-257EDE2BF546}" type="presOf" srcId="{298547F1-07CF-4D50-8B93-C19136E7107E}" destId="{BA699D01-E3F6-2645-BE82-5AFA2091CBF1}" srcOrd="0" destOrd="0" presId="urn:microsoft.com/office/officeart/2005/8/layout/process4"/>
    <dgm:cxn modelId="{CE2BCACA-0407-4F21-99EC-62FD0926E7EB}" srcId="{8579CC8F-1CF9-4AFF-A268-FB301C7F2A4E}" destId="{D69CE391-14C8-42CB-8004-59C34DFC2E3E}" srcOrd="2" destOrd="0" parTransId="{1BC9E41D-4719-44A7-8FDC-D26DC33BDE31}" sibTransId="{BB98D80E-D36A-4A2F-9230-D02B4FA423E2}"/>
    <dgm:cxn modelId="{629BA45E-AF4B-104F-8930-1BD473E84790}" type="presParOf" srcId="{15779FAA-3646-8041-ADC0-8D0E12422F85}" destId="{586AF395-5AC0-3A48-90BA-611BAE169B6A}" srcOrd="0" destOrd="0" presId="urn:microsoft.com/office/officeart/2005/8/layout/process4"/>
    <dgm:cxn modelId="{C1405810-69E9-7746-80B7-AFCD4A5CC65B}" type="presParOf" srcId="{586AF395-5AC0-3A48-90BA-611BAE169B6A}" destId="{A37EEDB1-8A84-4F48-82AC-DEF7653747EC}" srcOrd="0" destOrd="0" presId="urn:microsoft.com/office/officeart/2005/8/layout/process4"/>
    <dgm:cxn modelId="{82A73B9A-A2C8-694B-AF5D-FEA99C6F52A0}" type="presParOf" srcId="{15779FAA-3646-8041-ADC0-8D0E12422F85}" destId="{43D71DAD-C351-074E-A120-2119626EA31A}" srcOrd="1" destOrd="0" presId="urn:microsoft.com/office/officeart/2005/8/layout/process4"/>
    <dgm:cxn modelId="{4C5F2AA7-3322-5141-994E-FCBFDE7982A3}" type="presParOf" srcId="{15779FAA-3646-8041-ADC0-8D0E12422F85}" destId="{E3328583-63A7-5245-8058-D4BF0D866BC7}" srcOrd="2" destOrd="0" presId="urn:microsoft.com/office/officeart/2005/8/layout/process4"/>
    <dgm:cxn modelId="{C671D402-AE67-C544-8743-B12A200B2328}" type="presParOf" srcId="{E3328583-63A7-5245-8058-D4BF0D866BC7}" destId="{88C367A8-6C98-2B49-B89B-76BF99AB2D06}" srcOrd="0" destOrd="0" presId="urn:microsoft.com/office/officeart/2005/8/layout/process4"/>
    <dgm:cxn modelId="{93C2C940-2A80-B849-8956-92F745CCF9C0}" type="presParOf" srcId="{15779FAA-3646-8041-ADC0-8D0E12422F85}" destId="{BD996DE5-A00F-DA45-9595-2B6E391155CC}" srcOrd="3" destOrd="0" presId="urn:microsoft.com/office/officeart/2005/8/layout/process4"/>
    <dgm:cxn modelId="{47C67CD8-7EC9-5B47-860C-31CF40600009}" type="presParOf" srcId="{15779FAA-3646-8041-ADC0-8D0E12422F85}" destId="{A91C7515-12B6-634E-BF55-28607D75D9A2}" srcOrd="4" destOrd="0" presId="urn:microsoft.com/office/officeart/2005/8/layout/process4"/>
    <dgm:cxn modelId="{2EDDD81C-21FA-4B42-84A3-81CD2FE699BA}" type="presParOf" srcId="{A91C7515-12B6-634E-BF55-28607D75D9A2}" destId="{BA699D01-E3F6-2645-BE82-5AFA2091CBF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A6C3F0-2887-4314-B55D-42EA99244F70}">
      <dsp:nvSpPr>
        <dsp:cNvPr id="0" name=""/>
        <dsp:cNvSpPr/>
      </dsp:nvSpPr>
      <dsp:spPr>
        <a:xfrm>
          <a:off x="0" y="2632"/>
          <a:ext cx="5483225" cy="52296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10698B-2921-4FB7-9C7A-C914933E7EC0}">
      <dsp:nvSpPr>
        <dsp:cNvPr id="0" name=""/>
        <dsp:cNvSpPr/>
      </dsp:nvSpPr>
      <dsp:spPr>
        <a:xfrm>
          <a:off x="158196" y="120299"/>
          <a:ext cx="287910" cy="28762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9E445B-9035-4BB7-8B72-482121927D89}">
      <dsp:nvSpPr>
        <dsp:cNvPr id="0" name=""/>
        <dsp:cNvSpPr/>
      </dsp:nvSpPr>
      <dsp:spPr>
        <a:xfrm>
          <a:off x="604303" y="2632"/>
          <a:ext cx="4869615" cy="5393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076" tIns="57076" rIns="57076" bIns="57076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Share your ideas and contribute as much as possible </a:t>
          </a:r>
        </a:p>
      </dsp:txBody>
      <dsp:txXfrm>
        <a:off x="604303" y="2632"/>
        <a:ext cx="4869615" cy="539305"/>
      </dsp:txXfrm>
    </dsp:sp>
    <dsp:sp modelId="{0F4B6298-1DB0-8240-8B91-C6A90383242C}">
      <dsp:nvSpPr>
        <dsp:cNvPr id="0" name=""/>
        <dsp:cNvSpPr/>
      </dsp:nvSpPr>
      <dsp:spPr>
        <a:xfrm>
          <a:off x="0" y="676764"/>
          <a:ext cx="5483225" cy="52296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34C6B5-01AA-FF46-9CCC-3AD03EFD2632}">
      <dsp:nvSpPr>
        <dsp:cNvPr id="0" name=""/>
        <dsp:cNvSpPr/>
      </dsp:nvSpPr>
      <dsp:spPr>
        <a:xfrm>
          <a:off x="158196" y="794431"/>
          <a:ext cx="287910" cy="287629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3BA8C9-103F-194D-AEC6-693CF3BFCE6D}">
      <dsp:nvSpPr>
        <dsp:cNvPr id="0" name=""/>
        <dsp:cNvSpPr/>
      </dsp:nvSpPr>
      <dsp:spPr>
        <a:xfrm>
          <a:off x="604303" y="676764"/>
          <a:ext cx="4869615" cy="5393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076" tIns="57076" rIns="57076" bIns="57076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Use the chat box or hands up functions </a:t>
          </a:r>
        </a:p>
      </dsp:txBody>
      <dsp:txXfrm>
        <a:off x="604303" y="676764"/>
        <a:ext cx="4869615" cy="539305"/>
      </dsp:txXfrm>
    </dsp:sp>
    <dsp:sp modelId="{E840830A-4691-40C6-897C-309FB6C2E04C}">
      <dsp:nvSpPr>
        <dsp:cNvPr id="0" name=""/>
        <dsp:cNvSpPr/>
      </dsp:nvSpPr>
      <dsp:spPr>
        <a:xfrm>
          <a:off x="0" y="1350896"/>
          <a:ext cx="5483225" cy="52296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3A1911-4AC6-4878-A0BC-09E938B0B1C9}">
      <dsp:nvSpPr>
        <dsp:cNvPr id="0" name=""/>
        <dsp:cNvSpPr/>
      </dsp:nvSpPr>
      <dsp:spPr>
        <a:xfrm>
          <a:off x="158196" y="1468562"/>
          <a:ext cx="287910" cy="28762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014CBB-8C58-4CAE-AFF8-5E61ABDFD995}">
      <dsp:nvSpPr>
        <dsp:cNvPr id="0" name=""/>
        <dsp:cNvSpPr/>
      </dsp:nvSpPr>
      <dsp:spPr>
        <a:xfrm>
          <a:off x="604303" y="1350896"/>
          <a:ext cx="4869615" cy="5393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076" tIns="57076" rIns="57076" bIns="57076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Listen to others and be open to new ideas </a:t>
          </a:r>
        </a:p>
      </dsp:txBody>
      <dsp:txXfrm>
        <a:off x="604303" y="1350896"/>
        <a:ext cx="4869615" cy="539305"/>
      </dsp:txXfrm>
    </dsp:sp>
    <dsp:sp modelId="{1035E383-4681-4536-B578-38EAE24C56F2}">
      <dsp:nvSpPr>
        <dsp:cNvPr id="0" name=""/>
        <dsp:cNvSpPr/>
      </dsp:nvSpPr>
      <dsp:spPr>
        <a:xfrm>
          <a:off x="0" y="2025027"/>
          <a:ext cx="5483225" cy="52296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0C240A-4184-4516-89C6-7B76A6FF8C23}">
      <dsp:nvSpPr>
        <dsp:cNvPr id="0" name=""/>
        <dsp:cNvSpPr/>
      </dsp:nvSpPr>
      <dsp:spPr>
        <a:xfrm>
          <a:off x="158196" y="2142694"/>
          <a:ext cx="287910" cy="28762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23B3CF-2FDE-41B5-B431-4919BE7CB004}">
      <dsp:nvSpPr>
        <dsp:cNvPr id="0" name=""/>
        <dsp:cNvSpPr/>
      </dsp:nvSpPr>
      <dsp:spPr>
        <a:xfrm>
          <a:off x="604303" y="2025027"/>
          <a:ext cx="4869615" cy="5393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076" tIns="57076" rIns="57076" bIns="57076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Try not to talk over another person </a:t>
          </a:r>
        </a:p>
      </dsp:txBody>
      <dsp:txXfrm>
        <a:off x="604303" y="2025027"/>
        <a:ext cx="4869615" cy="539305"/>
      </dsp:txXfrm>
    </dsp:sp>
    <dsp:sp modelId="{A37FDCDF-2E00-47A1-9EE9-2EB0C5474FDC}">
      <dsp:nvSpPr>
        <dsp:cNvPr id="0" name=""/>
        <dsp:cNvSpPr/>
      </dsp:nvSpPr>
      <dsp:spPr>
        <a:xfrm>
          <a:off x="0" y="2699159"/>
          <a:ext cx="5483225" cy="52296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1325C6-28A7-46AB-9D07-E84DAC0A88B8}">
      <dsp:nvSpPr>
        <dsp:cNvPr id="0" name=""/>
        <dsp:cNvSpPr/>
      </dsp:nvSpPr>
      <dsp:spPr>
        <a:xfrm>
          <a:off x="158196" y="2816826"/>
          <a:ext cx="287910" cy="28762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E9881D-4E76-48F2-ABCE-CAE3BFC69241}">
      <dsp:nvSpPr>
        <dsp:cNvPr id="0" name=""/>
        <dsp:cNvSpPr/>
      </dsp:nvSpPr>
      <dsp:spPr>
        <a:xfrm>
          <a:off x="604303" y="2699159"/>
          <a:ext cx="4869615" cy="5393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076" tIns="57076" rIns="57076" bIns="57076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We want your opinions</a:t>
          </a:r>
        </a:p>
      </dsp:txBody>
      <dsp:txXfrm>
        <a:off x="604303" y="2699159"/>
        <a:ext cx="4869615" cy="539305"/>
      </dsp:txXfrm>
    </dsp:sp>
    <dsp:sp modelId="{938385A3-99A5-40B8-BE7A-516EDE96CC95}">
      <dsp:nvSpPr>
        <dsp:cNvPr id="0" name=""/>
        <dsp:cNvSpPr/>
      </dsp:nvSpPr>
      <dsp:spPr>
        <a:xfrm>
          <a:off x="0" y="3373291"/>
          <a:ext cx="5483225" cy="52296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2F726D-1D1B-4001-8823-B2C2C7261304}">
      <dsp:nvSpPr>
        <dsp:cNvPr id="0" name=""/>
        <dsp:cNvSpPr/>
      </dsp:nvSpPr>
      <dsp:spPr>
        <a:xfrm>
          <a:off x="158196" y="3490957"/>
          <a:ext cx="287910" cy="287629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6E926F-F8E0-4718-9DF7-70A65AB1B61A}">
      <dsp:nvSpPr>
        <dsp:cNvPr id="0" name=""/>
        <dsp:cNvSpPr/>
      </dsp:nvSpPr>
      <dsp:spPr>
        <a:xfrm>
          <a:off x="604303" y="3373291"/>
          <a:ext cx="4869615" cy="5393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076" tIns="57076" rIns="57076" bIns="57076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Related it to your environments and give examples</a:t>
          </a:r>
        </a:p>
      </dsp:txBody>
      <dsp:txXfrm>
        <a:off x="604303" y="3373291"/>
        <a:ext cx="4869615" cy="539305"/>
      </dsp:txXfrm>
    </dsp:sp>
    <dsp:sp modelId="{03C95D78-07AA-44E0-AF69-BD19430679C3}">
      <dsp:nvSpPr>
        <dsp:cNvPr id="0" name=""/>
        <dsp:cNvSpPr/>
      </dsp:nvSpPr>
      <dsp:spPr>
        <a:xfrm>
          <a:off x="0" y="4047422"/>
          <a:ext cx="5483225" cy="52296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077C8A-608E-4E8B-812F-E3E5183B2B46}">
      <dsp:nvSpPr>
        <dsp:cNvPr id="0" name=""/>
        <dsp:cNvSpPr/>
      </dsp:nvSpPr>
      <dsp:spPr>
        <a:xfrm>
          <a:off x="158196" y="4165089"/>
          <a:ext cx="287910" cy="287629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A7FBF6-6A8C-4802-9F96-9E5FA12EE32B}">
      <dsp:nvSpPr>
        <dsp:cNvPr id="0" name=""/>
        <dsp:cNvSpPr/>
      </dsp:nvSpPr>
      <dsp:spPr>
        <a:xfrm>
          <a:off x="604303" y="4047422"/>
          <a:ext cx="4869615" cy="5393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076" tIns="57076" rIns="57076" bIns="57076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There is never a dull question!</a:t>
          </a:r>
        </a:p>
      </dsp:txBody>
      <dsp:txXfrm>
        <a:off x="604303" y="4047422"/>
        <a:ext cx="4869615" cy="5393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7EEDB1-8A84-4F48-82AC-DEF7653747EC}">
      <dsp:nvSpPr>
        <dsp:cNvPr id="0" name=""/>
        <dsp:cNvSpPr/>
      </dsp:nvSpPr>
      <dsp:spPr>
        <a:xfrm>
          <a:off x="0" y="3454730"/>
          <a:ext cx="10964863" cy="113391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i="0" kern="1200" dirty="0"/>
            <a:t>To create an environment that fosters  </a:t>
          </a:r>
          <a:r>
            <a:rPr lang="en-GB" sz="1800" b="1" kern="1200" dirty="0"/>
            <a:t>a player's </a:t>
          </a:r>
          <a:r>
            <a:rPr lang="en-GB" sz="1800" b="1" i="0" kern="1200" dirty="0"/>
            <a:t>development, you must consider how you can coach in different ways to enhance learning (your craft) and deliver knowledge and skills in a way that participants can understand, remember, and apply.</a:t>
          </a:r>
          <a:endParaRPr lang="en-US" sz="1800" kern="1200" dirty="0"/>
        </a:p>
      </dsp:txBody>
      <dsp:txXfrm>
        <a:off x="0" y="3454730"/>
        <a:ext cx="10964863" cy="1133919"/>
      </dsp:txXfrm>
    </dsp:sp>
    <dsp:sp modelId="{88C367A8-6C98-2B49-B89B-76BF99AB2D06}">
      <dsp:nvSpPr>
        <dsp:cNvPr id="0" name=""/>
        <dsp:cNvSpPr/>
      </dsp:nvSpPr>
      <dsp:spPr>
        <a:xfrm rot="10800000">
          <a:off x="0" y="1727771"/>
          <a:ext cx="10964863" cy="1743968"/>
        </a:xfrm>
        <a:prstGeom prst="upArrowCallou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i="0" kern="1200"/>
            <a:t>A thriving culture for development in rugby is based on the activity that happens within the environment.</a:t>
          </a:r>
          <a:endParaRPr lang="en-US" sz="1800" kern="1200"/>
        </a:p>
      </dsp:txBody>
      <dsp:txXfrm rot="10800000">
        <a:off x="0" y="1727771"/>
        <a:ext cx="10964863" cy="1133178"/>
      </dsp:txXfrm>
    </dsp:sp>
    <dsp:sp modelId="{BA699D01-E3F6-2645-BE82-5AFA2091CBF1}">
      <dsp:nvSpPr>
        <dsp:cNvPr id="0" name=""/>
        <dsp:cNvSpPr/>
      </dsp:nvSpPr>
      <dsp:spPr>
        <a:xfrm rot="10800000">
          <a:off x="0" y="811"/>
          <a:ext cx="10964863" cy="1743968"/>
        </a:xfrm>
        <a:prstGeom prst="upArrowCallou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/>
            <a:t>Craft</a:t>
          </a:r>
          <a:r>
            <a:rPr lang="en-GB" sz="1800" b="1" i="0" kern="1200"/>
            <a:t> can be understood as the method and theory of teaching, your coaching styles and behaviour (the how) and your understanding of how people learn.</a:t>
          </a:r>
          <a:endParaRPr lang="en-US" sz="1800" kern="1200"/>
        </a:p>
      </dsp:txBody>
      <dsp:txXfrm rot="10800000">
        <a:off x="0" y="811"/>
        <a:ext cx="10964863" cy="11331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C563F8-AB43-492E-821A-1522993872F4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2243AE-AD24-4F2D-A5D1-83D43D483D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061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2243AE-AD24-4F2D-A5D1-83D43D483D3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8820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2243AE-AD24-4F2D-A5D1-83D43D483D3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4665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2243AE-AD24-4F2D-A5D1-83D43D483D3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379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BC36D-940E-4662-9985-BDA34EDFA7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75215" y="3491345"/>
            <a:ext cx="5641570" cy="1239054"/>
          </a:xfrm>
        </p:spPr>
        <p:txBody>
          <a:bodyPr anchor="ctr"/>
          <a:lstStyle>
            <a:lvl1pPr algn="ctr">
              <a:lnSpc>
                <a:spcPct val="80000"/>
              </a:lnSpc>
              <a:defRPr sz="4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2FDE0A4-AE19-4211-A8A8-95F595755762}"/>
              </a:ext>
            </a:extLst>
          </p:cNvPr>
          <p:cNvCxnSpPr/>
          <p:nvPr userDrawn="1"/>
        </p:nvCxnSpPr>
        <p:spPr>
          <a:xfrm>
            <a:off x="612775" y="273600"/>
            <a:ext cx="10978025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544C6F2-FFF3-461B-87F0-15BE999D4370}"/>
              </a:ext>
            </a:extLst>
          </p:cNvPr>
          <p:cNvCxnSpPr/>
          <p:nvPr userDrawn="1"/>
        </p:nvCxnSpPr>
        <p:spPr>
          <a:xfrm>
            <a:off x="612775" y="6570000"/>
            <a:ext cx="10978025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7268BA6-98BD-4DF4-8176-2C706C013E69}"/>
              </a:ext>
            </a:extLst>
          </p:cNvPr>
          <p:cNvCxnSpPr/>
          <p:nvPr userDrawn="1"/>
        </p:nvCxnSpPr>
        <p:spPr>
          <a:xfrm>
            <a:off x="4508400" y="3387600"/>
            <a:ext cx="31752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F157FAF-DABF-4232-9530-3EC27D178C2E}"/>
              </a:ext>
            </a:extLst>
          </p:cNvPr>
          <p:cNvCxnSpPr/>
          <p:nvPr userDrawn="1"/>
        </p:nvCxnSpPr>
        <p:spPr>
          <a:xfrm>
            <a:off x="4508400" y="4730400"/>
            <a:ext cx="31752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86502684-23B0-494C-8229-D6F721646F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64707" y="2019600"/>
            <a:ext cx="862586" cy="114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720144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29F3D-FCE8-40E0-8E2F-15971AAB1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C6D19-18C2-4057-9B00-D16D634FDD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775" y="1807200"/>
            <a:ext cx="54108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71B845-735F-42D6-B9BF-067EB31AC7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3200" y="1807200"/>
            <a:ext cx="54108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3F673D-9AA1-4EA4-B96F-001CA1F24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1C1DB2-E08C-4840-8FEC-D2D77C6E3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9FC31F-F2F4-4807-B814-C9F60636F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6B2A5-E06A-4B92-96F1-71D38C62F6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08163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3795" userDrawn="1">
          <p15:clr>
            <a:srgbClr val="FBAE40"/>
          </p15:clr>
        </p15:guide>
        <p15:guide id="2" pos="3885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29F3D-FCE8-40E0-8E2F-15971AAB1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C6D19-18C2-4057-9B00-D16D634FDD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775" y="1807200"/>
            <a:ext cx="5410800" cy="43513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71B845-735F-42D6-B9BF-067EB31AC7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3200" y="1807200"/>
            <a:ext cx="5410800" cy="43513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3F673D-9AA1-4EA4-B96F-001CA1F24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1C1DB2-E08C-4840-8FEC-D2D77C6E3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9FC31F-F2F4-4807-B814-C9F60636F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6B2A5-E06A-4B92-96F1-71D38C62F6A6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820FA1-ABAE-4982-B655-5EA1CBFFBD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80000" y="460444"/>
            <a:ext cx="597696" cy="79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35496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3795">
          <p15:clr>
            <a:srgbClr val="FBAE40"/>
          </p15:clr>
        </p15:guide>
        <p15:guide id="2" pos="3885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DBBB9C9-66A6-465D-A6D9-D3BFA29FCAE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A03A44-8F51-4B79-B8DC-9B3ABBAD2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460375"/>
            <a:ext cx="5122800" cy="79206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33088-111D-48B0-80BD-08CFBD96E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775" y="1808162"/>
            <a:ext cx="5122800" cy="458936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9FB218-40ED-4088-B167-23459A492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BEE86E-3190-4B16-955D-E939ADDFA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5D76F-F138-4AB1-AB15-8BDD3572B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6B2A5-E06A-4B92-96F1-71D38C62F6A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9664553-7BAF-4AE2-A64E-6D377E2DF25C}"/>
              </a:ext>
            </a:extLst>
          </p:cNvPr>
          <p:cNvCxnSpPr>
            <a:cxnSpLocks/>
          </p:cNvCxnSpPr>
          <p:nvPr userDrawn="1"/>
        </p:nvCxnSpPr>
        <p:spPr>
          <a:xfrm>
            <a:off x="612775" y="1378800"/>
            <a:ext cx="51228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1BA8FB0-BDB7-4D4E-ADAB-54AFC2E69B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80000" y="460375"/>
            <a:ext cx="597600" cy="792163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4600985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Image Right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DBBB9C9-66A6-465D-A6D9-D3BFA29FCAE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A03A44-8F51-4B79-B8DC-9B3ABBAD2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460375"/>
            <a:ext cx="5122800" cy="792069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33088-111D-48B0-80BD-08CFBD96E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775" y="1808162"/>
            <a:ext cx="5122800" cy="458936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9FB218-40ED-4088-B167-23459A492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BEE86E-3190-4B16-955D-E939ADDFA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5D76F-F138-4AB1-AB15-8BDD3572B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6B2A5-E06A-4B92-96F1-71D38C62F6A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9664553-7BAF-4AE2-A64E-6D377E2DF25C}"/>
              </a:ext>
            </a:extLst>
          </p:cNvPr>
          <p:cNvCxnSpPr>
            <a:cxnSpLocks/>
          </p:cNvCxnSpPr>
          <p:nvPr userDrawn="1"/>
        </p:nvCxnSpPr>
        <p:spPr>
          <a:xfrm>
            <a:off x="612775" y="1378800"/>
            <a:ext cx="51228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1BA8FB0-BDB7-4D4E-ADAB-54AFC2E69B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80000" y="460375"/>
            <a:ext cx="597600" cy="792163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7042261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DBBB9C9-66A6-465D-A6D9-D3BFA29FCAE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A03A44-8F51-4B79-B8DC-9B3ABBAD2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8013" y="460375"/>
            <a:ext cx="4348532" cy="79206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33088-111D-48B0-80BD-08CFBD96E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8013" y="1808162"/>
            <a:ext cx="5122800" cy="458936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9FB218-40ED-4088-B167-23459A492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BEE86E-3190-4B16-955D-E939ADDFA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5D76F-F138-4AB1-AB15-8BDD3572B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6B2A5-E06A-4B92-96F1-71D38C62F6A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9664553-7BAF-4AE2-A64E-6D377E2DF25C}"/>
              </a:ext>
            </a:extLst>
          </p:cNvPr>
          <p:cNvCxnSpPr>
            <a:cxnSpLocks/>
          </p:cNvCxnSpPr>
          <p:nvPr userDrawn="1"/>
        </p:nvCxnSpPr>
        <p:spPr>
          <a:xfrm>
            <a:off x="6458013" y="1378800"/>
            <a:ext cx="51228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C2BDE92C-9865-4553-AEAE-4607DBED7A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000" y="460444"/>
            <a:ext cx="597696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372184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Image Left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DBBB9C9-66A6-465D-A6D9-D3BFA29FCAE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A03A44-8F51-4B79-B8DC-9B3ABBAD2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8013" y="460375"/>
            <a:ext cx="4348532" cy="792069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33088-111D-48B0-80BD-08CFBD96E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8013" y="1808162"/>
            <a:ext cx="5122800" cy="458936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9FB218-40ED-4088-B167-23459A492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BEE86E-3190-4B16-955D-E939ADDFA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5D76F-F138-4AB1-AB15-8BDD3572B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6B2A5-E06A-4B92-96F1-71D38C62F6A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9664553-7BAF-4AE2-A64E-6D377E2DF25C}"/>
              </a:ext>
            </a:extLst>
          </p:cNvPr>
          <p:cNvCxnSpPr>
            <a:cxnSpLocks/>
          </p:cNvCxnSpPr>
          <p:nvPr userDrawn="1"/>
        </p:nvCxnSpPr>
        <p:spPr>
          <a:xfrm>
            <a:off x="6458013" y="1378800"/>
            <a:ext cx="51228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184E5BD9-411B-491B-BE50-1DC42D8540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80000" y="460444"/>
            <a:ext cx="597696" cy="79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902876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ix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31735-BB58-4314-8D6C-881CA1B34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98BE02-6278-451B-9FC4-F7FE13061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158382-AAF5-4615-AE9D-27C305C27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4E6B4A-A945-4C3C-A06E-AC67D538C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6B2A5-E06A-4B92-96F1-71D38C62F6A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57D8C76-8E84-477E-958B-543219424B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775" y="1808163"/>
            <a:ext cx="10964921" cy="56373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2331256-8AB7-4C63-8565-53FA7C50A2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24400" y="2465999"/>
            <a:ext cx="2077200" cy="1206863"/>
          </a:xfrm>
        </p:spPr>
        <p:txBody>
          <a:bodyPr/>
          <a:lstStyle>
            <a:lvl1pPr algn="ctr">
              <a:spcAft>
                <a:spcPts val="283"/>
              </a:spcAft>
              <a:defRPr sz="3000" cap="all" baseline="0">
                <a:solidFill>
                  <a:schemeClr val="accent2"/>
                </a:solidFill>
                <a:latin typeface="+mn-lt"/>
              </a:defRPr>
            </a:lvl1pPr>
            <a:lvl2pPr algn="ctr">
              <a:spcAft>
                <a:spcPts val="0"/>
              </a:spcAft>
              <a:defRPr sz="2100" cap="none" baseline="0">
                <a:latin typeface="+mj-lt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B4C33F06-6278-40BF-88A0-812AC2A04C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57400" y="2465999"/>
            <a:ext cx="2077200" cy="1206863"/>
          </a:xfrm>
        </p:spPr>
        <p:txBody>
          <a:bodyPr/>
          <a:lstStyle>
            <a:lvl1pPr algn="ctr">
              <a:spcAft>
                <a:spcPts val="283"/>
              </a:spcAft>
              <a:defRPr sz="3000" cap="all" baseline="0">
                <a:solidFill>
                  <a:schemeClr val="accent2"/>
                </a:solidFill>
                <a:latin typeface="+mn-lt"/>
              </a:defRPr>
            </a:lvl1pPr>
            <a:lvl2pPr algn="ctr">
              <a:spcAft>
                <a:spcPts val="0"/>
              </a:spcAft>
              <a:defRPr sz="2100" cap="none" baseline="0">
                <a:latin typeface="+mj-lt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5DB898EE-5E2F-4CB3-BFA5-B274E51704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90400" y="2465999"/>
            <a:ext cx="2077200" cy="1206863"/>
          </a:xfrm>
        </p:spPr>
        <p:txBody>
          <a:bodyPr/>
          <a:lstStyle>
            <a:lvl1pPr algn="ctr">
              <a:spcAft>
                <a:spcPts val="283"/>
              </a:spcAft>
              <a:defRPr sz="3000" cap="all" baseline="0">
                <a:solidFill>
                  <a:schemeClr val="accent2"/>
                </a:solidFill>
                <a:latin typeface="+mn-lt"/>
              </a:defRPr>
            </a:lvl1pPr>
            <a:lvl2pPr algn="ctr">
              <a:spcAft>
                <a:spcPts val="0"/>
              </a:spcAft>
              <a:defRPr sz="2100" cap="none" baseline="0">
                <a:latin typeface="+mj-lt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314B1C28-4D3F-4E74-AA3B-C2D02CD58DE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724400" y="4370400"/>
            <a:ext cx="2077200" cy="1206863"/>
          </a:xfrm>
        </p:spPr>
        <p:txBody>
          <a:bodyPr/>
          <a:lstStyle>
            <a:lvl1pPr algn="ctr">
              <a:spcAft>
                <a:spcPts val="283"/>
              </a:spcAft>
              <a:defRPr sz="3000" cap="all" baseline="0">
                <a:solidFill>
                  <a:schemeClr val="accent2"/>
                </a:solidFill>
                <a:latin typeface="+mn-lt"/>
              </a:defRPr>
            </a:lvl1pPr>
            <a:lvl2pPr algn="ctr">
              <a:spcAft>
                <a:spcPts val="0"/>
              </a:spcAft>
              <a:defRPr sz="2100" cap="none" baseline="0">
                <a:latin typeface="+mj-lt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1A322CF4-AD65-4014-89A7-34635BDCE86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057400" y="4370400"/>
            <a:ext cx="2077200" cy="1206863"/>
          </a:xfrm>
        </p:spPr>
        <p:txBody>
          <a:bodyPr/>
          <a:lstStyle>
            <a:lvl1pPr algn="ctr">
              <a:spcAft>
                <a:spcPts val="283"/>
              </a:spcAft>
              <a:defRPr sz="3000" cap="all" baseline="0">
                <a:solidFill>
                  <a:schemeClr val="accent2"/>
                </a:solidFill>
                <a:latin typeface="+mn-lt"/>
              </a:defRPr>
            </a:lvl1pPr>
            <a:lvl2pPr algn="ctr">
              <a:spcAft>
                <a:spcPts val="0"/>
              </a:spcAft>
              <a:defRPr sz="2100" cap="none" baseline="0">
                <a:latin typeface="+mj-lt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A2FE364A-A096-4AF4-A7D4-0A71A95F420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90400" y="4370400"/>
            <a:ext cx="2077200" cy="1206863"/>
          </a:xfrm>
        </p:spPr>
        <p:txBody>
          <a:bodyPr/>
          <a:lstStyle>
            <a:lvl1pPr algn="ctr">
              <a:spcAft>
                <a:spcPts val="283"/>
              </a:spcAft>
              <a:defRPr sz="3000" cap="all" baseline="0">
                <a:solidFill>
                  <a:schemeClr val="accent2"/>
                </a:solidFill>
                <a:latin typeface="+mn-lt"/>
              </a:defRPr>
            </a:lvl1pPr>
            <a:lvl2pPr algn="ctr">
              <a:spcAft>
                <a:spcPts val="0"/>
              </a:spcAft>
              <a:defRPr sz="2100" cap="none" baseline="0">
                <a:latin typeface="+mj-lt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499196756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ix Captions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31735-BB58-4314-8D6C-881CA1B34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98BE02-6278-451B-9FC4-F7FE13061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158382-AAF5-4615-AE9D-27C305C27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4E6B4A-A945-4C3C-A06E-AC67D538C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6B2A5-E06A-4B92-96F1-71D38C62F6A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57D8C76-8E84-477E-958B-543219424B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775" y="1808163"/>
            <a:ext cx="10964921" cy="56373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2331256-8AB7-4C63-8565-53FA7C50A2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24400" y="2465999"/>
            <a:ext cx="2077200" cy="1206863"/>
          </a:xfrm>
        </p:spPr>
        <p:txBody>
          <a:bodyPr/>
          <a:lstStyle>
            <a:lvl1pPr algn="ctr">
              <a:spcAft>
                <a:spcPts val="283"/>
              </a:spcAft>
              <a:defRPr sz="3000" cap="all" baseline="0">
                <a:solidFill>
                  <a:schemeClr val="accent2"/>
                </a:solidFill>
                <a:latin typeface="+mn-lt"/>
              </a:defRPr>
            </a:lvl1pPr>
            <a:lvl2pPr algn="ctr">
              <a:spcAft>
                <a:spcPts val="0"/>
              </a:spcAft>
              <a:defRPr sz="2100" cap="none" baseline="0">
                <a:solidFill>
                  <a:schemeClr val="accent1"/>
                </a:solidFill>
                <a:latin typeface="+mj-lt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B4C33F06-6278-40BF-88A0-812AC2A04C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57400" y="2465999"/>
            <a:ext cx="2077200" cy="1206863"/>
          </a:xfrm>
        </p:spPr>
        <p:txBody>
          <a:bodyPr/>
          <a:lstStyle>
            <a:lvl1pPr algn="ctr">
              <a:spcAft>
                <a:spcPts val="283"/>
              </a:spcAft>
              <a:defRPr sz="3000" cap="all" baseline="0">
                <a:solidFill>
                  <a:schemeClr val="accent2"/>
                </a:solidFill>
                <a:latin typeface="+mn-lt"/>
              </a:defRPr>
            </a:lvl1pPr>
            <a:lvl2pPr algn="ctr">
              <a:spcAft>
                <a:spcPts val="0"/>
              </a:spcAft>
              <a:defRPr sz="2100" cap="none" baseline="0">
                <a:solidFill>
                  <a:schemeClr val="accent1"/>
                </a:solidFill>
                <a:latin typeface="+mj-lt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5DB898EE-5E2F-4CB3-BFA5-B274E51704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90400" y="2465999"/>
            <a:ext cx="2077200" cy="1206863"/>
          </a:xfrm>
        </p:spPr>
        <p:txBody>
          <a:bodyPr/>
          <a:lstStyle>
            <a:lvl1pPr algn="ctr">
              <a:spcAft>
                <a:spcPts val="283"/>
              </a:spcAft>
              <a:defRPr sz="3000" cap="all" baseline="0">
                <a:solidFill>
                  <a:schemeClr val="accent2"/>
                </a:solidFill>
                <a:latin typeface="+mn-lt"/>
              </a:defRPr>
            </a:lvl1pPr>
            <a:lvl2pPr algn="ctr">
              <a:spcAft>
                <a:spcPts val="0"/>
              </a:spcAft>
              <a:defRPr sz="2100" cap="none" baseline="0">
                <a:solidFill>
                  <a:schemeClr val="accent1"/>
                </a:solidFill>
                <a:latin typeface="+mj-lt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314B1C28-4D3F-4E74-AA3B-C2D02CD58DE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724400" y="4370400"/>
            <a:ext cx="2077200" cy="1206863"/>
          </a:xfrm>
        </p:spPr>
        <p:txBody>
          <a:bodyPr/>
          <a:lstStyle>
            <a:lvl1pPr algn="ctr">
              <a:spcAft>
                <a:spcPts val="283"/>
              </a:spcAft>
              <a:defRPr sz="3000" cap="all" baseline="0">
                <a:solidFill>
                  <a:schemeClr val="accent2"/>
                </a:solidFill>
                <a:latin typeface="+mn-lt"/>
              </a:defRPr>
            </a:lvl1pPr>
            <a:lvl2pPr algn="ctr">
              <a:spcAft>
                <a:spcPts val="0"/>
              </a:spcAft>
              <a:defRPr sz="2100" cap="none" baseline="0">
                <a:solidFill>
                  <a:schemeClr val="accent1"/>
                </a:solidFill>
                <a:latin typeface="+mj-lt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1A322CF4-AD65-4014-89A7-34635BDCE86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057400" y="4370400"/>
            <a:ext cx="2077200" cy="1206863"/>
          </a:xfrm>
        </p:spPr>
        <p:txBody>
          <a:bodyPr/>
          <a:lstStyle>
            <a:lvl1pPr algn="ctr">
              <a:spcAft>
                <a:spcPts val="283"/>
              </a:spcAft>
              <a:defRPr sz="3000" cap="all" baseline="0">
                <a:solidFill>
                  <a:schemeClr val="accent2"/>
                </a:solidFill>
                <a:latin typeface="+mn-lt"/>
              </a:defRPr>
            </a:lvl1pPr>
            <a:lvl2pPr algn="ctr">
              <a:spcAft>
                <a:spcPts val="0"/>
              </a:spcAft>
              <a:defRPr sz="2100" cap="none" baseline="0">
                <a:solidFill>
                  <a:schemeClr val="accent1"/>
                </a:solidFill>
                <a:latin typeface="+mj-lt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A2FE364A-A096-4AF4-A7D4-0A71A95F420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90400" y="4370400"/>
            <a:ext cx="2077200" cy="1206863"/>
          </a:xfrm>
        </p:spPr>
        <p:txBody>
          <a:bodyPr/>
          <a:lstStyle>
            <a:lvl1pPr algn="ctr">
              <a:spcAft>
                <a:spcPts val="283"/>
              </a:spcAft>
              <a:defRPr sz="3000" cap="all" baseline="0">
                <a:solidFill>
                  <a:schemeClr val="accent2"/>
                </a:solidFill>
                <a:latin typeface="+mn-lt"/>
              </a:defRPr>
            </a:lvl1pPr>
            <a:lvl2pPr algn="ctr">
              <a:spcAft>
                <a:spcPts val="0"/>
              </a:spcAft>
              <a:defRPr sz="2100" cap="none" baseline="0">
                <a:solidFill>
                  <a:schemeClr val="accent1"/>
                </a:solidFill>
                <a:latin typeface="+mj-lt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E7FC285-E5CF-4643-BA55-9615C3B309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80000" y="460444"/>
            <a:ext cx="597696" cy="79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463116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47CFA7-4CD5-4F26-BE55-DC1791109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6B2A5-E06A-4B92-96F1-71D38C62F6A6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1E3A1CE-4341-4B4B-98FC-EEDACE31BB8F}"/>
              </a:ext>
            </a:extLst>
          </p:cNvPr>
          <p:cNvCxnSpPr/>
          <p:nvPr userDrawn="1"/>
        </p:nvCxnSpPr>
        <p:spPr>
          <a:xfrm>
            <a:off x="612775" y="273600"/>
            <a:ext cx="10978025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D8F7BDC-E046-4B2B-AA8B-B2A6704E60DB}"/>
              </a:ext>
            </a:extLst>
          </p:cNvPr>
          <p:cNvCxnSpPr/>
          <p:nvPr userDrawn="1"/>
        </p:nvCxnSpPr>
        <p:spPr>
          <a:xfrm>
            <a:off x="612775" y="6570000"/>
            <a:ext cx="10978025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4C3C62C-78E4-4626-80E2-E66043A8BB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2776" y="576350"/>
            <a:ext cx="10968038" cy="5824450"/>
          </a:xfrm>
        </p:spPr>
        <p:txBody>
          <a:bodyPr anchor="ctr"/>
          <a:lstStyle>
            <a:lvl1pPr algn="ctr">
              <a:spcAft>
                <a:spcPts val="0"/>
              </a:spcAft>
              <a:defRPr sz="5600" cap="all" baseline="0"/>
            </a:lvl1pPr>
            <a:lvl2pPr>
              <a:spcAft>
                <a:spcPts val="0"/>
              </a:spcAft>
              <a:defRPr sz="5600"/>
            </a:lvl2pPr>
            <a:lvl3pPr>
              <a:spcAft>
                <a:spcPts val="0"/>
              </a:spcAft>
              <a:defRPr sz="5600"/>
            </a:lvl3pPr>
            <a:lvl4pPr>
              <a:spcAft>
                <a:spcPts val="0"/>
              </a:spcAft>
              <a:defRPr sz="5600"/>
            </a:lvl4pPr>
            <a:lvl5pPr>
              <a:spcAft>
                <a:spcPts val="0"/>
              </a:spcAft>
              <a:defRPr sz="56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4226120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hite/R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47CFA7-4CD5-4F26-BE55-DC1791109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6B2A5-E06A-4B92-96F1-71D38C62F6A6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1E3A1CE-4341-4B4B-98FC-EEDACE31BB8F}"/>
              </a:ext>
            </a:extLst>
          </p:cNvPr>
          <p:cNvCxnSpPr/>
          <p:nvPr userDrawn="1"/>
        </p:nvCxnSpPr>
        <p:spPr>
          <a:xfrm>
            <a:off x="612775" y="273600"/>
            <a:ext cx="10978025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D8F7BDC-E046-4B2B-AA8B-B2A6704E60DB}"/>
              </a:ext>
            </a:extLst>
          </p:cNvPr>
          <p:cNvCxnSpPr/>
          <p:nvPr userDrawn="1"/>
        </p:nvCxnSpPr>
        <p:spPr>
          <a:xfrm>
            <a:off x="612775" y="6570000"/>
            <a:ext cx="10978025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4C3C62C-78E4-4626-80E2-E66043A8BB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2776" y="576350"/>
            <a:ext cx="10968038" cy="5824450"/>
          </a:xfrm>
        </p:spPr>
        <p:txBody>
          <a:bodyPr anchor="ctr"/>
          <a:lstStyle>
            <a:lvl1pPr algn="ctr">
              <a:spcAft>
                <a:spcPts val="0"/>
              </a:spcAft>
              <a:defRPr sz="5600" cap="all" baseline="0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 sz="5600"/>
            </a:lvl2pPr>
            <a:lvl3pPr>
              <a:spcAft>
                <a:spcPts val="0"/>
              </a:spcAft>
              <a:defRPr sz="5600"/>
            </a:lvl3pPr>
            <a:lvl4pPr>
              <a:spcAft>
                <a:spcPts val="0"/>
              </a:spcAft>
              <a:defRPr sz="5600"/>
            </a:lvl4pPr>
            <a:lvl5pPr>
              <a:spcAft>
                <a:spcPts val="0"/>
              </a:spcAft>
              <a:defRPr sz="56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693098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2FDE0A4-AE19-4211-A8A8-95F595755762}"/>
              </a:ext>
            </a:extLst>
          </p:cNvPr>
          <p:cNvCxnSpPr/>
          <p:nvPr userDrawn="1"/>
        </p:nvCxnSpPr>
        <p:spPr>
          <a:xfrm>
            <a:off x="612775" y="273600"/>
            <a:ext cx="10978025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544C6F2-FFF3-461B-87F0-15BE999D4370}"/>
              </a:ext>
            </a:extLst>
          </p:cNvPr>
          <p:cNvCxnSpPr/>
          <p:nvPr userDrawn="1"/>
        </p:nvCxnSpPr>
        <p:spPr>
          <a:xfrm>
            <a:off x="612775" y="6570000"/>
            <a:ext cx="10978025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7268BA6-98BD-4DF4-8176-2C706C013E69}"/>
              </a:ext>
            </a:extLst>
          </p:cNvPr>
          <p:cNvCxnSpPr/>
          <p:nvPr userDrawn="1"/>
        </p:nvCxnSpPr>
        <p:spPr>
          <a:xfrm>
            <a:off x="4508400" y="3387600"/>
            <a:ext cx="31752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F157FAF-DABF-4232-9530-3EC27D178C2E}"/>
              </a:ext>
            </a:extLst>
          </p:cNvPr>
          <p:cNvCxnSpPr/>
          <p:nvPr userDrawn="1"/>
        </p:nvCxnSpPr>
        <p:spPr>
          <a:xfrm>
            <a:off x="4508400" y="4730400"/>
            <a:ext cx="31752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86502684-23B0-494C-8229-D6F721646F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64707" y="2019600"/>
            <a:ext cx="862586" cy="114300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8357B511-0536-44B6-BE50-9EFFE2B48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75215" y="3491345"/>
            <a:ext cx="5641570" cy="1239054"/>
          </a:xfrm>
        </p:spPr>
        <p:txBody>
          <a:bodyPr anchor="ctr"/>
          <a:lstStyle>
            <a:lvl1pPr algn="ctr">
              <a:lnSpc>
                <a:spcPct val="8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1073729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hite/Gre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47CFA7-4CD5-4F26-BE55-DC1791109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6B2A5-E06A-4B92-96F1-71D38C62F6A6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1E3A1CE-4341-4B4B-98FC-EEDACE31BB8F}"/>
              </a:ext>
            </a:extLst>
          </p:cNvPr>
          <p:cNvCxnSpPr/>
          <p:nvPr userDrawn="1"/>
        </p:nvCxnSpPr>
        <p:spPr>
          <a:xfrm>
            <a:off x="612775" y="273600"/>
            <a:ext cx="10978025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D8F7BDC-E046-4B2B-AA8B-B2A6704E60DB}"/>
              </a:ext>
            </a:extLst>
          </p:cNvPr>
          <p:cNvCxnSpPr/>
          <p:nvPr userDrawn="1"/>
        </p:nvCxnSpPr>
        <p:spPr>
          <a:xfrm>
            <a:off x="612775" y="6570000"/>
            <a:ext cx="10978025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4C3C62C-78E4-4626-80E2-E66043A8BB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2776" y="576350"/>
            <a:ext cx="10968038" cy="5824450"/>
          </a:xfrm>
        </p:spPr>
        <p:txBody>
          <a:bodyPr anchor="ctr"/>
          <a:lstStyle>
            <a:lvl1pPr algn="ctr">
              <a:spcAft>
                <a:spcPts val="0"/>
              </a:spcAft>
              <a:defRPr sz="5600" cap="all" baseline="0">
                <a:solidFill>
                  <a:schemeClr val="accent3"/>
                </a:solidFill>
              </a:defRPr>
            </a:lvl1pPr>
            <a:lvl2pPr>
              <a:spcAft>
                <a:spcPts val="0"/>
              </a:spcAft>
              <a:defRPr sz="5600"/>
            </a:lvl2pPr>
            <a:lvl3pPr>
              <a:spcAft>
                <a:spcPts val="0"/>
              </a:spcAft>
              <a:defRPr sz="5600"/>
            </a:lvl3pPr>
            <a:lvl4pPr>
              <a:spcAft>
                <a:spcPts val="0"/>
              </a:spcAft>
              <a:defRPr sz="5600"/>
            </a:lvl4pPr>
            <a:lvl5pPr>
              <a:spcAft>
                <a:spcPts val="0"/>
              </a:spcAft>
              <a:defRPr sz="56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6071547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ith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2A020-6AE2-4AE2-833E-2FEB23FB9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1808165"/>
            <a:ext cx="7146000" cy="798235"/>
          </a:xfrm>
        </p:spPr>
        <p:txBody>
          <a:bodyPr/>
          <a:lstStyle>
            <a:lvl1pPr>
              <a:defRPr sz="17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0CCDE9-8EC3-441C-AFD5-A074A6599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F4A0DA-F6B2-4562-8A73-EBCE510E2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CD223F-2BA6-45DA-B664-EF4714AB4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6B2A5-E06A-4B92-96F1-71D38C62F6A6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1910787-E73A-4079-85E6-5FC66E76A020}"/>
              </a:ext>
            </a:extLst>
          </p:cNvPr>
          <p:cNvCxnSpPr/>
          <p:nvPr userDrawn="1"/>
        </p:nvCxnSpPr>
        <p:spPr>
          <a:xfrm>
            <a:off x="612775" y="2790000"/>
            <a:ext cx="7146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B64AAA-8889-4678-831F-969E063417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2775" y="3024000"/>
            <a:ext cx="7145338" cy="2260600"/>
          </a:xfrm>
        </p:spPr>
        <p:txBody>
          <a:bodyPr/>
          <a:lstStyle>
            <a:lvl1pPr>
              <a:defRPr sz="34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C337B44-F484-47D2-AE92-BACF869145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78800" y="1568192"/>
            <a:ext cx="2819406" cy="372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014099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ith Sourc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2A020-6AE2-4AE2-833E-2FEB23FB9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1808165"/>
            <a:ext cx="7146000" cy="798235"/>
          </a:xfrm>
        </p:spPr>
        <p:txBody>
          <a:bodyPr/>
          <a:lstStyle>
            <a:lvl1pPr>
              <a:defRPr sz="17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0CCDE9-8EC3-441C-AFD5-A074A6599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F4A0DA-F6B2-4562-8A73-EBCE510E2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CD223F-2BA6-45DA-B664-EF4714AB4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6B2A5-E06A-4B92-96F1-71D38C62F6A6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1910787-E73A-4079-85E6-5FC66E76A020}"/>
              </a:ext>
            </a:extLst>
          </p:cNvPr>
          <p:cNvCxnSpPr/>
          <p:nvPr userDrawn="1"/>
        </p:nvCxnSpPr>
        <p:spPr>
          <a:xfrm>
            <a:off x="612775" y="2790000"/>
            <a:ext cx="7146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B64AAA-8889-4678-831F-969E063417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2775" y="3024000"/>
            <a:ext cx="7145338" cy="2260600"/>
          </a:xfrm>
        </p:spPr>
        <p:txBody>
          <a:bodyPr/>
          <a:lstStyle>
            <a:lvl1pPr>
              <a:defRPr sz="34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C337B44-F484-47D2-AE92-BACF869145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78800" y="1568192"/>
            <a:ext cx="2819405" cy="372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35052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B7634-4623-4AEC-9D6A-7D636F024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DD7326-8E47-45CA-B8A7-D14D7421C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1E24B8-466E-4295-B50D-D689F7E9A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D0B4B9-C154-419D-AB84-3B30C1406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6B2A5-E06A-4B92-96F1-71D38C62F6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3443175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B7634-4623-4AEC-9D6A-7D636F024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DD7326-8E47-45CA-B8A7-D14D7421C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1E24B8-466E-4295-B50D-D689F7E9A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D0B4B9-C154-419D-AB84-3B30C1406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6B2A5-E06A-4B92-96F1-71D38C62F6A6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E6ED07-3304-4D38-A2ED-2121B95A78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80000" y="460444"/>
            <a:ext cx="597696" cy="79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362043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5A7274-B670-4171-A7FB-DFBB24AD4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402956-1882-426B-ACD9-9A7D3C829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1E465C-C2FB-42BF-8211-F1E61B768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6B2A5-E06A-4B92-96F1-71D38C62F6A6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D7FB3A-E0C5-4F7C-829E-3510C7D71F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000" y="460444"/>
            <a:ext cx="597696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705251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5A7274-B670-4171-A7FB-DFBB24AD4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402956-1882-426B-ACD9-9A7D3C829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1E465C-C2FB-42BF-8211-F1E61B768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6B2A5-E06A-4B92-96F1-71D38C62F6A6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D11001-B980-4098-81BD-AE8A4955B7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80000" y="460444"/>
            <a:ext cx="597696" cy="79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541979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6780042"/>
            <a:ext cx="12192000" cy="77958"/>
            <a:chOff x="0" y="6693778"/>
            <a:chExt cx="9144000" cy="77958"/>
          </a:xfrm>
        </p:grpSpPr>
        <p:sp>
          <p:nvSpPr>
            <p:cNvPr id="9" name="Rectangle 8"/>
            <p:cNvSpPr/>
            <p:nvPr/>
          </p:nvSpPr>
          <p:spPr>
            <a:xfrm>
              <a:off x="0" y="6693778"/>
              <a:ext cx="2383277" cy="77819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35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383277" y="6693915"/>
              <a:ext cx="6760723" cy="77821"/>
            </a:xfrm>
            <a:prstGeom prst="rect">
              <a:avLst/>
            </a:prstGeom>
            <a:gradFill flip="none" rotWithShape="1">
              <a:gsLst>
                <a:gs pos="77000">
                  <a:srgbClr val="00B0F0"/>
                </a:gs>
                <a:gs pos="0">
                  <a:srgbClr val="0092DA"/>
                </a:gs>
                <a:gs pos="10000">
                  <a:srgbClr val="94DEF9"/>
                </a:gs>
                <a:gs pos="21000">
                  <a:schemeClr val="bg1"/>
                </a:gs>
                <a:gs pos="100000">
                  <a:srgbClr val="0070C0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350">
                <a:solidFill>
                  <a:prstClr val="white"/>
                </a:solidFill>
              </a:endParaRPr>
            </a:p>
          </p:txBody>
        </p:sp>
      </p:grp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53600" y="158744"/>
            <a:ext cx="10515600" cy="439200"/>
          </a:xfrm>
        </p:spPr>
        <p:txBody>
          <a:bodyPr>
            <a:noAutofit/>
          </a:bodyPr>
          <a:lstStyle>
            <a:lvl1pPr>
              <a:defRPr sz="26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51939" y="583128"/>
            <a:ext cx="6728884" cy="5832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2949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E2A81-E2FD-4AEA-B5A1-288771618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810" y="2293199"/>
            <a:ext cx="5488190" cy="957595"/>
          </a:xfrm>
        </p:spPr>
        <p:txBody>
          <a:bodyPr anchor="b"/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470FBF-6E8F-4815-9AAB-E80F2452F8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810" y="3607200"/>
            <a:ext cx="5488190" cy="1500187"/>
          </a:xfrm>
        </p:spPr>
        <p:txBody>
          <a:bodyPr/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63C8E-CA98-4CE5-8E28-77FCD280B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B5FF0B-84E2-4514-B6C5-E7C030B65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187B17-41DC-4310-91C1-4AB7CD2C8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6B2A5-E06A-4B92-96F1-71D38C62F6A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774EF32-0809-4FCF-B633-B0A17E05F85C}"/>
              </a:ext>
            </a:extLst>
          </p:cNvPr>
          <p:cNvCxnSpPr/>
          <p:nvPr userDrawn="1"/>
        </p:nvCxnSpPr>
        <p:spPr>
          <a:xfrm>
            <a:off x="612775" y="3387600"/>
            <a:ext cx="10978025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E2F5B222-2DAE-44D7-BCA1-0E816E6695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000" y="460444"/>
            <a:ext cx="597696" cy="792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17B86D3-FC59-4BC2-8241-EB262F92DF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800" y="2126702"/>
            <a:ext cx="4967829" cy="313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0044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E2A81-E2FD-4AEA-B5A1-288771618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810" y="2293199"/>
            <a:ext cx="5488190" cy="957591"/>
          </a:xfrm>
        </p:spPr>
        <p:txBody>
          <a:bodyPr anchor="b"/>
          <a:lstStyle>
            <a:lvl1pPr>
              <a:lnSpc>
                <a:spcPct val="8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470FBF-6E8F-4815-9AAB-E80F2452F8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810" y="3607200"/>
            <a:ext cx="5488190" cy="1500187"/>
          </a:xfrm>
        </p:spPr>
        <p:txBody>
          <a:bodyPr/>
          <a:lstStyle>
            <a:lvl1pPr marL="0" indent="0">
              <a:buNone/>
              <a:defRPr sz="21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63C8E-CA98-4CE5-8E28-77FCD280B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B5FF0B-84E2-4514-B6C5-E7C030B65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187B17-41DC-4310-91C1-4AB7CD2C8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6B2A5-E06A-4B92-96F1-71D38C62F6A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774EF32-0809-4FCF-B633-B0A17E05F85C}"/>
              </a:ext>
            </a:extLst>
          </p:cNvPr>
          <p:cNvCxnSpPr/>
          <p:nvPr userDrawn="1"/>
        </p:nvCxnSpPr>
        <p:spPr>
          <a:xfrm>
            <a:off x="612775" y="3387600"/>
            <a:ext cx="10978025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E2F5B222-2DAE-44D7-BCA1-0E816E6695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80000" y="460444"/>
            <a:ext cx="597696" cy="7919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17B86D3-FC59-4BC2-8241-EB262F92DF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38800" y="2126702"/>
            <a:ext cx="4967829" cy="313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65554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Imag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E2A81-E2FD-4AEA-B5A1-288771618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810" y="2293200"/>
            <a:ext cx="5488190" cy="892800"/>
          </a:xfrm>
        </p:spPr>
        <p:txBody>
          <a:bodyPr anchor="b"/>
          <a:lstStyle>
            <a:lvl1pPr>
              <a:lnSpc>
                <a:spcPct val="8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187B17-41DC-4310-91C1-4AB7CD2C8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6B2A5-E06A-4B92-96F1-71D38C62F6A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774EF32-0809-4FCF-B633-B0A17E05F85C}"/>
              </a:ext>
            </a:extLst>
          </p:cNvPr>
          <p:cNvCxnSpPr/>
          <p:nvPr userDrawn="1"/>
        </p:nvCxnSpPr>
        <p:spPr>
          <a:xfrm>
            <a:off x="612775" y="3387600"/>
            <a:ext cx="10978025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E2F5B222-2DAE-44D7-BCA1-0E816E6695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80000" y="460444"/>
            <a:ext cx="597696" cy="791999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2543501-4126-4B2D-A295-DFE433C845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7809" y="6443392"/>
            <a:ext cx="5488191" cy="205200"/>
          </a:xfrm>
        </p:spPr>
        <p:txBody>
          <a:bodyPr anchor="ctr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Image source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473384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is Is Our Gam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FEF87BF-6EC4-4D27-B6EE-28FCCE68B1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905" y="799200"/>
            <a:ext cx="2996190" cy="180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74890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is Is Our Game alternativ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FEF87BF-6EC4-4D27-B6EE-28FCCE68B1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623" y="4599428"/>
            <a:ext cx="2996190" cy="180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46612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03A44-8F51-4B79-B8DC-9B3ABBAD2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33088-111D-48B0-80BD-08CFBD96E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9FB218-40ED-4088-B167-23459A492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BEE86E-3190-4B16-955D-E939ADDFA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5D76F-F138-4AB1-AB15-8BDD3572B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6B2A5-E06A-4B92-96F1-71D38C62F6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648622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03A44-8F51-4B79-B8DC-9B3ABBAD2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33088-111D-48B0-80BD-08CFBD96E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9FB218-40ED-4088-B167-23459A492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BEE86E-3190-4B16-955D-E939ADDFA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5D76F-F138-4AB1-AB15-8BDD3572B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6B2A5-E06A-4B92-96F1-71D38C62F6A6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234B4E-C349-411B-9F24-C50EC17B2A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80000" y="460444"/>
            <a:ext cx="597696" cy="79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24607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E307D6-B53D-44AC-BD15-1C16BB1FC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460375"/>
            <a:ext cx="9733800" cy="79206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1A15A6-254A-4C84-A5F0-28E6B06C0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775" y="1808162"/>
            <a:ext cx="10964921" cy="458936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E5533B-40A9-4ED2-8B7A-D8079EB1F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97735" y="6444001"/>
            <a:ext cx="2743200" cy="205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70D012-DF5A-46CA-92C8-D2888C5CBE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2775" y="6444001"/>
            <a:ext cx="4114800" cy="205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28FCB7-9571-45AE-B7E1-2EAEE6E63C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90800" y="6444000"/>
            <a:ext cx="601200" cy="205200"/>
          </a:xfrm>
          <a:custGeom>
            <a:avLst/>
            <a:gdLst>
              <a:gd name="connsiteX0" fmla="*/ 0 w 601200"/>
              <a:gd name="connsiteY0" fmla="*/ 0 h 205200"/>
              <a:gd name="connsiteX1" fmla="*/ 601200 w 601200"/>
              <a:gd name="connsiteY1" fmla="*/ 0 h 205200"/>
              <a:gd name="connsiteX2" fmla="*/ 601200 w 601200"/>
              <a:gd name="connsiteY2" fmla="*/ 205200 h 205200"/>
              <a:gd name="connsiteX3" fmla="*/ 0 w 601200"/>
              <a:gd name="connsiteY3" fmla="*/ 205200 h 205200"/>
              <a:gd name="connsiteX4" fmla="*/ 0 w 601200"/>
              <a:gd name="connsiteY4" fmla="*/ 0 h 205200"/>
              <a:gd name="connsiteX0" fmla="*/ 173220 w 601200"/>
              <a:gd name="connsiteY0" fmla="*/ 0 h 205200"/>
              <a:gd name="connsiteX1" fmla="*/ 601200 w 601200"/>
              <a:gd name="connsiteY1" fmla="*/ 0 h 205200"/>
              <a:gd name="connsiteX2" fmla="*/ 601200 w 601200"/>
              <a:gd name="connsiteY2" fmla="*/ 205200 h 205200"/>
              <a:gd name="connsiteX3" fmla="*/ 0 w 601200"/>
              <a:gd name="connsiteY3" fmla="*/ 205200 h 205200"/>
              <a:gd name="connsiteX4" fmla="*/ 173220 w 601200"/>
              <a:gd name="connsiteY4" fmla="*/ 0 h 205200"/>
              <a:gd name="connsiteX0" fmla="*/ 193207 w 601200"/>
              <a:gd name="connsiteY0" fmla="*/ 0 h 205200"/>
              <a:gd name="connsiteX1" fmla="*/ 601200 w 601200"/>
              <a:gd name="connsiteY1" fmla="*/ 0 h 205200"/>
              <a:gd name="connsiteX2" fmla="*/ 601200 w 601200"/>
              <a:gd name="connsiteY2" fmla="*/ 205200 h 205200"/>
              <a:gd name="connsiteX3" fmla="*/ 0 w 601200"/>
              <a:gd name="connsiteY3" fmla="*/ 205200 h 205200"/>
              <a:gd name="connsiteX4" fmla="*/ 193207 w 601200"/>
              <a:gd name="connsiteY4" fmla="*/ 0 h 205200"/>
              <a:gd name="connsiteX0" fmla="*/ 208662 w 601200"/>
              <a:gd name="connsiteY0" fmla="*/ 0 h 205200"/>
              <a:gd name="connsiteX1" fmla="*/ 601200 w 601200"/>
              <a:gd name="connsiteY1" fmla="*/ 0 h 205200"/>
              <a:gd name="connsiteX2" fmla="*/ 601200 w 601200"/>
              <a:gd name="connsiteY2" fmla="*/ 205200 h 205200"/>
              <a:gd name="connsiteX3" fmla="*/ 0 w 601200"/>
              <a:gd name="connsiteY3" fmla="*/ 205200 h 205200"/>
              <a:gd name="connsiteX4" fmla="*/ 208662 w 601200"/>
              <a:gd name="connsiteY4" fmla="*/ 0 h 205200"/>
              <a:gd name="connsiteX0" fmla="*/ 208662 w 601200"/>
              <a:gd name="connsiteY0" fmla="*/ 0 h 205200"/>
              <a:gd name="connsiteX1" fmla="*/ 601200 w 601200"/>
              <a:gd name="connsiteY1" fmla="*/ 0 h 205200"/>
              <a:gd name="connsiteX2" fmla="*/ 601200 w 601200"/>
              <a:gd name="connsiteY2" fmla="*/ 205200 h 205200"/>
              <a:gd name="connsiteX3" fmla="*/ 0 w 601200"/>
              <a:gd name="connsiteY3" fmla="*/ 205200 h 205200"/>
              <a:gd name="connsiteX4" fmla="*/ 208662 w 601200"/>
              <a:gd name="connsiteY4" fmla="*/ 0 h 205200"/>
              <a:gd name="connsiteX0" fmla="*/ 203511 w 601200"/>
              <a:gd name="connsiteY0" fmla="*/ 0 h 205200"/>
              <a:gd name="connsiteX1" fmla="*/ 601200 w 601200"/>
              <a:gd name="connsiteY1" fmla="*/ 0 h 205200"/>
              <a:gd name="connsiteX2" fmla="*/ 601200 w 601200"/>
              <a:gd name="connsiteY2" fmla="*/ 205200 h 205200"/>
              <a:gd name="connsiteX3" fmla="*/ 0 w 601200"/>
              <a:gd name="connsiteY3" fmla="*/ 205200 h 205200"/>
              <a:gd name="connsiteX4" fmla="*/ 203511 w 601200"/>
              <a:gd name="connsiteY4" fmla="*/ 0 h 205200"/>
              <a:gd name="connsiteX0" fmla="*/ 208662 w 601200"/>
              <a:gd name="connsiteY0" fmla="*/ 0 h 205200"/>
              <a:gd name="connsiteX1" fmla="*/ 601200 w 601200"/>
              <a:gd name="connsiteY1" fmla="*/ 0 h 205200"/>
              <a:gd name="connsiteX2" fmla="*/ 601200 w 601200"/>
              <a:gd name="connsiteY2" fmla="*/ 205200 h 205200"/>
              <a:gd name="connsiteX3" fmla="*/ 0 w 601200"/>
              <a:gd name="connsiteY3" fmla="*/ 205200 h 205200"/>
              <a:gd name="connsiteX4" fmla="*/ 208662 w 601200"/>
              <a:gd name="connsiteY4" fmla="*/ 0 h 20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1200" h="205200">
                <a:moveTo>
                  <a:pt x="208662" y="0"/>
                </a:moveTo>
                <a:lnTo>
                  <a:pt x="601200" y="0"/>
                </a:lnTo>
                <a:lnTo>
                  <a:pt x="601200" y="205200"/>
                </a:lnTo>
                <a:lnTo>
                  <a:pt x="0" y="205200"/>
                </a:lnTo>
                <a:lnTo>
                  <a:pt x="208662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vert="horz" lIns="216000" tIns="0" rIns="0" bIns="0" rtlCol="0" anchor="ctr">
            <a:noAutofit/>
          </a:bodyPr>
          <a:lstStyle>
            <a:lvl1pPr algn="l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BAA6B2A5-E06A-4B92-96F1-71D38C62F6A6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8B09345-C3D7-4B34-AC56-756ACA19516D}"/>
              </a:ext>
            </a:extLst>
          </p:cNvPr>
          <p:cNvCxnSpPr/>
          <p:nvPr userDrawn="1"/>
        </p:nvCxnSpPr>
        <p:spPr>
          <a:xfrm>
            <a:off x="612775" y="1378800"/>
            <a:ext cx="10978025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FE03A88D-7159-403E-A47D-600B27A6BD3B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000" y="460444"/>
            <a:ext cx="597696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395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1" r:id="rId3"/>
    <p:sldLayoutId id="2147483663" r:id="rId4"/>
    <p:sldLayoutId id="2147483661" r:id="rId5"/>
    <p:sldLayoutId id="2147483674" r:id="rId6"/>
    <p:sldLayoutId id="2147483675" r:id="rId7"/>
    <p:sldLayoutId id="2147483650" r:id="rId8"/>
    <p:sldLayoutId id="2147483664" r:id="rId9"/>
    <p:sldLayoutId id="2147483652" r:id="rId10"/>
    <p:sldLayoutId id="2147483665" r:id="rId11"/>
    <p:sldLayoutId id="2147483656" r:id="rId12"/>
    <p:sldLayoutId id="2147483666" r:id="rId13"/>
    <p:sldLayoutId id="2147483657" r:id="rId14"/>
    <p:sldLayoutId id="2147483667" r:id="rId15"/>
    <p:sldLayoutId id="2147483658" r:id="rId16"/>
    <p:sldLayoutId id="2147483668" r:id="rId17"/>
    <p:sldLayoutId id="2147483659" r:id="rId18"/>
    <p:sldLayoutId id="2147483669" r:id="rId19"/>
    <p:sldLayoutId id="2147483670" r:id="rId20"/>
    <p:sldLayoutId id="2147483660" r:id="rId21"/>
    <p:sldLayoutId id="2147483671" r:id="rId22"/>
    <p:sldLayoutId id="2147483654" r:id="rId23"/>
    <p:sldLayoutId id="2147483672" r:id="rId24"/>
    <p:sldLayoutId id="2147483655" r:id="rId25"/>
    <p:sldLayoutId id="2147483673" r:id="rId26"/>
    <p:sldLayoutId id="2147483676" r:id="rId27"/>
  </p:sldLayoutIdLst>
  <p:transition>
    <p:fade/>
  </p:transition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000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2040"/>
        </a:spcAft>
        <a:buFont typeface="Arial" panose="020B0604020202020204" pitchFamily="34" charset="0"/>
        <a:buNone/>
        <a:defRPr sz="1800" kern="1200">
          <a:solidFill>
            <a:schemeClr val="bg1"/>
          </a:solidFill>
          <a:latin typeface="+mj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2040"/>
        </a:spcAft>
        <a:buFont typeface="Arial" panose="020B0604020202020204" pitchFamily="34" charset="0"/>
        <a:buNone/>
        <a:defRPr sz="1800" kern="1200" cap="all" baseline="0">
          <a:solidFill>
            <a:schemeClr val="bg1"/>
          </a:solidFill>
          <a:latin typeface="+mn-lt"/>
          <a:ea typeface="+mn-ea"/>
          <a:cs typeface="+mn-cs"/>
        </a:defRPr>
      </a:lvl2pPr>
      <a:lvl3pPr marL="162000" indent="-162000" algn="l" defTabSz="914400" rtl="0" eaLnBrk="1" latinLnBrk="0" hangingPunct="1">
        <a:lnSpc>
          <a:spcPct val="90000"/>
        </a:lnSpc>
        <a:spcBef>
          <a:spcPts val="0"/>
        </a:spcBef>
        <a:spcAft>
          <a:spcPts val="2040"/>
        </a:spcAft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j-lt"/>
          <a:ea typeface="+mn-ea"/>
          <a:cs typeface="+mn-cs"/>
        </a:defRPr>
      </a:lvl3pPr>
      <a:lvl4pPr marL="324000" indent="-162000" algn="l" defTabSz="914400" rtl="0" eaLnBrk="1" latinLnBrk="0" hangingPunct="1">
        <a:lnSpc>
          <a:spcPct val="90000"/>
        </a:lnSpc>
        <a:spcBef>
          <a:spcPts val="0"/>
        </a:spcBef>
        <a:spcAft>
          <a:spcPts val="2040"/>
        </a:spcAft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j-lt"/>
          <a:ea typeface="+mn-ea"/>
          <a:cs typeface="+mn-cs"/>
        </a:defRPr>
      </a:lvl4pPr>
      <a:lvl5pPr marL="486000" indent="-162000" algn="l" defTabSz="914400" rtl="0" eaLnBrk="1" latinLnBrk="0" hangingPunct="1">
        <a:lnSpc>
          <a:spcPct val="90000"/>
        </a:lnSpc>
        <a:spcBef>
          <a:spcPts val="0"/>
        </a:spcBef>
        <a:spcAft>
          <a:spcPts val="2040"/>
        </a:spcAft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5ACBF0"/>
          </p15:clr>
        </p15:guide>
        <p15:guide id="2" pos="3840" userDrawn="1">
          <p15:clr>
            <a:srgbClr val="5ACBF0"/>
          </p15:clr>
        </p15:guide>
        <p15:guide id="3" pos="386" userDrawn="1">
          <p15:clr>
            <a:srgbClr val="5ACBF0"/>
          </p15:clr>
        </p15:guide>
        <p15:guide id="4" pos="7295" userDrawn="1">
          <p15:clr>
            <a:srgbClr val="5ACBF0"/>
          </p15:clr>
        </p15:guide>
        <p15:guide id="5" orient="horz" pos="290" userDrawn="1">
          <p15:clr>
            <a:srgbClr val="5ACBF0"/>
          </p15:clr>
        </p15:guide>
        <p15:guide id="6" orient="horz" pos="1139" userDrawn="1">
          <p15:clr>
            <a:srgbClr val="5ACBF0"/>
          </p15:clr>
        </p15:guide>
        <p15:guide id="7" orient="horz" pos="4032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hyperlink" Target="https://pixabay.com/ko/%EA%B7%9C%EC%B9%99-%ED%9B%85-%ED%99%95%EC%9D%B8-%ED%91%9C%EC%8B%9C-%EB%8A%98-%EC%97%90%EC%84%9C-%EC%98%A8-%EC%82%AC%EC%9A%A9%EC%9E%90-%EC%A7%80%EC%A0%95-%EC%A0%84%ED%86%B5-%EC%84%B8%EA%B4%80-1752622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C9A5EBA-806C-467A-8139-E3C190D96C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11895" y="3290623"/>
            <a:ext cx="7768209" cy="1239054"/>
          </a:xfrm>
        </p:spPr>
        <p:txBody>
          <a:bodyPr/>
          <a:lstStyle/>
          <a:p>
            <a:r>
              <a:rPr lang="en-GB" sz="3600" dirty="0"/>
              <a:t> </a:t>
            </a:r>
            <a:br>
              <a:rPr lang="en-GB" sz="3600" dirty="0"/>
            </a:br>
            <a:r>
              <a:rPr lang="en-GB" sz="3600" dirty="0"/>
              <a:t>Coaching corner</a:t>
            </a:r>
            <a:br>
              <a:rPr lang="en-GB" sz="3600" dirty="0"/>
            </a:br>
            <a:r>
              <a:rPr lang="en-GB" sz="3600" dirty="0"/>
              <a:t>Craft – Learning styles</a:t>
            </a:r>
          </a:p>
        </p:txBody>
      </p:sp>
      <p:pic>
        <p:nvPicPr>
          <p:cNvPr id="2" name="Google Shape;103;g14407f4cec7_0_156">
            <a:extLst>
              <a:ext uri="{FF2B5EF4-FFF2-40B4-BE49-F238E27FC236}">
                <a16:creationId xmlns:a16="http://schemas.microsoft.com/office/drawing/2014/main" id="{BB3784BA-84A6-E216-F5F9-539AE28ADC8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62528" y="5153566"/>
            <a:ext cx="666944" cy="6669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073481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781D7B9-4DE1-0BB6-BCA4-B303FFFA8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147"/>
            <a:ext cx="9733800" cy="792069"/>
          </a:xfrm>
        </p:spPr>
        <p:txBody>
          <a:bodyPr anchor="b">
            <a:normAutofit/>
          </a:bodyPr>
          <a:lstStyle/>
          <a:p>
            <a:pPr algn="ctr"/>
            <a:r>
              <a:rPr lang="en-US" dirty="0"/>
              <a:t>Coaching corner rules 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6BA207BE-369A-D7CF-B769-1D1187342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0800" y="6444000"/>
            <a:ext cx="601200" cy="205200"/>
          </a:xfrm>
        </p:spPr>
        <p:txBody>
          <a:bodyPr/>
          <a:lstStyle/>
          <a:p>
            <a:pPr>
              <a:spcAft>
                <a:spcPts val="600"/>
              </a:spcAft>
            </a:pPr>
            <a:fld id="{BAA6B2A5-E06A-4B92-96F1-71D38C62F6A6}" type="slidenum">
              <a:rPr lang="en-GB" smtClean="0"/>
              <a:pPr>
                <a:spcAft>
                  <a:spcPts val="600"/>
                </a:spcAft>
              </a:pPr>
              <a:t>2</a:t>
            </a:fld>
            <a:endParaRPr lang="en-GB"/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13774108-4A32-1416-D1EE-972244D3A5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774570"/>
              </p:ext>
            </p:extLst>
          </p:nvPr>
        </p:nvGraphicFramePr>
        <p:xfrm>
          <a:off x="612775" y="1808162"/>
          <a:ext cx="5483225" cy="4589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 descr="Icon&#10;&#10;Description automatically generated with low confidence">
            <a:extLst>
              <a:ext uri="{FF2B5EF4-FFF2-40B4-BE49-F238E27FC236}">
                <a16:creationId xmlns:a16="http://schemas.microsoft.com/office/drawing/2014/main" id="{C415AF60-1607-0B7D-26B2-DA3C057853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7597967" y="1680146"/>
            <a:ext cx="4293433" cy="429343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69577923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3A16E-1603-4CBD-8463-711AC7882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460375"/>
            <a:ext cx="9733800" cy="792069"/>
          </a:xfrm>
        </p:spPr>
        <p:txBody>
          <a:bodyPr anchor="b">
            <a:normAutofit/>
          </a:bodyPr>
          <a:lstStyle/>
          <a:p>
            <a:r>
              <a:rPr lang="en-GB" dirty="0"/>
              <a:t>Craft 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5A3650-B2CF-40EE-B0CA-4C849548D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0800" y="6444000"/>
            <a:ext cx="601200" cy="2052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AA6B2A5-E06A-4B92-96F1-71D38C62F6A6}" type="slidenum">
              <a:rPr lang="en-GB" smtClean="0"/>
              <a:pPr>
                <a:spcAft>
                  <a:spcPts val="600"/>
                </a:spcAft>
              </a:pPr>
              <a:t>3</a:t>
            </a:fld>
            <a:endParaRPr lang="en-GB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F11A36AC-0E35-2DDE-0437-ADBCA5CAC0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4486357"/>
              </p:ext>
            </p:extLst>
          </p:nvPr>
        </p:nvGraphicFramePr>
        <p:xfrm>
          <a:off x="612775" y="1808163"/>
          <a:ext cx="10964863" cy="4589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17568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roup 108">
            <a:extLst>
              <a:ext uri="{FF2B5EF4-FFF2-40B4-BE49-F238E27FC236}">
                <a16:creationId xmlns:a16="http://schemas.microsoft.com/office/drawing/2014/main" id="{ACD09D4C-58B5-4F88-8EC3-10BA083F584E}"/>
              </a:ext>
            </a:extLst>
          </p:cNvPr>
          <p:cNvGrpSpPr/>
          <p:nvPr/>
        </p:nvGrpSpPr>
        <p:grpSpPr>
          <a:xfrm>
            <a:off x="8517930" y="5496415"/>
            <a:ext cx="2714635" cy="1036216"/>
            <a:chOff x="5771553" y="5232827"/>
            <a:chExt cx="2714635" cy="1036217"/>
          </a:xfrm>
        </p:grpSpPr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F718E91A-04EC-4DFE-9AC8-AC53DFEE43B0}"/>
                </a:ext>
              </a:extLst>
            </p:cNvPr>
            <p:cNvSpPr/>
            <p:nvPr/>
          </p:nvSpPr>
          <p:spPr bwMode="auto">
            <a:xfrm rot="10800000" flipH="1">
              <a:off x="5788541" y="6138654"/>
              <a:ext cx="1848133" cy="96416"/>
            </a:xfrm>
            <a:prstGeom prst="triangle">
              <a:avLst>
                <a:gd name="adj" fmla="val 38029"/>
              </a:avLst>
            </a:prstGeom>
            <a:solidFill>
              <a:srgbClr val="FF0000"/>
            </a:solidFill>
            <a:ln>
              <a:noFill/>
            </a:ln>
            <a:effectLst>
              <a:outerShdw blurRad="50800" dist="101600" dir="5400000" algn="t" rotWithShape="0">
                <a:prstClr val="black">
                  <a:alpha val="7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 b="1">
                <a:solidFill>
                  <a:schemeClr val="bg1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74A1B3B-9466-461A-B299-3097D9B192C2}"/>
                </a:ext>
              </a:extLst>
            </p:cNvPr>
            <p:cNvSpPr/>
            <p:nvPr/>
          </p:nvSpPr>
          <p:spPr bwMode="auto">
            <a:xfrm flipH="1">
              <a:off x="6574070" y="5232827"/>
              <a:ext cx="1912118" cy="103621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C856BA1-274F-477D-A8D8-1ECC882424DD}"/>
                </a:ext>
              </a:extLst>
            </p:cNvPr>
            <p:cNvSpPr/>
            <p:nvPr/>
          </p:nvSpPr>
          <p:spPr bwMode="auto">
            <a:xfrm flipH="1">
              <a:off x="5771553" y="5232827"/>
              <a:ext cx="802518" cy="1036217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6B85890-F5A7-467C-83FB-3D04BBE9F92B}"/>
                </a:ext>
              </a:extLst>
            </p:cNvPr>
            <p:cNvSpPr/>
            <p:nvPr/>
          </p:nvSpPr>
          <p:spPr>
            <a:xfrm flipH="1">
              <a:off x="6762928" y="5302565"/>
              <a:ext cx="1534401" cy="89674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IN" sz="1600" dirty="0">
                  <a:solidFill>
                    <a:schemeClr val="bg1"/>
                  </a:solidFill>
                  <a:cs typeface="Calibri" pitchFamily="34" charset="0"/>
                </a:rPr>
                <a:t>Self Teaching Style</a:t>
              </a:r>
            </a:p>
          </p:txBody>
        </p: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1F0BC172-9065-4C9C-A3FB-2924B4C6CC6A}"/>
                </a:ext>
              </a:extLst>
            </p:cNvPr>
            <p:cNvGrpSpPr/>
            <p:nvPr/>
          </p:nvGrpSpPr>
          <p:grpSpPr>
            <a:xfrm flipH="1">
              <a:off x="6029244" y="5490586"/>
              <a:ext cx="297024" cy="520142"/>
              <a:chOff x="6029244" y="5490586"/>
              <a:chExt cx="297024" cy="520142"/>
            </a:xfrm>
          </p:grpSpPr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F193BC08-A9B7-4F07-B11E-370D025D8336}"/>
                  </a:ext>
                </a:extLst>
              </p:cNvPr>
              <p:cNvSpPr txBox="1"/>
              <p:nvPr/>
            </p:nvSpPr>
            <p:spPr>
              <a:xfrm flipH="1">
                <a:off x="6246129" y="5490586"/>
                <a:ext cx="80139" cy="520142"/>
              </a:xfrm>
              <a:custGeom>
                <a:avLst/>
                <a:gdLst/>
                <a:ahLst/>
                <a:cxnLst/>
                <a:rect l="l" t="t" r="r" b="b"/>
                <a:pathLst>
                  <a:path w="63996" h="312981">
                    <a:moveTo>
                      <a:pt x="24198" y="0"/>
                    </a:moveTo>
                    <a:lnTo>
                      <a:pt x="63996" y="0"/>
                    </a:lnTo>
                    <a:lnTo>
                      <a:pt x="63996" y="312981"/>
                    </a:lnTo>
                    <a:lnTo>
                      <a:pt x="17998" y="312981"/>
                    </a:lnTo>
                    <a:lnTo>
                      <a:pt x="17998" y="92194"/>
                    </a:lnTo>
                    <a:lnTo>
                      <a:pt x="0" y="92194"/>
                    </a:lnTo>
                    <a:lnTo>
                      <a:pt x="0" y="85995"/>
                    </a:lnTo>
                    <a:lnTo>
                      <a:pt x="2419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IN" sz="3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8E8A5477-6953-4B00-95D7-9C5F13011B87}"/>
                  </a:ext>
                </a:extLst>
              </p:cNvPr>
              <p:cNvSpPr txBox="1"/>
              <p:nvPr/>
            </p:nvSpPr>
            <p:spPr>
              <a:xfrm flipH="1">
                <a:off x="6029244" y="5490586"/>
                <a:ext cx="192335" cy="520142"/>
              </a:xfrm>
              <a:custGeom>
                <a:avLst/>
                <a:gdLst/>
                <a:ahLst/>
                <a:cxnLst/>
                <a:rect l="l" t="t" r="r" b="b"/>
                <a:pathLst>
                  <a:path w="153591" h="312981">
                    <a:moveTo>
                      <a:pt x="28398" y="0"/>
                    </a:moveTo>
                    <a:lnTo>
                      <a:pt x="125392" y="0"/>
                    </a:lnTo>
                    <a:cubicBezTo>
                      <a:pt x="144191" y="0"/>
                      <a:pt x="153591" y="9599"/>
                      <a:pt x="153591" y="28798"/>
                    </a:cubicBezTo>
                    <a:lnTo>
                      <a:pt x="153591" y="284382"/>
                    </a:lnTo>
                    <a:cubicBezTo>
                      <a:pt x="153591" y="303448"/>
                      <a:pt x="144191" y="312981"/>
                      <a:pt x="125392" y="312981"/>
                    </a:cubicBezTo>
                    <a:lnTo>
                      <a:pt x="27798" y="312981"/>
                    </a:lnTo>
                    <a:cubicBezTo>
                      <a:pt x="9266" y="312981"/>
                      <a:pt x="0" y="303448"/>
                      <a:pt x="0" y="284382"/>
                    </a:cubicBezTo>
                    <a:lnTo>
                      <a:pt x="0" y="28798"/>
                    </a:lnTo>
                    <a:cubicBezTo>
                      <a:pt x="0" y="9599"/>
                      <a:pt x="9466" y="0"/>
                      <a:pt x="28398" y="0"/>
                    </a:cubicBezTo>
                    <a:close/>
                    <a:moveTo>
                      <a:pt x="45997" y="40197"/>
                    </a:moveTo>
                    <a:lnTo>
                      <a:pt x="45997" y="272783"/>
                    </a:lnTo>
                    <a:lnTo>
                      <a:pt x="107794" y="272783"/>
                    </a:lnTo>
                    <a:lnTo>
                      <a:pt x="107794" y="40197"/>
                    </a:lnTo>
                    <a:lnTo>
                      <a:pt x="45997" y="4019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IN" sz="3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18DED25C-D5B1-487C-9FA7-09F843169444}"/>
              </a:ext>
            </a:extLst>
          </p:cNvPr>
          <p:cNvGrpSpPr/>
          <p:nvPr/>
        </p:nvGrpSpPr>
        <p:grpSpPr>
          <a:xfrm>
            <a:off x="5369910" y="5504899"/>
            <a:ext cx="2714634" cy="1073427"/>
            <a:chOff x="1530369" y="5232827"/>
            <a:chExt cx="2714634" cy="1036217"/>
          </a:xfrm>
        </p:grpSpPr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5307CE09-D2ED-4F39-9100-E240436781F9}"/>
                </a:ext>
              </a:extLst>
            </p:cNvPr>
            <p:cNvSpPr/>
            <p:nvPr/>
          </p:nvSpPr>
          <p:spPr bwMode="auto">
            <a:xfrm rot="10800000" flipH="1">
              <a:off x="1547356" y="6138654"/>
              <a:ext cx="1848133" cy="96416"/>
            </a:xfrm>
            <a:prstGeom prst="triangle">
              <a:avLst>
                <a:gd name="adj" fmla="val 38029"/>
              </a:avLst>
            </a:prstGeom>
            <a:solidFill>
              <a:srgbClr val="FF0000"/>
            </a:solidFill>
            <a:ln>
              <a:noFill/>
            </a:ln>
            <a:effectLst>
              <a:outerShdw blurRad="50800" dist="101600" dir="5400000" algn="t" rotWithShape="0">
                <a:prstClr val="black">
                  <a:alpha val="7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 b="1">
                <a:solidFill>
                  <a:schemeClr val="bg1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999E015-58E3-4D0A-86D4-F5AE45041E9E}"/>
                </a:ext>
              </a:extLst>
            </p:cNvPr>
            <p:cNvSpPr/>
            <p:nvPr/>
          </p:nvSpPr>
          <p:spPr bwMode="auto">
            <a:xfrm flipH="1">
              <a:off x="2330099" y="5232827"/>
              <a:ext cx="1914904" cy="103621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9EDF1C2-B85C-4B21-B0C0-F15327567DD2}"/>
                </a:ext>
              </a:extLst>
            </p:cNvPr>
            <p:cNvSpPr/>
            <p:nvPr/>
          </p:nvSpPr>
          <p:spPr bwMode="auto">
            <a:xfrm flipH="1">
              <a:off x="1530369" y="5232827"/>
              <a:ext cx="802518" cy="103621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CB4B0F7-95E4-49FB-8F45-9ADD6804BAE6}"/>
                </a:ext>
              </a:extLst>
            </p:cNvPr>
            <p:cNvSpPr/>
            <p:nvPr/>
          </p:nvSpPr>
          <p:spPr>
            <a:xfrm flipH="1">
              <a:off x="2630908" y="5435416"/>
              <a:ext cx="1316076" cy="63104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IN" sz="1600" dirty="0">
                  <a:solidFill>
                    <a:schemeClr val="bg1"/>
                  </a:solidFill>
                  <a:cs typeface="Calibri" pitchFamily="34" charset="0"/>
                </a:rPr>
                <a:t>Inclusion Style</a:t>
              </a:r>
            </a:p>
          </p:txBody>
        </p: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A4F98178-3089-4123-874D-1FEAA8007CF6}"/>
                </a:ext>
              </a:extLst>
            </p:cNvPr>
            <p:cNvGrpSpPr/>
            <p:nvPr/>
          </p:nvGrpSpPr>
          <p:grpSpPr>
            <a:xfrm flipH="1">
              <a:off x="1720719" y="5490586"/>
              <a:ext cx="413952" cy="520142"/>
              <a:chOff x="1720719" y="5490586"/>
              <a:chExt cx="413952" cy="520142"/>
            </a:xfrm>
          </p:grpSpPr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2B4657AC-AABE-4CEC-88AC-401961CE7D27}"/>
                  </a:ext>
                </a:extLst>
              </p:cNvPr>
              <p:cNvSpPr txBox="1"/>
              <p:nvPr/>
            </p:nvSpPr>
            <p:spPr>
              <a:xfrm flipH="1">
                <a:off x="1942336" y="5490586"/>
                <a:ext cx="192335" cy="520142"/>
              </a:xfrm>
              <a:custGeom>
                <a:avLst/>
                <a:gdLst/>
                <a:ahLst/>
                <a:cxnLst/>
                <a:rect l="l" t="t" r="r" b="b"/>
                <a:pathLst>
                  <a:path w="153591" h="312981">
                    <a:moveTo>
                      <a:pt x="28398" y="0"/>
                    </a:moveTo>
                    <a:lnTo>
                      <a:pt x="125392" y="0"/>
                    </a:lnTo>
                    <a:cubicBezTo>
                      <a:pt x="144191" y="0"/>
                      <a:pt x="153591" y="9599"/>
                      <a:pt x="153591" y="28798"/>
                    </a:cubicBezTo>
                    <a:lnTo>
                      <a:pt x="153591" y="284382"/>
                    </a:lnTo>
                    <a:cubicBezTo>
                      <a:pt x="153591" y="303448"/>
                      <a:pt x="144191" y="312981"/>
                      <a:pt x="125392" y="312981"/>
                    </a:cubicBezTo>
                    <a:lnTo>
                      <a:pt x="27798" y="312981"/>
                    </a:lnTo>
                    <a:cubicBezTo>
                      <a:pt x="9266" y="312981"/>
                      <a:pt x="0" y="303448"/>
                      <a:pt x="0" y="284382"/>
                    </a:cubicBezTo>
                    <a:lnTo>
                      <a:pt x="0" y="28798"/>
                    </a:lnTo>
                    <a:cubicBezTo>
                      <a:pt x="0" y="9599"/>
                      <a:pt x="9466" y="0"/>
                      <a:pt x="28398" y="0"/>
                    </a:cubicBezTo>
                    <a:close/>
                    <a:moveTo>
                      <a:pt x="45997" y="40197"/>
                    </a:moveTo>
                    <a:lnTo>
                      <a:pt x="45997" y="272783"/>
                    </a:lnTo>
                    <a:lnTo>
                      <a:pt x="107793" y="272783"/>
                    </a:lnTo>
                    <a:lnTo>
                      <a:pt x="107793" y="40197"/>
                    </a:lnTo>
                    <a:lnTo>
                      <a:pt x="45997" y="4019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IN" sz="3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5411DD6E-5B39-4572-BA6F-3FAF7C07A7C0}"/>
                  </a:ext>
                </a:extLst>
              </p:cNvPr>
              <p:cNvSpPr txBox="1"/>
              <p:nvPr/>
            </p:nvSpPr>
            <p:spPr>
              <a:xfrm flipH="1">
                <a:off x="1720719" y="5490586"/>
                <a:ext cx="187827" cy="520142"/>
              </a:xfrm>
              <a:custGeom>
                <a:avLst/>
                <a:gdLst/>
                <a:ahLst/>
                <a:cxnLst/>
                <a:rect l="l" t="t" r="r" b="b"/>
                <a:pathLst>
                  <a:path w="149991" h="312981">
                    <a:moveTo>
                      <a:pt x="5000" y="0"/>
                    </a:moveTo>
                    <a:lnTo>
                      <a:pt x="147791" y="0"/>
                    </a:lnTo>
                    <a:lnTo>
                      <a:pt x="147791" y="40997"/>
                    </a:lnTo>
                    <a:lnTo>
                      <a:pt x="48397" y="40997"/>
                    </a:lnTo>
                    <a:lnTo>
                      <a:pt x="45397" y="112193"/>
                    </a:lnTo>
                    <a:lnTo>
                      <a:pt x="121593" y="112193"/>
                    </a:lnTo>
                    <a:cubicBezTo>
                      <a:pt x="140525" y="112193"/>
                      <a:pt x="149991" y="121659"/>
                      <a:pt x="149991" y="140591"/>
                    </a:cubicBezTo>
                    <a:lnTo>
                      <a:pt x="149991" y="284382"/>
                    </a:lnTo>
                    <a:cubicBezTo>
                      <a:pt x="149991" y="303448"/>
                      <a:pt x="140525" y="312981"/>
                      <a:pt x="121593" y="312981"/>
                    </a:cubicBezTo>
                    <a:lnTo>
                      <a:pt x="27798" y="312981"/>
                    </a:lnTo>
                    <a:cubicBezTo>
                      <a:pt x="9266" y="312981"/>
                      <a:pt x="0" y="303448"/>
                      <a:pt x="0" y="284382"/>
                    </a:cubicBezTo>
                    <a:lnTo>
                      <a:pt x="0" y="212187"/>
                    </a:lnTo>
                    <a:lnTo>
                      <a:pt x="45997" y="212187"/>
                    </a:lnTo>
                    <a:lnTo>
                      <a:pt x="45997" y="272783"/>
                    </a:lnTo>
                    <a:lnTo>
                      <a:pt x="103994" y="272783"/>
                    </a:lnTo>
                    <a:lnTo>
                      <a:pt x="103994" y="152391"/>
                    </a:lnTo>
                    <a:lnTo>
                      <a:pt x="0" y="152391"/>
                    </a:lnTo>
                    <a:lnTo>
                      <a:pt x="5000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IN" sz="3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8FF61E63-75E4-4B71-95B7-3905D3A39850}"/>
              </a:ext>
            </a:extLst>
          </p:cNvPr>
          <p:cNvGrpSpPr/>
          <p:nvPr/>
        </p:nvGrpSpPr>
        <p:grpSpPr>
          <a:xfrm>
            <a:off x="8805606" y="4505196"/>
            <a:ext cx="2722051" cy="976917"/>
            <a:chOff x="6143127" y="4190921"/>
            <a:chExt cx="2722051" cy="1036217"/>
          </a:xfrm>
        </p:grpSpPr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8403D71B-3A0E-427F-9574-FB37E5B2C127}"/>
                </a:ext>
              </a:extLst>
            </p:cNvPr>
            <p:cNvSpPr/>
            <p:nvPr/>
          </p:nvSpPr>
          <p:spPr bwMode="auto">
            <a:xfrm rot="10800000" flipH="1">
              <a:off x="6143127" y="5101511"/>
              <a:ext cx="1848133" cy="96416"/>
            </a:xfrm>
            <a:prstGeom prst="triangle">
              <a:avLst>
                <a:gd name="adj" fmla="val 38029"/>
              </a:avLst>
            </a:prstGeom>
            <a:solidFill>
              <a:srgbClr val="FF0000"/>
            </a:solidFill>
            <a:ln>
              <a:noFill/>
            </a:ln>
            <a:effectLst>
              <a:outerShdw blurRad="50800" dist="101600" dir="5400000" algn="t" rotWithShape="0">
                <a:prstClr val="black">
                  <a:alpha val="7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 b="1">
                <a:solidFill>
                  <a:schemeClr val="bg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B10E15D-0863-449F-844D-C21F0683700F}"/>
                </a:ext>
              </a:extLst>
            </p:cNvPr>
            <p:cNvSpPr/>
            <p:nvPr/>
          </p:nvSpPr>
          <p:spPr bwMode="auto">
            <a:xfrm flipH="1">
              <a:off x="6970662" y="4190921"/>
              <a:ext cx="1894516" cy="1036217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7BD7C53-8EB9-407B-AAF0-85D098D9DEFD}"/>
                </a:ext>
              </a:extLst>
            </p:cNvPr>
            <p:cNvSpPr/>
            <p:nvPr/>
          </p:nvSpPr>
          <p:spPr bwMode="auto">
            <a:xfrm flipH="1">
              <a:off x="6173769" y="4190921"/>
              <a:ext cx="802518" cy="1036217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80ACD7A-6851-4C3B-93E6-33749FE30FB8}"/>
                </a:ext>
              </a:extLst>
            </p:cNvPr>
            <p:cNvSpPr/>
            <p:nvPr/>
          </p:nvSpPr>
          <p:spPr>
            <a:xfrm flipH="1">
              <a:off x="7224734" y="4268310"/>
              <a:ext cx="1383268" cy="88143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IN" sz="1600" dirty="0">
                  <a:solidFill>
                    <a:schemeClr val="bg1"/>
                  </a:solidFill>
                  <a:cs typeface="Calibri" pitchFamily="34" charset="0"/>
                </a:rPr>
                <a:t>Learner Initiated Style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F3AA289B-36C3-4D78-AE0E-14B9B0B32E71}"/>
                </a:ext>
              </a:extLst>
            </p:cNvPr>
            <p:cNvSpPr txBox="1"/>
            <p:nvPr/>
          </p:nvSpPr>
          <p:spPr>
            <a:xfrm>
              <a:off x="6354221" y="4448680"/>
              <a:ext cx="192333" cy="520142"/>
            </a:xfrm>
            <a:custGeom>
              <a:avLst/>
              <a:gdLst/>
              <a:ahLst/>
              <a:cxnLst/>
              <a:rect l="l" t="t" r="r" b="b"/>
              <a:pathLst>
                <a:path w="153590" h="312981">
                  <a:moveTo>
                    <a:pt x="28398" y="0"/>
                  </a:moveTo>
                  <a:lnTo>
                    <a:pt x="125392" y="0"/>
                  </a:lnTo>
                  <a:cubicBezTo>
                    <a:pt x="144191" y="0"/>
                    <a:pt x="153590" y="9599"/>
                    <a:pt x="153590" y="28798"/>
                  </a:cubicBezTo>
                  <a:lnTo>
                    <a:pt x="153590" y="284382"/>
                  </a:lnTo>
                  <a:cubicBezTo>
                    <a:pt x="153590" y="303448"/>
                    <a:pt x="144191" y="312981"/>
                    <a:pt x="125392" y="312981"/>
                  </a:cubicBezTo>
                  <a:lnTo>
                    <a:pt x="27798" y="312981"/>
                  </a:lnTo>
                  <a:cubicBezTo>
                    <a:pt x="9266" y="312981"/>
                    <a:pt x="0" y="303448"/>
                    <a:pt x="0" y="284382"/>
                  </a:cubicBezTo>
                  <a:lnTo>
                    <a:pt x="0" y="28798"/>
                  </a:lnTo>
                  <a:cubicBezTo>
                    <a:pt x="0" y="9599"/>
                    <a:pt x="9466" y="0"/>
                    <a:pt x="28398" y="0"/>
                  </a:cubicBezTo>
                  <a:close/>
                  <a:moveTo>
                    <a:pt x="45997" y="40197"/>
                  </a:moveTo>
                  <a:lnTo>
                    <a:pt x="45997" y="272783"/>
                  </a:lnTo>
                  <a:lnTo>
                    <a:pt x="107793" y="272783"/>
                  </a:lnTo>
                  <a:lnTo>
                    <a:pt x="107793" y="40197"/>
                  </a:lnTo>
                  <a:lnTo>
                    <a:pt x="45997" y="4019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1E9EE64A-C2DE-4409-99C9-85FF8FCFAC85}"/>
                </a:ext>
              </a:extLst>
            </p:cNvPr>
            <p:cNvSpPr txBox="1"/>
            <p:nvPr/>
          </p:nvSpPr>
          <p:spPr>
            <a:xfrm>
              <a:off x="6579845" y="4448680"/>
              <a:ext cx="190330" cy="520142"/>
            </a:xfrm>
            <a:custGeom>
              <a:avLst/>
              <a:gdLst/>
              <a:ahLst/>
              <a:cxnLst/>
              <a:rect l="l" t="t" r="r" b="b"/>
              <a:pathLst>
                <a:path w="151990" h="312981">
                  <a:moveTo>
                    <a:pt x="27798" y="0"/>
                  </a:moveTo>
                  <a:lnTo>
                    <a:pt x="123392" y="0"/>
                  </a:lnTo>
                  <a:cubicBezTo>
                    <a:pt x="142458" y="0"/>
                    <a:pt x="151990" y="9599"/>
                    <a:pt x="151990" y="28798"/>
                  </a:cubicBezTo>
                  <a:lnTo>
                    <a:pt x="151990" y="284382"/>
                  </a:lnTo>
                  <a:cubicBezTo>
                    <a:pt x="151990" y="303448"/>
                    <a:pt x="142591" y="312981"/>
                    <a:pt x="123792" y="312981"/>
                  </a:cubicBezTo>
                  <a:lnTo>
                    <a:pt x="29598" y="312981"/>
                  </a:lnTo>
                  <a:cubicBezTo>
                    <a:pt x="10666" y="312981"/>
                    <a:pt x="1200" y="303448"/>
                    <a:pt x="1200" y="284382"/>
                  </a:cubicBezTo>
                  <a:lnTo>
                    <a:pt x="1200" y="217987"/>
                  </a:lnTo>
                  <a:lnTo>
                    <a:pt x="47197" y="217987"/>
                  </a:lnTo>
                  <a:lnTo>
                    <a:pt x="47197" y="272783"/>
                  </a:lnTo>
                  <a:lnTo>
                    <a:pt x="105593" y="272783"/>
                  </a:lnTo>
                  <a:lnTo>
                    <a:pt x="105593" y="178589"/>
                  </a:lnTo>
                  <a:lnTo>
                    <a:pt x="27798" y="178589"/>
                  </a:lnTo>
                  <a:cubicBezTo>
                    <a:pt x="9266" y="178589"/>
                    <a:pt x="0" y="169190"/>
                    <a:pt x="0" y="150391"/>
                  </a:cubicBezTo>
                  <a:lnTo>
                    <a:pt x="0" y="28798"/>
                  </a:lnTo>
                  <a:cubicBezTo>
                    <a:pt x="0" y="9599"/>
                    <a:pt x="9266" y="0"/>
                    <a:pt x="27798" y="0"/>
                  </a:cubicBezTo>
                  <a:close/>
                  <a:moveTo>
                    <a:pt x="45797" y="40197"/>
                  </a:moveTo>
                  <a:lnTo>
                    <a:pt x="45797" y="138991"/>
                  </a:lnTo>
                  <a:lnTo>
                    <a:pt x="105593" y="138991"/>
                  </a:lnTo>
                  <a:lnTo>
                    <a:pt x="105593" y="40197"/>
                  </a:lnTo>
                  <a:lnTo>
                    <a:pt x="45797" y="4019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0945ED30-AC69-442E-A87B-E9044F458E2A}"/>
              </a:ext>
            </a:extLst>
          </p:cNvPr>
          <p:cNvGrpSpPr/>
          <p:nvPr/>
        </p:nvGrpSpPr>
        <p:grpSpPr>
          <a:xfrm>
            <a:off x="5618298" y="4534583"/>
            <a:ext cx="2691406" cy="976917"/>
            <a:chOff x="1932585" y="4195685"/>
            <a:chExt cx="2691406" cy="1036217"/>
          </a:xfrm>
        </p:grpSpPr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672AF758-A552-481F-8F38-E6DEC52094D2}"/>
                </a:ext>
              </a:extLst>
            </p:cNvPr>
            <p:cNvSpPr/>
            <p:nvPr/>
          </p:nvSpPr>
          <p:spPr bwMode="auto">
            <a:xfrm rot="10800000" flipH="1">
              <a:off x="1940042" y="5106275"/>
              <a:ext cx="1848133" cy="96416"/>
            </a:xfrm>
            <a:prstGeom prst="triangle">
              <a:avLst>
                <a:gd name="adj" fmla="val 38029"/>
              </a:avLst>
            </a:prstGeom>
            <a:solidFill>
              <a:srgbClr val="FF0000"/>
            </a:solidFill>
            <a:ln>
              <a:noFill/>
            </a:ln>
            <a:effectLst>
              <a:outerShdw blurRad="50800" dist="101600" dir="5400000" algn="t" rotWithShape="0">
                <a:prstClr val="black">
                  <a:alpha val="7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 b="1">
                <a:solidFill>
                  <a:schemeClr val="bg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0211D3E-1305-4A8D-93E4-72739320F9B0}"/>
                </a:ext>
              </a:extLst>
            </p:cNvPr>
            <p:cNvSpPr/>
            <p:nvPr/>
          </p:nvSpPr>
          <p:spPr bwMode="auto">
            <a:xfrm flipH="1">
              <a:off x="2728990" y="4195685"/>
              <a:ext cx="1895001" cy="1036217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D631FE4-C838-45C4-A23D-CF3DD778AB56}"/>
                </a:ext>
              </a:extLst>
            </p:cNvPr>
            <p:cNvSpPr/>
            <p:nvPr/>
          </p:nvSpPr>
          <p:spPr bwMode="auto">
            <a:xfrm flipH="1">
              <a:off x="1932585" y="4195685"/>
              <a:ext cx="802518" cy="1036217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1615D8C-004A-4E81-BEF5-739A1B8B5C89}"/>
                </a:ext>
              </a:extLst>
            </p:cNvPr>
            <p:cNvSpPr/>
            <p:nvPr/>
          </p:nvSpPr>
          <p:spPr>
            <a:xfrm flipH="1">
              <a:off x="2931709" y="4403659"/>
              <a:ext cx="1526549" cy="62027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IN" sz="1600" dirty="0">
                  <a:solidFill>
                    <a:schemeClr val="bg1"/>
                  </a:solidFill>
                  <a:cs typeface="Calibri" pitchFamily="34" charset="0"/>
                </a:rPr>
                <a:t>Self-check Style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6E97E3B-B5CD-4CD1-B467-7EC64F028F50}"/>
                </a:ext>
              </a:extLst>
            </p:cNvPr>
            <p:cNvSpPr txBox="1"/>
            <p:nvPr/>
          </p:nvSpPr>
          <p:spPr>
            <a:xfrm>
              <a:off x="2103271" y="4453444"/>
              <a:ext cx="192334" cy="520142"/>
            </a:xfrm>
            <a:custGeom>
              <a:avLst/>
              <a:gdLst/>
              <a:ahLst/>
              <a:cxnLst/>
              <a:rect l="l" t="t" r="r" b="b"/>
              <a:pathLst>
                <a:path w="153591" h="312981">
                  <a:moveTo>
                    <a:pt x="28399" y="0"/>
                  </a:moveTo>
                  <a:lnTo>
                    <a:pt x="125393" y="0"/>
                  </a:lnTo>
                  <a:cubicBezTo>
                    <a:pt x="144192" y="0"/>
                    <a:pt x="153591" y="9599"/>
                    <a:pt x="153591" y="28798"/>
                  </a:cubicBezTo>
                  <a:lnTo>
                    <a:pt x="153591" y="284382"/>
                  </a:lnTo>
                  <a:cubicBezTo>
                    <a:pt x="153591" y="303448"/>
                    <a:pt x="144192" y="312981"/>
                    <a:pt x="125393" y="312981"/>
                  </a:cubicBezTo>
                  <a:lnTo>
                    <a:pt x="27799" y="312981"/>
                  </a:lnTo>
                  <a:cubicBezTo>
                    <a:pt x="9267" y="312981"/>
                    <a:pt x="0" y="303448"/>
                    <a:pt x="0" y="284382"/>
                  </a:cubicBezTo>
                  <a:lnTo>
                    <a:pt x="0" y="28798"/>
                  </a:lnTo>
                  <a:cubicBezTo>
                    <a:pt x="0" y="9599"/>
                    <a:pt x="9467" y="0"/>
                    <a:pt x="28399" y="0"/>
                  </a:cubicBezTo>
                  <a:close/>
                  <a:moveTo>
                    <a:pt x="45998" y="40197"/>
                  </a:moveTo>
                  <a:lnTo>
                    <a:pt x="45998" y="272783"/>
                  </a:lnTo>
                  <a:lnTo>
                    <a:pt x="107794" y="272783"/>
                  </a:lnTo>
                  <a:lnTo>
                    <a:pt x="107794" y="40197"/>
                  </a:lnTo>
                  <a:lnTo>
                    <a:pt x="45998" y="4019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71CCAC2E-71B6-4F05-93BC-93038AC4C1DE}"/>
                </a:ext>
              </a:extLst>
            </p:cNvPr>
            <p:cNvSpPr txBox="1"/>
            <p:nvPr/>
          </p:nvSpPr>
          <p:spPr>
            <a:xfrm>
              <a:off x="2315120" y="4453444"/>
              <a:ext cx="214373" cy="520142"/>
            </a:xfrm>
            <a:custGeom>
              <a:avLst/>
              <a:gdLst/>
              <a:ahLst/>
              <a:cxnLst/>
              <a:rect l="l" t="t" r="r" b="b"/>
              <a:pathLst>
                <a:path w="171190" h="312981">
                  <a:moveTo>
                    <a:pt x="77795" y="0"/>
                  </a:moveTo>
                  <a:lnTo>
                    <a:pt x="125393" y="0"/>
                  </a:lnTo>
                  <a:cubicBezTo>
                    <a:pt x="125393" y="933"/>
                    <a:pt x="125393" y="1533"/>
                    <a:pt x="125393" y="1800"/>
                  </a:cubicBezTo>
                  <a:lnTo>
                    <a:pt x="52397" y="214187"/>
                  </a:lnTo>
                  <a:lnTo>
                    <a:pt x="102794" y="214187"/>
                  </a:lnTo>
                  <a:lnTo>
                    <a:pt x="102794" y="119993"/>
                  </a:lnTo>
                  <a:lnTo>
                    <a:pt x="147391" y="119993"/>
                  </a:lnTo>
                  <a:lnTo>
                    <a:pt x="147391" y="214187"/>
                  </a:lnTo>
                  <a:lnTo>
                    <a:pt x="171190" y="214187"/>
                  </a:lnTo>
                  <a:lnTo>
                    <a:pt x="171190" y="253984"/>
                  </a:lnTo>
                  <a:lnTo>
                    <a:pt x="147391" y="253984"/>
                  </a:lnTo>
                  <a:lnTo>
                    <a:pt x="147391" y="312981"/>
                  </a:lnTo>
                  <a:lnTo>
                    <a:pt x="102794" y="312981"/>
                  </a:lnTo>
                  <a:lnTo>
                    <a:pt x="102794" y="253984"/>
                  </a:lnTo>
                  <a:lnTo>
                    <a:pt x="0" y="253984"/>
                  </a:lnTo>
                  <a:lnTo>
                    <a:pt x="0" y="226186"/>
                  </a:lnTo>
                  <a:lnTo>
                    <a:pt x="7779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DC288353-156C-4743-A7A2-DA54A5FE0D8F}"/>
              </a:ext>
            </a:extLst>
          </p:cNvPr>
          <p:cNvGrpSpPr/>
          <p:nvPr/>
        </p:nvGrpSpPr>
        <p:grpSpPr>
          <a:xfrm>
            <a:off x="8453783" y="3468979"/>
            <a:ext cx="2714635" cy="1036217"/>
            <a:chOff x="5771553" y="3158541"/>
            <a:chExt cx="2714635" cy="1036217"/>
          </a:xfrm>
        </p:grpSpPr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F504EB2B-1B24-4553-84B0-8BAA2E90D3AD}"/>
                </a:ext>
              </a:extLst>
            </p:cNvPr>
            <p:cNvSpPr/>
            <p:nvPr/>
          </p:nvSpPr>
          <p:spPr bwMode="auto">
            <a:xfrm rot="10800000" flipH="1">
              <a:off x="5788541" y="4064368"/>
              <a:ext cx="1848133" cy="96416"/>
            </a:xfrm>
            <a:prstGeom prst="triangle">
              <a:avLst>
                <a:gd name="adj" fmla="val 38029"/>
              </a:avLst>
            </a:prstGeom>
            <a:solidFill>
              <a:srgbClr val="FF0000"/>
            </a:solidFill>
            <a:ln>
              <a:noFill/>
            </a:ln>
            <a:effectLst>
              <a:outerShdw blurRad="50800" dist="101600" dir="5400000" algn="t" rotWithShape="0">
                <a:prstClr val="black">
                  <a:alpha val="7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 b="1">
                <a:solidFill>
                  <a:schemeClr val="bg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3A93BBD-B9BD-4EBA-B1CB-05FAC059BFA2}"/>
                </a:ext>
              </a:extLst>
            </p:cNvPr>
            <p:cNvSpPr/>
            <p:nvPr/>
          </p:nvSpPr>
          <p:spPr bwMode="auto">
            <a:xfrm flipH="1">
              <a:off x="6568353" y="3158541"/>
              <a:ext cx="1917835" cy="103621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CC1F207-0C4C-4A7F-86EE-8C3C96F10607}"/>
                </a:ext>
              </a:extLst>
            </p:cNvPr>
            <p:cNvSpPr/>
            <p:nvPr/>
          </p:nvSpPr>
          <p:spPr bwMode="auto">
            <a:xfrm flipH="1">
              <a:off x="5771553" y="3158541"/>
              <a:ext cx="802518" cy="1036217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F77E5F2-92FE-48D9-BE0A-7FE1BF93B33F}"/>
                </a:ext>
              </a:extLst>
            </p:cNvPr>
            <p:cNvSpPr/>
            <p:nvPr/>
          </p:nvSpPr>
          <p:spPr>
            <a:xfrm flipH="1">
              <a:off x="6762930" y="3261151"/>
              <a:ext cx="1534400" cy="83099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IN" sz="1600" dirty="0">
                  <a:solidFill>
                    <a:schemeClr val="bg1"/>
                  </a:solidFill>
                  <a:cs typeface="Calibri" pitchFamily="34" charset="0"/>
                </a:rPr>
                <a:t>Individual program style</a:t>
              </a:r>
            </a:p>
          </p:txBody>
        </p: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6E6D030F-F63D-46AF-9CC0-C4608E277327}"/>
                </a:ext>
              </a:extLst>
            </p:cNvPr>
            <p:cNvGrpSpPr/>
            <p:nvPr/>
          </p:nvGrpSpPr>
          <p:grpSpPr>
            <a:xfrm flipH="1">
              <a:off x="5959674" y="3416300"/>
              <a:ext cx="419962" cy="520142"/>
              <a:chOff x="5959674" y="3416300"/>
              <a:chExt cx="419962" cy="520142"/>
            </a:xfrm>
          </p:grpSpPr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BB485C6C-74EE-4CAB-81DB-70EFC5B640F1}"/>
                  </a:ext>
                </a:extLst>
              </p:cNvPr>
              <p:cNvSpPr txBox="1"/>
              <p:nvPr/>
            </p:nvSpPr>
            <p:spPr>
              <a:xfrm flipH="1">
                <a:off x="6187302" y="3416300"/>
                <a:ext cx="192334" cy="520142"/>
              </a:xfrm>
              <a:custGeom>
                <a:avLst/>
                <a:gdLst/>
                <a:ahLst/>
                <a:cxnLst/>
                <a:rect l="l" t="t" r="r" b="b"/>
                <a:pathLst>
                  <a:path w="153591" h="312981">
                    <a:moveTo>
                      <a:pt x="28398" y="0"/>
                    </a:moveTo>
                    <a:lnTo>
                      <a:pt x="125392" y="0"/>
                    </a:lnTo>
                    <a:cubicBezTo>
                      <a:pt x="144191" y="0"/>
                      <a:pt x="153591" y="9599"/>
                      <a:pt x="153591" y="28798"/>
                    </a:cubicBezTo>
                    <a:lnTo>
                      <a:pt x="153591" y="284382"/>
                    </a:lnTo>
                    <a:cubicBezTo>
                      <a:pt x="153591" y="303448"/>
                      <a:pt x="144191" y="312981"/>
                      <a:pt x="125392" y="312981"/>
                    </a:cubicBezTo>
                    <a:lnTo>
                      <a:pt x="27798" y="312981"/>
                    </a:lnTo>
                    <a:cubicBezTo>
                      <a:pt x="9266" y="312981"/>
                      <a:pt x="0" y="303448"/>
                      <a:pt x="0" y="284382"/>
                    </a:cubicBezTo>
                    <a:lnTo>
                      <a:pt x="0" y="28798"/>
                    </a:lnTo>
                    <a:cubicBezTo>
                      <a:pt x="0" y="9599"/>
                      <a:pt x="9466" y="0"/>
                      <a:pt x="28398" y="0"/>
                    </a:cubicBezTo>
                    <a:close/>
                    <a:moveTo>
                      <a:pt x="45997" y="40197"/>
                    </a:moveTo>
                    <a:lnTo>
                      <a:pt x="45997" y="272783"/>
                    </a:lnTo>
                    <a:lnTo>
                      <a:pt x="107794" y="272783"/>
                    </a:lnTo>
                    <a:lnTo>
                      <a:pt x="107794" y="40197"/>
                    </a:lnTo>
                    <a:lnTo>
                      <a:pt x="45997" y="4019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IN" sz="3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28202867-D75D-4DF8-956F-040FA9177FA6}"/>
                  </a:ext>
                </a:extLst>
              </p:cNvPr>
              <p:cNvSpPr txBox="1"/>
              <p:nvPr/>
            </p:nvSpPr>
            <p:spPr>
              <a:xfrm flipH="1">
                <a:off x="5959674" y="3416300"/>
                <a:ext cx="193837" cy="520142"/>
              </a:xfrm>
              <a:custGeom>
                <a:avLst/>
                <a:gdLst/>
                <a:ahLst/>
                <a:cxnLst/>
                <a:rect l="l" t="t" r="r" b="b"/>
                <a:pathLst>
                  <a:path w="154791" h="312981">
                    <a:moveTo>
                      <a:pt x="28798" y="0"/>
                    </a:moveTo>
                    <a:lnTo>
                      <a:pt x="126192" y="0"/>
                    </a:lnTo>
                    <a:cubicBezTo>
                      <a:pt x="144725" y="0"/>
                      <a:pt x="153991" y="9599"/>
                      <a:pt x="153991" y="28798"/>
                    </a:cubicBezTo>
                    <a:lnTo>
                      <a:pt x="153991" y="109393"/>
                    </a:lnTo>
                    <a:cubicBezTo>
                      <a:pt x="153991" y="120326"/>
                      <a:pt x="149991" y="128925"/>
                      <a:pt x="141991" y="135191"/>
                    </a:cubicBezTo>
                    <a:cubicBezTo>
                      <a:pt x="133059" y="140391"/>
                      <a:pt x="124126" y="145591"/>
                      <a:pt x="115193" y="150791"/>
                    </a:cubicBezTo>
                    <a:cubicBezTo>
                      <a:pt x="124393" y="156124"/>
                      <a:pt x="133659" y="161457"/>
                      <a:pt x="142991" y="166790"/>
                    </a:cubicBezTo>
                    <a:cubicBezTo>
                      <a:pt x="150858" y="172923"/>
                      <a:pt x="154791" y="181789"/>
                      <a:pt x="154791" y="193388"/>
                    </a:cubicBezTo>
                    <a:lnTo>
                      <a:pt x="154791" y="284382"/>
                    </a:lnTo>
                    <a:cubicBezTo>
                      <a:pt x="154791" y="303448"/>
                      <a:pt x="145391" y="312981"/>
                      <a:pt x="126592" y="312981"/>
                    </a:cubicBezTo>
                    <a:lnTo>
                      <a:pt x="27798" y="312981"/>
                    </a:lnTo>
                    <a:cubicBezTo>
                      <a:pt x="9266" y="312981"/>
                      <a:pt x="0" y="303448"/>
                      <a:pt x="0" y="284382"/>
                    </a:cubicBezTo>
                    <a:lnTo>
                      <a:pt x="0" y="193388"/>
                    </a:lnTo>
                    <a:cubicBezTo>
                      <a:pt x="0" y="181789"/>
                      <a:pt x="3867" y="172923"/>
                      <a:pt x="11599" y="166790"/>
                    </a:cubicBezTo>
                    <a:cubicBezTo>
                      <a:pt x="20799" y="161457"/>
                      <a:pt x="30065" y="156124"/>
                      <a:pt x="39398" y="150791"/>
                    </a:cubicBezTo>
                    <a:cubicBezTo>
                      <a:pt x="30465" y="145591"/>
                      <a:pt x="21532" y="140391"/>
                      <a:pt x="12599" y="135191"/>
                    </a:cubicBezTo>
                    <a:cubicBezTo>
                      <a:pt x="4467" y="128792"/>
                      <a:pt x="400" y="120192"/>
                      <a:pt x="400" y="109393"/>
                    </a:cubicBezTo>
                    <a:lnTo>
                      <a:pt x="400" y="28798"/>
                    </a:lnTo>
                    <a:cubicBezTo>
                      <a:pt x="400" y="9599"/>
                      <a:pt x="9866" y="0"/>
                      <a:pt x="28798" y="0"/>
                    </a:cubicBezTo>
                    <a:close/>
                    <a:moveTo>
                      <a:pt x="47197" y="39397"/>
                    </a:moveTo>
                    <a:lnTo>
                      <a:pt x="47197" y="114393"/>
                    </a:lnTo>
                    <a:lnTo>
                      <a:pt x="77395" y="132392"/>
                    </a:lnTo>
                    <a:lnTo>
                      <a:pt x="107794" y="114393"/>
                    </a:lnTo>
                    <a:lnTo>
                      <a:pt x="107794" y="39397"/>
                    </a:lnTo>
                    <a:lnTo>
                      <a:pt x="47197" y="39397"/>
                    </a:lnTo>
                    <a:close/>
                    <a:moveTo>
                      <a:pt x="77395" y="169189"/>
                    </a:moveTo>
                    <a:lnTo>
                      <a:pt x="46397" y="186788"/>
                    </a:lnTo>
                    <a:lnTo>
                      <a:pt x="46397" y="273583"/>
                    </a:lnTo>
                    <a:lnTo>
                      <a:pt x="108194" y="273583"/>
                    </a:lnTo>
                    <a:lnTo>
                      <a:pt x="108194" y="186788"/>
                    </a:lnTo>
                    <a:lnTo>
                      <a:pt x="77395" y="16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IN" sz="3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C21D4291-71AD-46D8-B2A5-9C591925FA5B}"/>
              </a:ext>
            </a:extLst>
          </p:cNvPr>
          <p:cNvGrpSpPr/>
          <p:nvPr/>
        </p:nvGrpSpPr>
        <p:grpSpPr>
          <a:xfrm>
            <a:off x="5278707" y="3489911"/>
            <a:ext cx="2803052" cy="1051273"/>
            <a:chOff x="1530369" y="3158541"/>
            <a:chExt cx="2803052" cy="1036217"/>
          </a:xfrm>
        </p:grpSpPr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08A586D5-F571-4B6D-A7B4-D55C125F1AEF}"/>
                </a:ext>
              </a:extLst>
            </p:cNvPr>
            <p:cNvSpPr/>
            <p:nvPr/>
          </p:nvSpPr>
          <p:spPr bwMode="auto">
            <a:xfrm rot="10800000" flipH="1">
              <a:off x="1547356" y="4064368"/>
              <a:ext cx="1848133" cy="96416"/>
            </a:xfrm>
            <a:prstGeom prst="triangle">
              <a:avLst>
                <a:gd name="adj" fmla="val 38029"/>
              </a:avLst>
            </a:prstGeom>
            <a:solidFill>
              <a:srgbClr val="FF0000"/>
            </a:solidFill>
            <a:ln>
              <a:noFill/>
            </a:ln>
            <a:effectLst>
              <a:outerShdw blurRad="50800" dist="101600" dir="5400000" algn="t" rotWithShape="0">
                <a:prstClr val="black">
                  <a:alpha val="7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 b="1">
                <a:solidFill>
                  <a:schemeClr val="bg1"/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EC1C203-C013-433F-8D5D-5290129E1C68}"/>
                </a:ext>
              </a:extLst>
            </p:cNvPr>
            <p:cNvSpPr/>
            <p:nvPr/>
          </p:nvSpPr>
          <p:spPr bwMode="auto">
            <a:xfrm flipH="1">
              <a:off x="2288779" y="3158541"/>
              <a:ext cx="2044642" cy="103621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AADDDDC7-0AAD-43F6-906B-CF9409626B34}"/>
                </a:ext>
              </a:extLst>
            </p:cNvPr>
            <p:cNvSpPr/>
            <p:nvPr/>
          </p:nvSpPr>
          <p:spPr bwMode="auto">
            <a:xfrm flipH="1">
              <a:off x="1530369" y="3158541"/>
              <a:ext cx="802518" cy="103621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260594EA-F682-48FA-BD3C-E497FAAD649E}"/>
                </a:ext>
              </a:extLst>
            </p:cNvPr>
            <p:cNvSpPr/>
            <p:nvPr/>
          </p:nvSpPr>
          <p:spPr>
            <a:xfrm flipH="1">
              <a:off x="2630908" y="3388449"/>
              <a:ext cx="1316076" cy="57640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IN" sz="1600" dirty="0">
                  <a:solidFill>
                    <a:schemeClr val="bg1"/>
                  </a:solidFill>
                  <a:cs typeface="Calibri" pitchFamily="34" charset="0"/>
                </a:rPr>
                <a:t>Reciprocal Style </a:t>
              </a:r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DA81405E-81B8-4DD6-A2DE-14C54CE409E3}"/>
                </a:ext>
              </a:extLst>
            </p:cNvPr>
            <p:cNvGrpSpPr/>
            <p:nvPr/>
          </p:nvGrpSpPr>
          <p:grpSpPr>
            <a:xfrm flipH="1">
              <a:off x="1719605" y="3416300"/>
              <a:ext cx="416956" cy="520142"/>
              <a:chOff x="1719605" y="3416300"/>
              <a:chExt cx="416956" cy="520142"/>
            </a:xfrm>
          </p:grpSpPr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B6092729-10BC-47B8-8817-CEA8C2F4DEA5}"/>
                  </a:ext>
                </a:extLst>
              </p:cNvPr>
              <p:cNvSpPr txBox="1"/>
              <p:nvPr/>
            </p:nvSpPr>
            <p:spPr>
              <a:xfrm flipH="1">
                <a:off x="1944227" y="3416300"/>
                <a:ext cx="192334" cy="520142"/>
              </a:xfrm>
              <a:custGeom>
                <a:avLst/>
                <a:gdLst/>
                <a:ahLst/>
                <a:cxnLst/>
                <a:rect l="l" t="t" r="r" b="b"/>
                <a:pathLst>
                  <a:path w="153591" h="312981">
                    <a:moveTo>
                      <a:pt x="28399" y="0"/>
                    </a:moveTo>
                    <a:lnTo>
                      <a:pt x="125393" y="0"/>
                    </a:lnTo>
                    <a:cubicBezTo>
                      <a:pt x="144192" y="0"/>
                      <a:pt x="153591" y="9599"/>
                      <a:pt x="153591" y="28798"/>
                    </a:cubicBezTo>
                    <a:lnTo>
                      <a:pt x="153591" y="284382"/>
                    </a:lnTo>
                    <a:cubicBezTo>
                      <a:pt x="153591" y="303448"/>
                      <a:pt x="144192" y="312981"/>
                      <a:pt x="125393" y="312981"/>
                    </a:cubicBezTo>
                    <a:lnTo>
                      <a:pt x="27799" y="312981"/>
                    </a:lnTo>
                    <a:cubicBezTo>
                      <a:pt x="9267" y="312981"/>
                      <a:pt x="0" y="303448"/>
                      <a:pt x="0" y="284382"/>
                    </a:cubicBezTo>
                    <a:lnTo>
                      <a:pt x="0" y="28798"/>
                    </a:lnTo>
                    <a:cubicBezTo>
                      <a:pt x="0" y="9599"/>
                      <a:pt x="9467" y="0"/>
                      <a:pt x="28399" y="0"/>
                    </a:cubicBezTo>
                    <a:close/>
                    <a:moveTo>
                      <a:pt x="45998" y="40197"/>
                    </a:moveTo>
                    <a:lnTo>
                      <a:pt x="45998" y="272783"/>
                    </a:lnTo>
                    <a:lnTo>
                      <a:pt x="107794" y="272783"/>
                    </a:lnTo>
                    <a:lnTo>
                      <a:pt x="107794" y="40197"/>
                    </a:lnTo>
                    <a:lnTo>
                      <a:pt x="45998" y="4019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IN" sz="3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83E6D9E7-D5A3-46C0-B9FA-DC8E8EB7148C}"/>
                  </a:ext>
                </a:extLst>
              </p:cNvPr>
              <p:cNvSpPr txBox="1"/>
              <p:nvPr/>
            </p:nvSpPr>
            <p:spPr>
              <a:xfrm flipH="1">
                <a:off x="1719605" y="3416300"/>
                <a:ext cx="190330" cy="520142"/>
              </a:xfrm>
              <a:custGeom>
                <a:avLst/>
                <a:gdLst/>
                <a:ahLst/>
                <a:cxnLst/>
                <a:rect l="l" t="t" r="r" b="b"/>
                <a:pathLst>
                  <a:path w="151991" h="312981">
                    <a:moveTo>
                      <a:pt x="28399" y="0"/>
                    </a:moveTo>
                    <a:lnTo>
                      <a:pt x="123793" y="0"/>
                    </a:lnTo>
                    <a:cubicBezTo>
                      <a:pt x="142592" y="0"/>
                      <a:pt x="151991" y="9599"/>
                      <a:pt x="151991" y="28798"/>
                    </a:cubicBezTo>
                    <a:lnTo>
                      <a:pt x="151991" y="102393"/>
                    </a:lnTo>
                    <a:cubicBezTo>
                      <a:pt x="151991" y="114793"/>
                      <a:pt x="146792" y="124392"/>
                      <a:pt x="136392" y="131192"/>
                    </a:cubicBezTo>
                    <a:lnTo>
                      <a:pt x="107394" y="149991"/>
                    </a:lnTo>
                    <a:lnTo>
                      <a:pt x="136792" y="168389"/>
                    </a:lnTo>
                    <a:cubicBezTo>
                      <a:pt x="146925" y="174656"/>
                      <a:pt x="151991" y="184055"/>
                      <a:pt x="151991" y="196588"/>
                    </a:cubicBezTo>
                    <a:lnTo>
                      <a:pt x="151991" y="284382"/>
                    </a:lnTo>
                    <a:cubicBezTo>
                      <a:pt x="151991" y="303448"/>
                      <a:pt x="142592" y="312981"/>
                      <a:pt x="123793" y="312981"/>
                    </a:cubicBezTo>
                    <a:lnTo>
                      <a:pt x="27799" y="312981"/>
                    </a:lnTo>
                    <a:cubicBezTo>
                      <a:pt x="9267" y="312981"/>
                      <a:pt x="0" y="303448"/>
                      <a:pt x="0" y="284382"/>
                    </a:cubicBezTo>
                    <a:lnTo>
                      <a:pt x="0" y="212187"/>
                    </a:lnTo>
                    <a:lnTo>
                      <a:pt x="45998" y="212187"/>
                    </a:lnTo>
                    <a:lnTo>
                      <a:pt x="45998" y="272783"/>
                    </a:lnTo>
                    <a:lnTo>
                      <a:pt x="106194" y="272783"/>
                    </a:lnTo>
                    <a:lnTo>
                      <a:pt x="106194" y="194188"/>
                    </a:lnTo>
                    <a:lnTo>
                      <a:pt x="48797" y="154790"/>
                    </a:lnTo>
                    <a:lnTo>
                      <a:pt x="48797" y="144991"/>
                    </a:lnTo>
                    <a:lnTo>
                      <a:pt x="106194" y="106193"/>
                    </a:lnTo>
                    <a:lnTo>
                      <a:pt x="106194" y="40197"/>
                    </a:lnTo>
                    <a:lnTo>
                      <a:pt x="45998" y="40197"/>
                    </a:lnTo>
                    <a:lnTo>
                      <a:pt x="45998" y="97194"/>
                    </a:lnTo>
                    <a:lnTo>
                      <a:pt x="0" y="97194"/>
                    </a:lnTo>
                    <a:lnTo>
                      <a:pt x="0" y="28798"/>
                    </a:lnTo>
                    <a:cubicBezTo>
                      <a:pt x="0" y="9599"/>
                      <a:pt x="9467" y="0"/>
                      <a:pt x="28399" y="0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IN" sz="3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3FEC886B-9096-4542-A814-15057AD63278}"/>
              </a:ext>
            </a:extLst>
          </p:cNvPr>
          <p:cNvGrpSpPr/>
          <p:nvPr/>
        </p:nvGrpSpPr>
        <p:grpSpPr>
          <a:xfrm>
            <a:off x="8855042" y="2484912"/>
            <a:ext cx="2691409" cy="976916"/>
            <a:chOff x="6173769" y="2121399"/>
            <a:chExt cx="2691409" cy="1036217"/>
          </a:xfrm>
        </p:grpSpPr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04E41441-0BFB-47B1-ACB1-96156F54BDE1}"/>
                </a:ext>
              </a:extLst>
            </p:cNvPr>
            <p:cNvSpPr/>
            <p:nvPr/>
          </p:nvSpPr>
          <p:spPr bwMode="auto">
            <a:xfrm rot="10800000" flipH="1">
              <a:off x="6181227" y="3031989"/>
              <a:ext cx="1848133" cy="96416"/>
            </a:xfrm>
            <a:prstGeom prst="triangle">
              <a:avLst>
                <a:gd name="adj" fmla="val 38029"/>
              </a:avLst>
            </a:prstGeom>
            <a:solidFill>
              <a:srgbClr val="FF0000"/>
            </a:solidFill>
            <a:ln>
              <a:noFill/>
            </a:ln>
            <a:effectLst>
              <a:outerShdw blurRad="50800" dist="101600" dir="5400000" algn="t" rotWithShape="0">
                <a:prstClr val="black">
                  <a:alpha val="7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 b="1">
                <a:solidFill>
                  <a:schemeClr val="bg1"/>
                </a:solidFill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D73922D-A616-4695-A615-8847865E74E9}"/>
                </a:ext>
              </a:extLst>
            </p:cNvPr>
            <p:cNvSpPr/>
            <p:nvPr/>
          </p:nvSpPr>
          <p:spPr bwMode="auto">
            <a:xfrm flipH="1">
              <a:off x="6951869" y="2121399"/>
              <a:ext cx="1913309" cy="1036217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CFA4ED6-7CA8-4D5D-8CDD-CA5982ED143C}"/>
                </a:ext>
              </a:extLst>
            </p:cNvPr>
            <p:cNvSpPr/>
            <p:nvPr/>
          </p:nvSpPr>
          <p:spPr bwMode="auto">
            <a:xfrm flipH="1">
              <a:off x="6173769" y="2121399"/>
              <a:ext cx="802518" cy="1036217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29866AD-7F06-48DB-8502-F23CC3DAF84E}"/>
                </a:ext>
              </a:extLst>
            </p:cNvPr>
            <p:cNvSpPr/>
            <p:nvPr/>
          </p:nvSpPr>
          <p:spPr>
            <a:xfrm flipH="1">
              <a:off x="7258330" y="2329372"/>
              <a:ext cx="1316076" cy="62027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IN" sz="1600" dirty="0">
                  <a:solidFill>
                    <a:schemeClr val="bg1"/>
                  </a:solidFill>
                  <a:cs typeface="Calibri" pitchFamily="34" charset="0"/>
                </a:rPr>
                <a:t>Learner Designed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0BB8A8D3-CAA9-4F02-9C26-D6A778A2C91D}"/>
                </a:ext>
              </a:extLst>
            </p:cNvPr>
            <p:cNvSpPr txBox="1"/>
            <p:nvPr/>
          </p:nvSpPr>
          <p:spPr>
            <a:xfrm>
              <a:off x="6351450" y="2379158"/>
              <a:ext cx="192335" cy="520142"/>
            </a:xfrm>
            <a:custGeom>
              <a:avLst/>
              <a:gdLst/>
              <a:ahLst/>
              <a:cxnLst/>
              <a:rect l="l" t="t" r="r" b="b"/>
              <a:pathLst>
                <a:path w="153591" h="312981">
                  <a:moveTo>
                    <a:pt x="28398" y="0"/>
                  </a:moveTo>
                  <a:lnTo>
                    <a:pt x="125392" y="0"/>
                  </a:lnTo>
                  <a:cubicBezTo>
                    <a:pt x="144191" y="0"/>
                    <a:pt x="153591" y="9599"/>
                    <a:pt x="153591" y="28798"/>
                  </a:cubicBezTo>
                  <a:lnTo>
                    <a:pt x="153591" y="284382"/>
                  </a:lnTo>
                  <a:cubicBezTo>
                    <a:pt x="153591" y="303448"/>
                    <a:pt x="144191" y="312981"/>
                    <a:pt x="125392" y="312981"/>
                  </a:cubicBezTo>
                  <a:lnTo>
                    <a:pt x="27798" y="312981"/>
                  </a:lnTo>
                  <a:cubicBezTo>
                    <a:pt x="9266" y="312981"/>
                    <a:pt x="0" y="303448"/>
                    <a:pt x="0" y="284382"/>
                  </a:cubicBezTo>
                  <a:lnTo>
                    <a:pt x="0" y="28798"/>
                  </a:lnTo>
                  <a:cubicBezTo>
                    <a:pt x="0" y="9599"/>
                    <a:pt x="9466" y="0"/>
                    <a:pt x="28398" y="0"/>
                  </a:cubicBezTo>
                  <a:close/>
                  <a:moveTo>
                    <a:pt x="45997" y="40197"/>
                  </a:moveTo>
                  <a:lnTo>
                    <a:pt x="45997" y="272783"/>
                  </a:lnTo>
                  <a:lnTo>
                    <a:pt x="107794" y="272783"/>
                  </a:lnTo>
                  <a:lnTo>
                    <a:pt x="107794" y="40197"/>
                  </a:lnTo>
                  <a:lnTo>
                    <a:pt x="45997" y="4019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E99DD78D-36F2-4EBD-85E8-C70C391210DB}"/>
                </a:ext>
              </a:extLst>
            </p:cNvPr>
            <p:cNvSpPr txBox="1"/>
            <p:nvPr/>
          </p:nvSpPr>
          <p:spPr>
            <a:xfrm>
              <a:off x="6569311" y="2379158"/>
              <a:ext cx="194087" cy="520142"/>
            </a:xfrm>
            <a:custGeom>
              <a:avLst/>
              <a:gdLst/>
              <a:ahLst/>
              <a:cxnLst/>
              <a:rect l="l" t="t" r="r" b="b"/>
              <a:pathLst>
                <a:path w="154990" h="312981">
                  <a:moveTo>
                    <a:pt x="0" y="0"/>
                  </a:moveTo>
                  <a:lnTo>
                    <a:pt x="154990" y="0"/>
                  </a:lnTo>
                  <a:lnTo>
                    <a:pt x="154990" y="29998"/>
                  </a:lnTo>
                  <a:lnTo>
                    <a:pt x="82794" y="312981"/>
                  </a:lnTo>
                  <a:lnTo>
                    <a:pt x="34797" y="312981"/>
                  </a:lnTo>
                  <a:lnTo>
                    <a:pt x="104993" y="40197"/>
                  </a:lnTo>
                  <a:lnTo>
                    <a:pt x="45197" y="40197"/>
                  </a:lnTo>
                  <a:lnTo>
                    <a:pt x="45197" y="85994"/>
                  </a:lnTo>
                  <a:lnTo>
                    <a:pt x="0" y="859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7A9CD46-5C68-4A64-9883-8D5A972C00FB}"/>
              </a:ext>
            </a:extLst>
          </p:cNvPr>
          <p:cNvGrpSpPr/>
          <p:nvPr/>
        </p:nvGrpSpPr>
        <p:grpSpPr>
          <a:xfrm>
            <a:off x="5618298" y="2477211"/>
            <a:ext cx="2691408" cy="1019302"/>
            <a:chOff x="1884955" y="2121399"/>
            <a:chExt cx="2691408" cy="1036217"/>
          </a:xfrm>
        </p:grpSpPr>
        <p:sp>
          <p:nvSpPr>
            <p:cNvPr id="41" name="Isosceles Triangle 40">
              <a:extLst>
                <a:ext uri="{FF2B5EF4-FFF2-40B4-BE49-F238E27FC236}">
                  <a16:creationId xmlns:a16="http://schemas.microsoft.com/office/drawing/2014/main" id="{CCA36717-C48E-4D3B-BDB8-A3B54EC18E99}"/>
                </a:ext>
              </a:extLst>
            </p:cNvPr>
            <p:cNvSpPr/>
            <p:nvPr/>
          </p:nvSpPr>
          <p:spPr bwMode="auto">
            <a:xfrm rot="10800000" flipH="1">
              <a:off x="1901942" y="3027226"/>
              <a:ext cx="1848133" cy="96416"/>
            </a:xfrm>
            <a:prstGeom prst="triangle">
              <a:avLst>
                <a:gd name="adj" fmla="val 38029"/>
              </a:avLst>
            </a:prstGeom>
            <a:solidFill>
              <a:srgbClr val="FF0000"/>
            </a:solidFill>
            <a:ln>
              <a:noFill/>
            </a:ln>
            <a:effectLst>
              <a:outerShdw blurRad="50800" dist="101600" dir="5400000" algn="t" rotWithShape="0">
                <a:prstClr val="black">
                  <a:alpha val="7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 b="1">
                <a:solidFill>
                  <a:schemeClr val="bg1"/>
                </a:solidFill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165A7FA1-E0DD-4172-84EA-6BEBE81BDBC5}"/>
                </a:ext>
              </a:extLst>
            </p:cNvPr>
            <p:cNvSpPr/>
            <p:nvPr/>
          </p:nvSpPr>
          <p:spPr bwMode="auto">
            <a:xfrm flipH="1">
              <a:off x="2658528" y="2121399"/>
              <a:ext cx="1917835" cy="1036217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11A3C136-C45C-48F5-AC6A-BA59291B80E1}"/>
                </a:ext>
              </a:extLst>
            </p:cNvPr>
            <p:cNvSpPr/>
            <p:nvPr/>
          </p:nvSpPr>
          <p:spPr bwMode="auto">
            <a:xfrm flipH="1">
              <a:off x="1884955" y="2121399"/>
              <a:ext cx="802518" cy="1036217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DDA8D0B7-715C-4077-87BA-25E11FA65779}"/>
                </a:ext>
              </a:extLst>
            </p:cNvPr>
            <p:cNvSpPr/>
            <p:nvPr/>
          </p:nvSpPr>
          <p:spPr>
            <a:xfrm flipH="1">
              <a:off x="2969516" y="2345586"/>
              <a:ext cx="1316076" cy="587843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IN" sz="1600" dirty="0">
                  <a:solidFill>
                    <a:schemeClr val="bg1"/>
                  </a:solidFill>
                  <a:cs typeface="Calibri" pitchFamily="34" charset="0"/>
                </a:rPr>
                <a:t>Practice Style</a:t>
              </a:r>
            </a:p>
          </p:txBody>
        </p: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724D3CAF-B197-478F-A9D3-4DE757AF5730}"/>
                </a:ext>
              </a:extLst>
            </p:cNvPr>
            <p:cNvGrpSpPr/>
            <p:nvPr/>
          </p:nvGrpSpPr>
          <p:grpSpPr>
            <a:xfrm>
              <a:off x="2060380" y="2379158"/>
              <a:ext cx="410698" cy="520142"/>
              <a:chOff x="2428197" y="2495438"/>
              <a:chExt cx="327967" cy="312981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081D8D0B-2F90-467F-9415-85C2390C37AC}"/>
                  </a:ext>
                </a:extLst>
              </p:cNvPr>
              <p:cNvSpPr txBox="1"/>
              <p:nvPr/>
            </p:nvSpPr>
            <p:spPr>
              <a:xfrm>
                <a:off x="2428197" y="2495438"/>
                <a:ext cx="153591" cy="312981"/>
              </a:xfrm>
              <a:custGeom>
                <a:avLst/>
                <a:gdLst/>
                <a:ahLst/>
                <a:cxnLst/>
                <a:rect l="l" t="t" r="r" b="b"/>
                <a:pathLst>
                  <a:path w="153591" h="312981">
                    <a:moveTo>
                      <a:pt x="28399" y="0"/>
                    </a:moveTo>
                    <a:lnTo>
                      <a:pt x="125393" y="0"/>
                    </a:lnTo>
                    <a:cubicBezTo>
                      <a:pt x="144192" y="0"/>
                      <a:pt x="153591" y="9599"/>
                      <a:pt x="153591" y="28798"/>
                    </a:cubicBezTo>
                    <a:lnTo>
                      <a:pt x="153591" y="284382"/>
                    </a:lnTo>
                    <a:cubicBezTo>
                      <a:pt x="153591" y="303448"/>
                      <a:pt x="144192" y="312981"/>
                      <a:pt x="125393" y="312981"/>
                    </a:cubicBezTo>
                    <a:lnTo>
                      <a:pt x="27799" y="312981"/>
                    </a:lnTo>
                    <a:cubicBezTo>
                      <a:pt x="9267" y="312981"/>
                      <a:pt x="0" y="303448"/>
                      <a:pt x="0" y="284382"/>
                    </a:cubicBezTo>
                    <a:lnTo>
                      <a:pt x="0" y="28798"/>
                    </a:lnTo>
                    <a:cubicBezTo>
                      <a:pt x="0" y="9599"/>
                      <a:pt x="9467" y="0"/>
                      <a:pt x="28399" y="0"/>
                    </a:cubicBezTo>
                    <a:close/>
                    <a:moveTo>
                      <a:pt x="45998" y="40197"/>
                    </a:moveTo>
                    <a:lnTo>
                      <a:pt x="45998" y="272783"/>
                    </a:lnTo>
                    <a:lnTo>
                      <a:pt x="107794" y="272783"/>
                    </a:lnTo>
                    <a:lnTo>
                      <a:pt x="107794" y="40197"/>
                    </a:lnTo>
                    <a:lnTo>
                      <a:pt x="45998" y="40197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IN" sz="3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4E4579FA-DCC8-435F-A7C5-3CD92B260E2A}"/>
                  </a:ext>
                </a:extLst>
              </p:cNvPr>
              <p:cNvSpPr txBox="1"/>
              <p:nvPr/>
            </p:nvSpPr>
            <p:spPr>
              <a:xfrm>
                <a:off x="2603973" y="2495438"/>
                <a:ext cx="152191" cy="312981"/>
              </a:xfrm>
              <a:custGeom>
                <a:avLst/>
                <a:gdLst/>
                <a:ahLst/>
                <a:cxnLst/>
                <a:rect l="l" t="t" r="r" b="b"/>
                <a:pathLst>
                  <a:path w="152191" h="312981">
                    <a:moveTo>
                      <a:pt x="31798" y="0"/>
                    </a:moveTo>
                    <a:lnTo>
                      <a:pt x="123592" y="0"/>
                    </a:lnTo>
                    <a:cubicBezTo>
                      <a:pt x="142658" y="0"/>
                      <a:pt x="152191" y="9466"/>
                      <a:pt x="152191" y="28398"/>
                    </a:cubicBezTo>
                    <a:lnTo>
                      <a:pt x="152191" y="88994"/>
                    </a:lnTo>
                    <a:cubicBezTo>
                      <a:pt x="152191" y="98860"/>
                      <a:pt x="148791" y="109793"/>
                      <a:pt x="141991" y="121792"/>
                    </a:cubicBezTo>
                    <a:lnTo>
                      <a:pt x="55996" y="271983"/>
                    </a:lnTo>
                    <a:lnTo>
                      <a:pt x="151791" y="271983"/>
                    </a:lnTo>
                    <a:lnTo>
                      <a:pt x="151791" y="312981"/>
                    </a:lnTo>
                    <a:lnTo>
                      <a:pt x="0" y="312981"/>
                    </a:lnTo>
                    <a:lnTo>
                      <a:pt x="0" y="283982"/>
                    </a:lnTo>
                    <a:lnTo>
                      <a:pt x="105993" y="97594"/>
                    </a:lnTo>
                    <a:lnTo>
                      <a:pt x="105993" y="39797"/>
                    </a:lnTo>
                    <a:lnTo>
                      <a:pt x="48997" y="39797"/>
                    </a:lnTo>
                    <a:lnTo>
                      <a:pt x="48997" y="97994"/>
                    </a:lnTo>
                    <a:lnTo>
                      <a:pt x="3200" y="97994"/>
                    </a:lnTo>
                    <a:lnTo>
                      <a:pt x="3200" y="28398"/>
                    </a:lnTo>
                    <a:cubicBezTo>
                      <a:pt x="3200" y="9466"/>
                      <a:pt x="12732" y="0"/>
                      <a:pt x="31798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IN" sz="3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A5461E73-D380-4EF2-9092-E3707734C210}"/>
              </a:ext>
            </a:extLst>
          </p:cNvPr>
          <p:cNvGrpSpPr/>
          <p:nvPr/>
        </p:nvGrpSpPr>
        <p:grpSpPr>
          <a:xfrm>
            <a:off x="8470771" y="1520245"/>
            <a:ext cx="2714635" cy="960246"/>
            <a:chOff x="5771552" y="1084256"/>
            <a:chExt cx="2714635" cy="1036217"/>
          </a:xfrm>
        </p:grpSpPr>
        <p:sp>
          <p:nvSpPr>
            <p:cNvPr id="46" name="Isosceles Triangle 45">
              <a:extLst>
                <a:ext uri="{FF2B5EF4-FFF2-40B4-BE49-F238E27FC236}">
                  <a16:creationId xmlns:a16="http://schemas.microsoft.com/office/drawing/2014/main" id="{63E28AD1-CB47-4549-B6B4-08D248848C44}"/>
                </a:ext>
              </a:extLst>
            </p:cNvPr>
            <p:cNvSpPr/>
            <p:nvPr/>
          </p:nvSpPr>
          <p:spPr bwMode="auto">
            <a:xfrm rot="10800000" flipH="1">
              <a:off x="5788540" y="1990083"/>
              <a:ext cx="1848133" cy="96416"/>
            </a:xfrm>
            <a:prstGeom prst="triangle">
              <a:avLst>
                <a:gd name="adj" fmla="val 38029"/>
              </a:avLst>
            </a:prstGeom>
            <a:solidFill>
              <a:srgbClr val="FF0000"/>
            </a:solidFill>
            <a:ln>
              <a:noFill/>
            </a:ln>
            <a:effectLst>
              <a:outerShdw blurRad="50800" dist="101600" dir="5400000" algn="t" rotWithShape="0">
                <a:prstClr val="black">
                  <a:alpha val="75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bg1"/>
                </a:solidFill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72F0BBDD-867D-4F7B-8FA1-A1E55B1EFF78}"/>
                </a:ext>
              </a:extLst>
            </p:cNvPr>
            <p:cNvSpPr/>
            <p:nvPr/>
          </p:nvSpPr>
          <p:spPr bwMode="auto">
            <a:xfrm flipH="1">
              <a:off x="6543104" y="1084256"/>
              <a:ext cx="1943083" cy="103621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8EBAC9C1-E5EF-4470-9F45-BEEF7FEA96E9}"/>
                </a:ext>
              </a:extLst>
            </p:cNvPr>
            <p:cNvSpPr/>
            <p:nvPr/>
          </p:nvSpPr>
          <p:spPr bwMode="auto">
            <a:xfrm flipH="1">
              <a:off x="5771552" y="1084256"/>
              <a:ext cx="802518" cy="1036217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9088ADB7-325B-4314-A060-90E67EB0CDE1}"/>
                </a:ext>
              </a:extLst>
            </p:cNvPr>
            <p:cNvSpPr/>
            <p:nvPr/>
          </p:nvSpPr>
          <p:spPr>
            <a:xfrm flipH="1">
              <a:off x="6933924" y="1153994"/>
              <a:ext cx="1410562" cy="89674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IN" sz="1600" dirty="0">
                  <a:solidFill>
                    <a:schemeClr val="bg1"/>
                  </a:solidFill>
                  <a:cs typeface="Calibri" pitchFamily="34" charset="0"/>
                </a:rPr>
                <a:t>Guided Discovery Style</a:t>
              </a:r>
            </a:p>
          </p:txBody>
        </p: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39A0DC34-44ED-4B2D-A9FF-39F3C0E9B9CC}"/>
                </a:ext>
              </a:extLst>
            </p:cNvPr>
            <p:cNvGrpSpPr/>
            <p:nvPr/>
          </p:nvGrpSpPr>
          <p:grpSpPr>
            <a:xfrm flipH="1">
              <a:off x="5961241" y="1342015"/>
              <a:ext cx="416457" cy="520142"/>
              <a:chOff x="5961240" y="1342015"/>
              <a:chExt cx="416457" cy="520142"/>
            </a:xfrm>
          </p:grpSpPr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E374A049-4DBF-491B-B0B3-BCE4C52A9954}"/>
                  </a:ext>
                </a:extLst>
              </p:cNvPr>
              <p:cNvSpPr txBox="1"/>
              <p:nvPr/>
            </p:nvSpPr>
            <p:spPr>
              <a:xfrm flipH="1">
                <a:off x="6185363" y="1342015"/>
                <a:ext cx="192334" cy="520142"/>
              </a:xfrm>
              <a:custGeom>
                <a:avLst/>
                <a:gdLst/>
                <a:ahLst/>
                <a:cxnLst/>
                <a:rect l="l" t="t" r="r" b="b"/>
                <a:pathLst>
                  <a:path w="153590" h="312981">
                    <a:moveTo>
                      <a:pt x="28398" y="0"/>
                    </a:moveTo>
                    <a:lnTo>
                      <a:pt x="125392" y="0"/>
                    </a:lnTo>
                    <a:cubicBezTo>
                      <a:pt x="144191" y="0"/>
                      <a:pt x="153590" y="9599"/>
                      <a:pt x="153590" y="28798"/>
                    </a:cubicBezTo>
                    <a:lnTo>
                      <a:pt x="153590" y="284382"/>
                    </a:lnTo>
                    <a:cubicBezTo>
                      <a:pt x="153590" y="303448"/>
                      <a:pt x="144191" y="312981"/>
                      <a:pt x="125392" y="312981"/>
                    </a:cubicBezTo>
                    <a:lnTo>
                      <a:pt x="27798" y="312981"/>
                    </a:lnTo>
                    <a:cubicBezTo>
                      <a:pt x="9266" y="312981"/>
                      <a:pt x="0" y="303448"/>
                      <a:pt x="0" y="284382"/>
                    </a:cubicBezTo>
                    <a:lnTo>
                      <a:pt x="0" y="28798"/>
                    </a:lnTo>
                    <a:cubicBezTo>
                      <a:pt x="0" y="9599"/>
                      <a:pt x="9466" y="0"/>
                      <a:pt x="28398" y="0"/>
                    </a:cubicBezTo>
                    <a:close/>
                    <a:moveTo>
                      <a:pt x="45997" y="40197"/>
                    </a:moveTo>
                    <a:lnTo>
                      <a:pt x="45997" y="272783"/>
                    </a:lnTo>
                    <a:lnTo>
                      <a:pt x="107793" y="272783"/>
                    </a:lnTo>
                    <a:lnTo>
                      <a:pt x="107793" y="40197"/>
                    </a:lnTo>
                    <a:lnTo>
                      <a:pt x="45997" y="4019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IN" sz="3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A3664B5C-FB81-4400-B667-A102A944FD37}"/>
                  </a:ext>
                </a:extLst>
              </p:cNvPr>
              <p:cNvSpPr txBox="1"/>
              <p:nvPr/>
            </p:nvSpPr>
            <p:spPr>
              <a:xfrm flipH="1">
                <a:off x="5961240" y="1342015"/>
                <a:ext cx="196606" cy="520142"/>
              </a:xfrm>
              <a:custGeom>
                <a:avLst/>
                <a:gdLst/>
                <a:ahLst/>
                <a:cxnLst/>
                <a:rect l="l" t="t" r="r" b="b"/>
                <a:pathLst>
                  <a:path w="151590" h="312981">
                    <a:moveTo>
                      <a:pt x="27798" y="0"/>
                    </a:moveTo>
                    <a:lnTo>
                      <a:pt x="122592" y="0"/>
                    </a:lnTo>
                    <a:cubicBezTo>
                      <a:pt x="141391" y="0"/>
                      <a:pt x="150790" y="9599"/>
                      <a:pt x="150790" y="28798"/>
                    </a:cubicBezTo>
                    <a:lnTo>
                      <a:pt x="150790" y="94994"/>
                    </a:lnTo>
                    <a:lnTo>
                      <a:pt x="104793" y="94994"/>
                    </a:lnTo>
                    <a:lnTo>
                      <a:pt x="104793" y="40197"/>
                    </a:lnTo>
                    <a:lnTo>
                      <a:pt x="45997" y="40197"/>
                    </a:lnTo>
                    <a:lnTo>
                      <a:pt x="45997" y="134391"/>
                    </a:lnTo>
                    <a:lnTo>
                      <a:pt x="123392" y="134391"/>
                    </a:lnTo>
                    <a:cubicBezTo>
                      <a:pt x="142191" y="134391"/>
                      <a:pt x="151590" y="143791"/>
                      <a:pt x="151590" y="162590"/>
                    </a:cubicBezTo>
                    <a:lnTo>
                      <a:pt x="151590" y="284382"/>
                    </a:lnTo>
                    <a:cubicBezTo>
                      <a:pt x="151590" y="303448"/>
                      <a:pt x="142191" y="312981"/>
                      <a:pt x="123392" y="312981"/>
                    </a:cubicBezTo>
                    <a:lnTo>
                      <a:pt x="28398" y="312981"/>
                    </a:lnTo>
                    <a:cubicBezTo>
                      <a:pt x="9466" y="312981"/>
                      <a:pt x="0" y="303448"/>
                      <a:pt x="0" y="284382"/>
                    </a:cubicBezTo>
                    <a:lnTo>
                      <a:pt x="0" y="28798"/>
                    </a:lnTo>
                    <a:cubicBezTo>
                      <a:pt x="0" y="9599"/>
                      <a:pt x="9266" y="0"/>
                      <a:pt x="27798" y="0"/>
                    </a:cubicBezTo>
                    <a:close/>
                    <a:moveTo>
                      <a:pt x="45997" y="174189"/>
                    </a:moveTo>
                    <a:lnTo>
                      <a:pt x="45997" y="272783"/>
                    </a:lnTo>
                    <a:lnTo>
                      <a:pt x="105793" y="272783"/>
                    </a:lnTo>
                    <a:lnTo>
                      <a:pt x="105793" y="174189"/>
                    </a:lnTo>
                    <a:lnTo>
                      <a:pt x="45997" y="174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IN" sz="3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741F8E8F-7CE5-4D59-9834-44BBA1A92B5F}"/>
              </a:ext>
            </a:extLst>
          </p:cNvPr>
          <p:cNvGrpSpPr/>
          <p:nvPr/>
        </p:nvGrpSpPr>
        <p:grpSpPr>
          <a:xfrm>
            <a:off x="5367123" y="1507448"/>
            <a:ext cx="2714636" cy="967769"/>
            <a:chOff x="1530368" y="1084256"/>
            <a:chExt cx="2714636" cy="1036217"/>
          </a:xfrm>
        </p:grpSpPr>
        <p:sp>
          <p:nvSpPr>
            <p:cNvPr id="51" name="Isosceles Triangle 50">
              <a:extLst>
                <a:ext uri="{FF2B5EF4-FFF2-40B4-BE49-F238E27FC236}">
                  <a16:creationId xmlns:a16="http://schemas.microsoft.com/office/drawing/2014/main" id="{06CA059D-CB33-40FD-B3B1-FB0A0C6109F8}"/>
                </a:ext>
              </a:extLst>
            </p:cNvPr>
            <p:cNvSpPr/>
            <p:nvPr/>
          </p:nvSpPr>
          <p:spPr bwMode="auto">
            <a:xfrm rot="10800000" flipH="1">
              <a:off x="1547355" y="1990083"/>
              <a:ext cx="1848133" cy="96416"/>
            </a:xfrm>
            <a:prstGeom prst="triangle">
              <a:avLst>
                <a:gd name="adj" fmla="val 38029"/>
              </a:avLst>
            </a:prstGeom>
            <a:solidFill>
              <a:srgbClr val="FF0000"/>
            </a:solidFill>
            <a:ln>
              <a:noFill/>
            </a:ln>
            <a:effectLst>
              <a:outerShdw blurRad="50800" dist="101600" dir="5400000" algn="t" rotWithShape="0">
                <a:prstClr val="black">
                  <a:alpha val="75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bg1"/>
                </a:solidFill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614D881F-08D2-4CA1-85D8-C0FF2A2FFFA0}"/>
                </a:ext>
              </a:extLst>
            </p:cNvPr>
            <p:cNvSpPr/>
            <p:nvPr/>
          </p:nvSpPr>
          <p:spPr bwMode="auto">
            <a:xfrm flipH="1">
              <a:off x="2332886" y="1084256"/>
              <a:ext cx="1912118" cy="103621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3303073B-2976-49E0-860A-5700F78E1275}"/>
                </a:ext>
              </a:extLst>
            </p:cNvPr>
            <p:cNvSpPr/>
            <p:nvPr/>
          </p:nvSpPr>
          <p:spPr bwMode="auto">
            <a:xfrm flipH="1">
              <a:off x="1530368" y="1084256"/>
              <a:ext cx="802518" cy="103621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bg1"/>
                </a:solidFill>
              </a:endParaRPr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729B3FC3-8240-4404-B41C-A29340A55BDC}"/>
                </a:ext>
              </a:extLst>
            </p:cNvPr>
            <p:cNvGrpSpPr/>
            <p:nvPr/>
          </p:nvGrpSpPr>
          <p:grpSpPr>
            <a:xfrm flipH="1">
              <a:off x="1780230" y="1342015"/>
              <a:ext cx="297500" cy="520142"/>
              <a:chOff x="1780230" y="1342015"/>
              <a:chExt cx="297500" cy="520142"/>
            </a:xfrm>
          </p:grpSpPr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EA6F22B6-1A64-4881-84A0-8D422F9BD7A5}"/>
                  </a:ext>
                </a:extLst>
              </p:cNvPr>
              <p:cNvSpPr txBox="1"/>
              <p:nvPr/>
            </p:nvSpPr>
            <p:spPr>
              <a:xfrm flipH="1">
                <a:off x="1885395" y="1342015"/>
                <a:ext cx="192335" cy="520142"/>
              </a:xfrm>
              <a:custGeom>
                <a:avLst/>
                <a:gdLst/>
                <a:ahLst/>
                <a:cxnLst/>
                <a:rect l="l" t="t" r="r" b="b"/>
                <a:pathLst>
                  <a:path w="153591" h="312981">
                    <a:moveTo>
                      <a:pt x="28398" y="0"/>
                    </a:moveTo>
                    <a:lnTo>
                      <a:pt x="125392" y="0"/>
                    </a:lnTo>
                    <a:cubicBezTo>
                      <a:pt x="144191" y="0"/>
                      <a:pt x="153591" y="9599"/>
                      <a:pt x="153591" y="28798"/>
                    </a:cubicBezTo>
                    <a:lnTo>
                      <a:pt x="153591" y="284382"/>
                    </a:lnTo>
                    <a:cubicBezTo>
                      <a:pt x="153591" y="303448"/>
                      <a:pt x="144191" y="312981"/>
                      <a:pt x="125392" y="312981"/>
                    </a:cubicBezTo>
                    <a:lnTo>
                      <a:pt x="27798" y="312981"/>
                    </a:lnTo>
                    <a:cubicBezTo>
                      <a:pt x="9266" y="312981"/>
                      <a:pt x="0" y="303448"/>
                      <a:pt x="0" y="284382"/>
                    </a:cubicBezTo>
                    <a:lnTo>
                      <a:pt x="0" y="28798"/>
                    </a:lnTo>
                    <a:cubicBezTo>
                      <a:pt x="0" y="9599"/>
                      <a:pt x="9466" y="0"/>
                      <a:pt x="28398" y="0"/>
                    </a:cubicBezTo>
                    <a:close/>
                    <a:moveTo>
                      <a:pt x="45997" y="40197"/>
                    </a:moveTo>
                    <a:lnTo>
                      <a:pt x="45997" y="272783"/>
                    </a:lnTo>
                    <a:lnTo>
                      <a:pt x="107793" y="272783"/>
                    </a:lnTo>
                    <a:lnTo>
                      <a:pt x="107793" y="40197"/>
                    </a:lnTo>
                    <a:lnTo>
                      <a:pt x="45997" y="4019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IN" sz="3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16C6F893-5034-4428-B7C7-0E4EF3EF2092}"/>
                  </a:ext>
                </a:extLst>
              </p:cNvPr>
              <p:cNvSpPr txBox="1"/>
              <p:nvPr/>
            </p:nvSpPr>
            <p:spPr>
              <a:xfrm flipH="1">
                <a:off x="1780230" y="1342015"/>
                <a:ext cx="80140" cy="520142"/>
              </a:xfrm>
              <a:custGeom>
                <a:avLst/>
                <a:gdLst/>
                <a:ahLst/>
                <a:cxnLst/>
                <a:rect l="l" t="t" r="r" b="b"/>
                <a:pathLst>
                  <a:path w="63997" h="312981">
                    <a:moveTo>
                      <a:pt x="24199" y="0"/>
                    </a:moveTo>
                    <a:lnTo>
                      <a:pt x="63997" y="0"/>
                    </a:lnTo>
                    <a:lnTo>
                      <a:pt x="63997" y="312981"/>
                    </a:lnTo>
                    <a:lnTo>
                      <a:pt x="17999" y="312981"/>
                    </a:lnTo>
                    <a:lnTo>
                      <a:pt x="17999" y="92194"/>
                    </a:lnTo>
                    <a:lnTo>
                      <a:pt x="0" y="92194"/>
                    </a:lnTo>
                    <a:lnTo>
                      <a:pt x="0" y="85994"/>
                    </a:lnTo>
                    <a:lnTo>
                      <a:pt x="24199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IN" sz="3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373BEB7C-4877-4725-A9EC-7929CF0B2F24}"/>
                </a:ext>
              </a:extLst>
            </p:cNvPr>
            <p:cNvSpPr/>
            <p:nvPr/>
          </p:nvSpPr>
          <p:spPr>
            <a:xfrm flipH="1">
              <a:off x="2507886" y="1289297"/>
              <a:ext cx="1562117" cy="62613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IN" sz="1600" dirty="0">
                  <a:solidFill>
                    <a:schemeClr val="bg1"/>
                  </a:solidFill>
                  <a:cs typeface="Calibri" pitchFamily="34" charset="0"/>
                </a:rPr>
                <a:t>Command Style</a:t>
              </a:r>
            </a:p>
          </p:txBody>
        </p:sp>
      </p:grp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E2515510-3982-5519-F345-21E89B047864}"/>
              </a:ext>
            </a:extLst>
          </p:cNvPr>
          <p:cNvSpPr txBox="1">
            <a:spLocks/>
          </p:cNvSpPr>
          <p:nvPr/>
        </p:nvSpPr>
        <p:spPr>
          <a:xfrm>
            <a:off x="612776" y="2096429"/>
            <a:ext cx="4731738" cy="302421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40"/>
              </a:spcAft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40"/>
              </a:spcAft>
              <a:buFont typeface="Arial" panose="020B0604020202020204" pitchFamily="34" charset="0"/>
              <a:buNone/>
              <a:defRPr sz="1800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62000" indent="-162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4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324000" indent="-162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4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486000" indent="-162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4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What are your preferred coaching styles? </a:t>
            </a:r>
          </a:p>
          <a:p>
            <a:r>
              <a:rPr lang="en-GB" dirty="0"/>
              <a:t>Do you use a range of styles?</a:t>
            </a:r>
          </a:p>
          <a:p>
            <a:r>
              <a:rPr lang="en-GB" dirty="0"/>
              <a:t>Do they meet the needs of your players?</a:t>
            </a:r>
          </a:p>
          <a:p>
            <a:r>
              <a:rPr lang="en-GB" dirty="0"/>
              <a:t>What influences those preferred styles?</a:t>
            </a:r>
          </a:p>
          <a:p>
            <a:r>
              <a:rPr lang="en-GB" dirty="0"/>
              <a:t>What influences a change in your style?</a:t>
            </a:r>
          </a:p>
          <a:p>
            <a:endParaRPr lang="en-GB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5D40F8DB-5DB8-426B-A051-219BE867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4337" y="279673"/>
            <a:ext cx="9733800" cy="792069"/>
          </a:xfrm>
        </p:spPr>
        <p:txBody>
          <a:bodyPr/>
          <a:lstStyle/>
          <a:p>
            <a:pPr algn="ctr"/>
            <a:r>
              <a:rPr lang="en-GB" dirty="0"/>
              <a:t>The Big Questions </a:t>
            </a:r>
          </a:p>
        </p:txBody>
      </p:sp>
      <p:pic>
        <p:nvPicPr>
          <p:cNvPr id="29" name="Google Shape;105;g14407f4cec7_0_156">
            <a:extLst>
              <a:ext uri="{FF2B5EF4-FFF2-40B4-BE49-F238E27FC236}">
                <a16:creationId xmlns:a16="http://schemas.microsoft.com/office/drawing/2014/main" id="{B3514144-EB5E-C61D-A867-0BAFDBE248A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0982" y="460375"/>
            <a:ext cx="666945" cy="66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DE3DA6D4-AF07-4367-9938-E0A3D0D8C276}"/>
              </a:ext>
            </a:extLst>
          </p:cNvPr>
          <p:cNvSpPr txBox="1"/>
          <p:nvPr/>
        </p:nvSpPr>
        <p:spPr>
          <a:xfrm rot="11166926">
            <a:off x="5600700" y="680085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BBBDA02-2E92-E938-D4E4-CD1B7D749DB0}"/>
              </a:ext>
            </a:extLst>
          </p:cNvPr>
          <p:cNvSpPr txBox="1"/>
          <p:nvPr/>
        </p:nvSpPr>
        <p:spPr>
          <a:xfrm>
            <a:off x="256478" y="283241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B2078A0-0B10-6F12-8550-BC59EE13B73C}"/>
              </a:ext>
            </a:extLst>
          </p:cNvPr>
          <p:cNvSpPr txBox="1"/>
          <p:nvPr/>
        </p:nvSpPr>
        <p:spPr>
          <a:xfrm>
            <a:off x="-22302" y="361299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01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229EF-B7A1-76E6-594C-E35C1B93A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08800"/>
            <a:ext cx="9733800" cy="792069"/>
          </a:xfrm>
        </p:spPr>
        <p:txBody>
          <a:bodyPr/>
          <a:lstStyle/>
          <a:p>
            <a:pPr algn="ctr"/>
            <a:r>
              <a:rPr lang="en-US" dirty="0"/>
              <a:t>Example</a:t>
            </a:r>
          </a:p>
        </p:txBody>
      </p:sp>
      <p:pic>
        <p:nvPicPr>
          <p:cNvPr id="6" name="Content Placeholder 5" descr="Text&#10;&#10;Description automatically generated with low confidence">
            <a:extLst>
              <a:ext uri="{FF2B5EF4-FFF2-40B4-BE49-F238E27FC236}">
                <a16:creationId xmlns:a16="http://schemas.microsoft.com/office/drawing/2014/main" id="{B375F64F-6AA3-EF5A-7A84-43ECF225AD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90" y="1355044"/>
            <a:ext cx="11244810" cy="519155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AC72D8-C55B-3048-C5A9-FFDFCFF7A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6B2A5-E06A-4B92-96F1-71D38C62F6A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36319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E30130-DB4F-4A0C-8BDA-4687D4ADC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6B2A5-E06A-4B92-96F1-71D38C62F6A6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D8F495-2DA5-419B-9C95-429A3B965D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5346" y="1354857"/>
            <a:ext cx="7145338" cy="2260600"/>
          </a:xfrm>
        </p:spPr>
        <p:txBody>
          <a:bodyPr/>
          <a:lstStyle/>
          <a:p>
            <a:r>
              <a:rPr lang="en-GB" dirty="0"/>
              <a:t>Thanks for attending and your contribution this evening.  </a:t>
            </a:r>
          </a:p>
          <a:p>
            <a:r>
              <a:rPr lang="en-GB" dirty="0"/>
              <a:t>hope to see you on the next one! </a:t>
            </a:r>
          </a:p>
        </p:txBody>
      </p:sp>
    </p:spTree>
    <p:extLst>
      <p:ext uri="{BB962C8B-B14F-4D97-AF65-F5344CB8AC3E}">
        <p14:creationId xmlns:p14="http://schemas.microsoft.com/office/powerpoint/2010/main" val="23604810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WRU PPT theme">
  <a:themeElements>
    <a:clrScheme name="Custom 2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22730"/>
      </a:accent1>
      <a:accent2>
        <a:srgbClr val="CDAD5F"/>
      </a:accent2>
      <a:accent3>
        <a:srgbClr val="007934"/>
      </a:accent3>
      <a:accent4>
        <a:srgbClr val="DC0500"/>
      </a:accent4>
      <a:accent5>
        <a:srgbClr val="C3AF4B"/>
      </a:accent5>
      <a:accent6>
        <a:srgbClr val="7CD91C"/>
      </a:accent6>
      <a:hlink>
        <a:srgbClr val="0563C1"/>
      </a:hlink>
      <a:folHlink>
        <a:srgbClr val="954F72"/>
      </a:folHlink>
    </a:clrScheme>
    <a:fontScheme name="WRU brand font theme">
      <a:majorFont>
        <a:latin typeface="Choplin ExtraLight"/>
        <a:ea typeface=""/>
        <a:cs typeface=""/>
      </a:majorFont>
      <a:minorFont>
        <a:latin typeface="Choplin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lnSpc>
            <a:spcPct val="90000"/>
          </a:lnSpc>
          <a:defRPr dirty="0">
            <a:solidFill>
              <a:schemeClr val="bg1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90000"/>
          </a:lnSpc>
          <a:defRPr dirty="0">
            <a:solidFill>
              <a:schemeClr val="accent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WRU Brand Font PowerPoint template.potx" id="{77AA7A81-EF32-49F1-A75C-C0B8748C332D}" vid="{02AE66B5-7AD5-4AE3-B91D-2FDA6283BAC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WRU PPT theme</Template>
  <TotalTime>544</TotalTime>
  <Words>248</Words>
  <Application>Microsoft Macintosh PowerPoint</Application>
  <PresentationFormat>Widescreen</PresentationFormat>
  <Paragraphs>39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Choplin Book</vt:lpstr>
      <vt:lpstr>Choplin ExtraLight</vt:lpstr>
      <vt:lpstr>WRU PPT theme</vt:lpstr>
      <vt:lpstr>  Coaching corner Craft – Learning styles</vt:lpstr>
      <vt:lpstr>Coaching corner rules </vt:lpstr>
      <vt:lpstr>Craft </vt:lpstr>
      <vt:lpstr>The Big Questions </vt:lpstr>
      <vt:lpstr>Example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Craft  Coaching corner</dc:title>
  <dc:creator>Jonathan Evans</dc:creator>
  <cp:lastModifiedBy>Jonathan Evans</cp:lastModifiedBy>
  <cp:revision>8</cp:revision>
  <dcterms:created xsi:type="dcterms:W3CDTF">2022-11-08T10:49:08Z</dcterms:created>
  <dcterms:modified xsi:type="dcterms:W3CDTF">2022-11-09T20:26:20Z</dcterms:modified>
</cp:coreProperties>
</file>