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94" r:id="rId3"/>
    <p:sldId id="295" r:id="rId4"/>
    <p:sldId id="262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04" autoAdjust="0"/>
    <p:restoredTop sz="72676"/>
  </p:normalViewPr>
  <p:slideViewPr>
    <p:cSldViewPr snapToGrid="0" showGuides="1">
      <p:cViewPr varScale="1">
        <p:scale>
          <a:sx n="88" d="100"/>
          <a:sy n="88" d="100"/>
        </p:scale>
        <p:origin x="156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Relationship Id="rId14" Type="http://schemas.openxmlformats.org/officeDocument/2006/relationships/image" Target="../media/image22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Relationship Id="rId14" Type="http://schemas.openxmlformats.org/officeDocument/2006/relationships/image" Target="../media/image2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5C1194-2B3E-4420-B8D8-2BE2E78E5423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643C5A7-BCAD-47E7-8AA5-5AB8F56542F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Share your ideas and contribute as much as possible </a:t>
          </a:r>
        </a:p>
      </dgm:t>
    </dgm:pt>
    <dgm:pt modelId="{3408A560-3C18-49F0-AF02-67FD79F4B7BF}" type="parTrans" cxnId="{36317667-41C7-4AB8-9B8C-C5F6E9B31DF9}">
      <dgm:prSet/>
      <dgm:spPr/>
      <dgm:t>
        <a:bodyPr/>
        <a:lstStyle/>
        <a:p>
          <a:endParaRPr lang="en-US"/>
        </a:p>
      </dgm:t>
    </dgm:pt>
    <dgm:pt modelId="{0BB2F0ED-703A-4A89-A149-58F097B38EB5}" type="sibTrans" cxnId="{36317667-41C7-4AB8-9B8C-C5F6E9B31DF9}">
      <dgm:prSet/>
      <dgm:spPr/>
      <dgm:t>
        <a:bodyPr/>
        <a:lstStyle/>
        <a:p>
          <a:endParaRPr lang="en-US"/>
        </a:p>
      </dgm:t>
    </dgm:pt>
    <dgm:pt modelId="{423E8340-AAED-4E2A-8199-F03A94C1092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Listen to others and be open to new ideas </a:t>
          </a:r>
        </a:p>
      </dgm:t>
    </dgm:pt>
    <dgm:pt modelId="{186EEEB3-B26C-4A96-B286-6586C43C9B0B}" type="parTrans" cxnId="{DCCDC11C-8BA6-4108-BC83-8B9224CD7CAA}">
      <dgm:prSet/>
      <dgm:spPr/>
      <dgm:t>
        <a:bodyPr/>
        <a:lstStyle/>
        <a:p>
          <a:endParaRPr lang="en-US"/>
        </a:p>
      </dgm:t>
    </dgm:pt>
    <dgm:pt modelId="{4211E950-EC4E-417B-8A92-7486222E97B3}" type="sibTrans" cxnId="{DCCDC11C-8BA6-4108-BC83-8B9224CD7CAA}">
      <dgm:prSet/>
      <dgm:spPr/>
      <dgm:t>
        <a:bodyPr/>
        <a:lstStyle/>
        <a:p>
          <a:endParaRPr lang="en-US"/>
        </a:p>
      </dgm:t>
    </dgm:pt>
    <dgm:pt modelId="{14C1EF71-7B4E-4FAF-91EE-49C4B182CA6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Try not to talk over another person </a:t>
          </a:r>
        </a:p>
      </dgm:t>
    </dgm:pt>
    <dgm:pt modelId="{6769E59B-922A-4B5A-9214-752C8AEA3BAF}" type="parTrans" cxnId="{8EA64841-C21B-462D-B9ED-B5BF942F4E3D}">
      <dgm:prSet/>
      <dgm:spPr/>
      <dgm:t>
        <a:bodyPr/>
        <a:lstStyle/>
        <a:p>
          <a:endParaRPr lang="en-US"/>
        </a:p>
      </dgm:t>
    </dgm:pt>
    <dgm:pt modelId="{3213F4B7-A9D3-4CA7-A5F5-3F938621353B}" type="sibTrans" cxnId="{8EA64841-C21B-462D-B9ED-B5BF942F4E3D}">
      <dgm:prSet/>
      <dgm:spPr/>
      <dgm:t>
        <a:bodyPr/>
        <a:lstStyle/>
        <a:p>
          <a:endParaRPr lang="en-US"/>
        </a:p>
      </dgm:t>
    </dgm:pt>
    <dgm:pt modelId="{A85ACCE0-EBA0-46AB-B0D6-45A0ADD5578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We want your opinions</a:t>
          </a:r>
        </a:p>
      </dgm:t>
    </dgm:pt>
    <dgm:pt modelId="{3C9A143F-CCE0-4430-AE76-D7DC0486CD53}" type="parTrans" cxnId="{848108B4-9F62-41F0-B48A-80E59E87006A}">
      <dgm:prSet/>
      <dgm:spPr/>
      <dgm:t>
        <a:bodyPr/>
        <a:lstStyle/>
        <a:p>
          <a:endParaRPr lang="en-US"/>
        </a:p>
      </dgm:t>
    </dgm:pt>
    <dgm:pt modelId="{757B5017-24FF-47C9-B2CF-E84B92022A25}" type="sibTrans" cxnId="{848108B4-9F62-41F0-B48A-80E59E87006A}">
      <dgm:prSet/>
      <dgm:spPr/>
      <dgm:t>
        <a:bodyPr/>
        <a:lstStyle/>
        <a:p>
          <a:endParaRPr lang="en-US"/>
        </a:p>
      </dgm:t>
    </dgm:pt>
    <dgm:pt modelId="{6EE12EE8-E69B-413E-9FC2-7391D9E3F20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Related it to your environments and give examples</a:t>
          </a:r>
        </a:p>
      </dgm:t>
    </dgm:pt>
    <dgm:pt modelId="{7B8369DB-9E2D-48B3-B40C-A5A1FA9090F4}" type="parTrans" cxnId="{0B634545-AB87-4965-9E77-DB3FF7266D2F}">
      <dgm:prSet/>
      <dgm:spPr/>
      <dgm:t>
        <a:bodyPr/>
        <a:lstStyle/>
        <a:p>
          <a:endParaRPr lang="en-US"/>
        </a:p>
      </dgm:t>
    </dgm:pt>
    <dgm:pt modelId="{A6C6C7F3-DBFD-4767-938B-62277B4A8819}" type="sibTrans" cxnId="{0B634545-AB87-4965-9E77-DB3FF7266D2F}">
      <dgm:prSet/>
      <dgm:spPr/>
      <dgm:t>
        <a:bodyPr/>
        <a:lstStyle/>
        <a:p>
          <a:endParaRPr lang="en-US"/>
        </a:p>
      </dgm:t>
    </dgm:pt>
    <dgm:pt modelId="{CECA406E-E3AD-4CBE-A1C5-E0A254FAFBD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There is never a dull question!</a:t>
          </a:r>
        </a:p>
      </dgm:t>
    </dgm:pt>
    <dgm:pt modelId="{E9394207-6AF2-43CD-8647-55F1AC751AFE}" type="parTrans" cxnId="{675EC10E-A86C-439C-9A8B-74D54E22F7BE}">
      <dgm:prSet/>
      <dgm:spPr/>
      <dgm:t>
        <a:bodyPr/>
        <a:lstStyle/>
        <a:p>
          <a:endParaRPr lang="en-US"/>
        </a:p>
      </dgm:t>
    </dgm:pt>
    <dgm:pt modelId="{F7EFBEDE-4550-478E-9E1D-A037A117A09C}" type="sibTrans" cxnId="{675EC10E-A86C-439C-9A8B-74D54E22F7BE}">
      <dgm:prSet/>
      <dgm:spPr/>
      <dgm:t>
        <a:bodyPr/>
        <a:lstStyle/>
        <a:p>
          <a:endParaRPr lang="en-US"/>
        </a:p>
      </dgm:t>
    </dgm:pt>
    <dgm:pt modelId="{3319A16B-56E6-A943-9391-DE34EE5EB6CA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Use the chat box or hands up functions </a:t>
          </a:r>
        </a:p>
      </dgm:t>
    </dgm:pt>
    <dgm:pt modelId="{EAA69911-AC0A-814F-9AD2-D799E0B608F3}" type="parTrans" cxnId="{646737FC-78B8-9443-9037-369748DF06CC}">
      <dgm:prSet/>
      <dgm:spPr/>
      <dgm:t>
        <a:bodyPr/>
        <a:lstStyle/>
        <a:p>
          <a:endParaRPr lang="en-GB"/>
        </a:p>
      </dgm:t>
    </dgm:pt>
    <dgm:pt modelId="{730BDE2A-1790-0942-9D8A-772F0E3D19D1}" type="sibTrans" cxnId="{646737FC-78B8-9443-9037-369748DF06CC}">
      <dgm:prSet/>
      <dgm:spPr/>
      <dgm:t>
        <a:bodyPr/>
        <a:lstStyle/>
        <a:p>
          <a:endParaRPr lang="en-GB"/>
        </a:p>
      </dgm:t>
    </dgm:pt>
    <dgm:pt modelId="{49FF7607-928F-41D8-A369-277916DFE4D3}" type="pres">
      <dgm:prSet presAssocID="{9A5C1194-2B3E-4420-B8D8-2BE2E78E5423}" presName="root" presStyleCnt="0">
        <dgm:presLayoutVars>
          <dgm:dir/>
          <dgm:resizeHandles val="exact"/>
        </dgm:presLayoutVars>
      </dgm:prSet>
      <dgm:spPr/>
    </dgm:pt>
    <dgm:pt modelId="{461356BF-97DB-4000-8EB9-6D3140C477C0}" type="pres">
      <dgm:prSet presAssocID="{C643C5A7-BCAD-47E7-8AA5-5AB8F56542F0}" presName="compNode" presStyleCnt="0"/>
      <dgm:spPr/>
    </dgm:pt>
    <dgm:pt modelId="{42A6C3F0-2887-4314-B55D-42EA99244F70}" type="pres">
      <dgm:prSet presAssocID="{C643C5A7-BCAD-47E7-8AA5-5AB8F56542F0}" presName="bgRect" presStyleLbl="bgShp" presStyleIdx="0" presStyleCnt="7"/>
      <dgm:spPr/>
    </dgm:pt>
    <dgm:pt modelId="{9D10698B-2921-4FB7-9C7A-C914933E7EC0}" type="pres">
      <dgm:prSet presAssocID="{C643C5A7-BCAD-47E7-8AA5-5AB8F56542F0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0B0746D4-7208-4C0C-9C87-8FE6B964EEA5}" type="pres">
      <dgm:prSet presAssocID="{C643C5A7-BCAD-47E7-8AA5-5AB8F56542F0}" presName="spaceRect" presStyleCnt="0"/>
      <dgm:spPr/>
    </dgm:pt>
    <dgm:pt modelId="{B29E445B-9035-4BB7-8B72-482121927D89}" type="pres">
      <dgm:prSet presAssocID="{C643C5A7-BCAD-47E7-8AA5-5AB8F56542F0}" presName="parTx" presStyleLbl="revTx" presStyleIdx="0" presStyleCnt="7">
        <dgm:presLayoutVars>
          <dgm:chMax val="0"/>
          <dgm:chPref val="0"/>
        </dgm:presLayoutVars>
      </dgm:prSet>
      <dgm:spPr/>
    </dgm:pt>
    <dgm:pt modelId="{788D0936-BED0-45F7-AB3D-0FE4B1C6997D}" type="pres">
      <dgm:prSet presAssocID="{0BB2F0ED-703A-4A89-A149-58F097B38EB5}" presName="sibTrans" presStyleCnt="0"/>
      <dgm:spPr/>
    </dgm:pt>
    <dgm:pt modelId="{66A14D94-6230-3B40-A654-8195209D123F}" type="pres">
      <dgm:prSet presAssocID="{3319A16B-56E6-A943-9391-DE34EE5EB6CA}" presName="compNode" presStyleCnt="0"/>
      <dgm:spPr/>
    </dgm:pt>
    <dgm:pt modelId="{E18E522B-01A1-3246-9D47-596F4BF60E7D}" type="pres">
      <dgm:prSet presAssocID="{3319A16B-56E6-A943-9391-DE34EE5EB6CA}" presName="bgRect" presStyleLbl="bgShp" presStyleIdx="1" presStyleCnt="7"/>
      <dgm:spPr/>
    </dgm:pt>
    <dgm:pt modelId="{1E77A346-DA98-0A49-BDD5-78ED2AA954E6}" type="pres">
      <dgm:prSet presAssocID="{3319A16B-56E6-A943-9391-DE34EE5EB6CA}" presName="iconRect" presStyleLbl="node1" presStyleIdx="1" presStyleCnt="7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</dgm:pt>
    <dgm:pt modelId="{EF31D2E9-B526-C948-8988-F1C65DAEAC47}" type="pres">
      <dgm:prSet presAssocID="{3319A16B-56E6-A943-9391-DE34EE5EB6CA}" presName="spaceRect" presStyleCnt="0"/>
      <dgm:spPr/>
    </dgm:pt>
    <dgm:pt modelId="{B25B891D-D905-6C40-A944-56436405CB59}" type="pres">
      <dgm:prSet presAssocID="{3319A16B-56E6-A943-9391-DE34EE5EB6CA}" presName="parTx" presStyleLbl="revTx" presStyleIdx="1" presStyleCnt="7">
        <dgm:presLayoutVars>
          <dgm:chMax val="0"/>
          <dgm:chPref val="0"/>
        </dgm:presLayoutVars>
      </dgm:prSet>
      <dgm:spPr/>
    </dgm:pt>
    <dgm:pt modelId="{E888197A-EBCF-AA4E-A6E0-46CD6318507E}" type="pres">
      <dgm:prSet presAssocID="{730BDE2A-1790-0942-9D8A-772F0E3D19D1}" presName="sibTrans" presStyleCnt="0"/>
      <dgm:spPr/>
    </dgm:pt>
    <dgm:pt modelId="{AC56CE12-F5D7-4CCE-A031-0114A8BCEB3D}" type="pres">
      <dgm:prSet presAssocID="{423E8340-AAED-4E2A-8199-F03A94C10920}" presName="compNode" presStyleCnt="0"/>
      <dgm:spPr/>
    </dgm:pt>
    <dgm:pt modelId="{E840830A-4691-40C6-897C-309FB6C2E04C}" type="pres">
      <dgm:prSet presAssocID="{423E8340-AAED-4E2A-8199-F03A94C10920}" presName="bgRect" presStyleLbl="bgShp" presStyleIdx="2" presStyleCnt="7"/>
      <dgm:spPr/>
    </dgm:pt>
    <dgm:pt modelId="{E43A1911-4AC6-4878-A0BC-09E938B0B1C9}" type="pres">
      <dgm:prSet presAssocID="{423E8340-AAED-4E2A-8199-F03A94C10920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af"/>
        </a:ext>
      </dgm:extLst>
    </dgm:pt>
    <dgm:pt modelId="{0A79A5F6-418A-47F8-9E12-146D6D84326F}" type="pres">
      <dgm:prSet presAssocID="{423E8340-AAED-4E2A-8199-F03A94C10920}" presName="spaceRect" presStyleCnt="0"/>
      <dgm:spPr/>
    </dgm:pt>
    <dgm:pt modelId="{AD014CBB-8C58-4CAE-AFF8-5E61ABDFD995}" type="pres">
      <dgm:prSet presAssocID="{423E8340-AAED-4E2A-8199-F03A94C10920}" presName="parTx" presStyleLbl="revTx" presStyleIdx="2" presStyleCnt="7">
        <dgm:presLayoutVars>
          <dgm:chMax val="0"/>
          <dgm:chPref val="0"/>
        </dgm:presLayoutVars>
      </dgm:prSet>
      <dgm:spPr/>
    </dgm:pt>
    <dgm:pt modelId="{0E8C33AC-B753-4D48-B82E-9BE93443E58B}" type="pres">
      <dgm:prSet presAssocID="{4211E950-EC4E-417B-8A92-7486222E97B3}" presName="sibTrans" presStyleCnt="0"/>
      <dgm:spPr/>
    </dgm:pt>
    <dgm:pt modelId="{9F83924D-5468-4264-8642-FD7087C65311}" type="pres">
      <dgm:prSet presAssocID="{14C1EF71-7B4E-4FAF-91EE-49C4B182CA6E}" presName="compNode" presStyleCnt="0"/>
      <dgm:spPr/>
    </dgm:pt>
    <dgm:pt modelId="{1035E383-4681-4536-B578-38EAE24C56F2}" type="pres">
      <dgm:prSet presAssocID="{14C1EF71-7B4E-4FAF-91EE-49C4B182CA6E}" presName="bgRect" presStyleLbl="bgShp" presStyleIdx="3" presStyleCnt="7"/>
      <dgm:spPr/>
    </dgm:pt>
    <dgm:pt modelId="{D30C240A-4184-4516-89C6-7B76A6FF8C23}" type="pres">
      <dgm:prSet presAssocID="{14C1EF71-7B4E-4FAF-91EE-49C4B182CA6E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 sign"/>
        </a:ext>
      </dgm:extLst>
    </dgm:pt>
    <dgm:pt modelId="{3FFD2D8D-A3D2-44FC-8E32-E78587B3B4BD}" type="pres">
      <dgm:prSet presAssocID="{14C1EF71-7B4E-4FAF-91EE-49C4B182CA6E}" presName="spaceRect" presStyleCnt="0"/>
      <dgm:spPr/>
    </dgm:pt>
    <dgm:pt modelId="{6123B3CF-2FDE-41B5-B431-4919BE7CB004}" type="pres">
      <dgm:prSet presAssocID="{14C1EF71-7B4E-4FAF-91EE-49C4B182CA6E}" presName="parTx" presStyleLbl="revTx" presStyleIdx="3" presStyleCnt="7">
        <dgm:presLayoutVars>
          <dgm:chMax val="0"/>
          <dgm:chPref val="0"/>
        </dgm:presLayoutVars>
      </dgm:prSet>
      <dgm:spPr/>
    </dgm:pt>
    <dgm:pt modelId="{1EB3C115-3435-48EC-9E3A-013BD09FB2AD}" type="pres">
      <dgm:prSet presAssocID="{3213F4B7-A9D3-4CA7-A5F5-3F938621353B}" presName="sibTrans" presStyleCnt="0"/>
      <dgm:spPr/>
    </dgm:pt>
    <dgm:pt modelId="{ADC1A7D4-22E2-4CA9-8A18-B09AE03F001B}" type="pres">
      <dgm:prSet presAssocID="{A85ACCE0-EBA0-46AB-B0D6-45A0ADD5578E}" presName="compNode" presStyleCnt="0"/>
      <dgm:spPr/>
    </dgm:pt>
    <dgm:pt modelId="{A37FDCDF-2E00-47A1-9EE9-2EB0C5474FDC}" type="pres">
      <dgm:prSet presAssocID="{A85ACCE0-EBA0-46AB-B0D6-45A0ADD5578E}" presName="bgRect" presStyleLbl="bgShp" presStyleIdx="4" presStyleCnt="7"/>
      <dgm:spPr/>
    </dgm:pt>
    <dgm:pt modelId="{B11325C6-28A7-46AB-9D07-E84DAC0A88B8}" type="pres">
      <dgm:prSet presAssocID="{A85ACCE0-EBA0-46AB-B0D6-45A0ADD5578E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ought bubble"/>
        </a:ext>
      </dgm:extLst>
    </dgm:pt>
    <dgm:pt modelId="{F6DDFAF7-AB51-4391-8E41-D064A74E932E}" type="pres">
      <dgm:prSet presAssocID="{A85ACCE0-EBA0-46AB-B0D6-45A0ADD5578E}" presName="spaceRect" presStyleCnt="0"/>
      <dgm:spPr/>
    </dgm:pt>
    <dgm:pt modelId="{A6E9881D-4E76-48F2-ABCE-CAE3BFC69241}" type="pres">
      <dgm:prSet presAssocID="{A85ACCE0-EBA0-46AB-B0D6-45A0ADD5578E}" presName="parTx" presStyleLbl="revTx" presStyleIdx="4" presStyleCnt="7">
        <dgm:presLayoutVars>
          <dgm:chMax val="0"/>
          <dgm:chPref val="0"/>
        </dgm:presLayoutVars>
      </dgm:prSet>
      <dgm:spPr/>
    </dgm:pt>
    <dgm:pt modelId="{888B10BA-A132-44C6-9E75-ECDB27DF9F01}" type="pres">
      <dgm:prSet presAssocID="{757B5017-24FF-47C9-B2CF-E84B92022A25}" presName="sibTrans" presStyleCnt="0"/>
      <dgm:spPr/>
    </dgm:pt>
    <dgm:pt modelId="{06BB7255-F559-4DC8-A4C9-284694CD6359}" type="pres">
      <dgm:prSet presAssocID="{6EE12EE8-E69B-413E-9FC2-7391D9E3F206}" presName="compNode" presStyleCnt="0"/>
      <dgm:spPr/>
    </dgm:pt>
    <dgm:pt modelId="{938385A3-99A5-40B8-BE7A-516EDE96CC95}" type="pres">
      <dgm:prSet presAssocID="{6EE12EE8-E69B-413E-9FC2-7391D9E3F206}" presName="bgRect" presStyleLbl="bgShp" presStyleIdx="5" presStyleCnt="7"/>
      <dgm:spPr/>
    </dgm:pt>
    <dgm:pt modelId="{D02F726D-1D1B-4001-8823-B2C2C7261304}" type="pres">
      <dgm:prSet presAssocID="{6EE12EE8-E69B-413E-9FC2-7391D9E3F206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613A4257-AB26-4958-9548-3AD3E303B718}" type="pres">
      <dgm:prSet presAssocID="{6EE12EE8-E69B-413E-9FC2-7391D9E3F206}" presName="spaceRect" presStyleCnt="0"/>
      <dgm:spPr/>
    </dgm:pt>
    <dgm:pt modelId="{236E926F-F8E0-4718-9DF7-70A65AB1B61A}" type="pres">
      <dgm:prSet presAssocID="{6EE12EE8-E69B-413E-9FC2-7391D9E3F206}" presName="parTx" presStyleLbl="revTx" presStyleIdx="5" presStyleCnt="7">
        <dgm:presLayoutVars>
          <dgm:chMax val="0"/>
          <dgm:chPref val="0"/>
        </dgm:presLayoutVars>
      </dgm:prSet>
      <dgm:spPr/>
    </dgm:pt>
    <dgm:pt modelId="{33EF3706-F403-4B4A-A9D9-A5EC50FDE6CE}" type="pres">
      <dgm:prSet presAssocID="{A6C6C7F3-DBFD-4767-938B-62277B4A8819}" presName="sibTrans" presStyleCnt="0"/>
      <dgm:spPr/>
    </dgm:pt>
    <dgm:pt modelId="{F0CE593D-7DE9-4E7D-A234-78314991EC6D}" type="pres">
      <dgm:prSet presAssocID="{CECA406E-E3AD-4CBE-A1C5-E0A254FAFBDE}" presName="compNode" presStyleCnt="0"/>
      <dgm:spPr/>
    </dgm:pt>
    <dgm:pt modelId="{03C95D78-07AA-44E0-AF69-BD19430679C3}" type="pres">
      <dgm:prSet presAssocID="{CECA406E-E3AD-4CBE-A1C5-E0A254FAFBDE}" presName="bgRect" presStyleLbl="bgShp" presStyleIdx="6" presStyleCnt="7"/>
      <dgm:spPr/>
    </dgm:pt>
    <dgm:pt modelId="{F3077C8A-608E-4E8B-812F-E3E5183B2B46}" type="pres">
      <dgm:prSet presAssocID="{CECA406E-E3AD-4CBE-A1C5-E0A254FAFBDE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AC25CB09-A298-4420-BF2F-18833D6C0FC5}" type="pres">
      <dgm:prSet presAssocID="{CECA406E-E3AD-4CBE-A1C5-E0A254FAFBDE}" presName="spaceRect" presStyleCnt="0"/>
      <dgm:spPr/>
    </dgm:pt>
    <dgm:pt modelId="{0FA7FBF6-6A8C-4802-9F96-9E5FA12EE32B}" type="pres">
      <dgm:prSet presAssocID="{CECA406E-E3AD-4CBE-A1C5-E0A254FAFBDE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675EC10E-A86C-439C-9A8B-74D54E22F7BE}" srcId="{9A5C1194-2B3E-4420-B8D8-2BE2E78E5423}" destId="{CECA406E-E3AD-4CBE-A1C5-E0A254FAFBDE}" srcOrd="6" destOrd="0" parTransId="{E9394207-6AF2-43CD-8647-55F1AC751AFE}" sibTransId="{F7EFBEDE-4550-478E-9E1D-A037A117A09C}"/>
    <dgm:cxn modelId="{DCCDC11C-8BA6-4108-BC83-8B9224CD7CAA}" srcId="{9A5C1194-2B3E-4420-B8D8-2BE2E78E5423}" destId="{423E8340-AAED-4E2A-8199-F03A94C10920}" srcOrd="2" destOrd="0" parTransId="{186EEEB3-B26C-4A96-B286-6586C43C9B0B}" sibTransId="{4211E950-EC4E-417B-8A92-7486222E97B3}"/>
    <dgm:cxn modelId="{80C2D82C-56EA-4AF5-8D14-E202B37760F8}" type="presOf" srcId="{14C1EF71-7B4E-4FAF-91EE-49C4B182CA6E}" destId="{6123B3CF-2FDE-41B5-B431-4919BE7CB004}" srcOrd="0" destOrd="0" presId="urn:microsoft.com/office/officeart/2018/2/layout/IconVerticalSolidList"/>
    <dgm:cxn modelId="{8EA64841-C21B-462D-B9ED-B5BF942F4E3D}" srcId="{9A5C1194-2B3E-4420-B8D8-2BE2E78E5423}" destId="{14C1EF71-7B4E-4FAF-91EE-49C4B182CA6E}" srcOrd="3" destOrd="0" parTransId="{6769E59B-922A-4B5A-9214-752C8AEA3BAF}" sibTransId="{3213F4B7-A9D3-4CA7-A5F5-3F938621353B}"/>
    <dgm:cxn modelId="{0B634545-AB87-4965-9E77-DB3FF7266D2F}" srcId="{9A5C1194-2B3E-4420-B8D8-2BE2E78E5423}" destId="{6EE12EE8-E69B-413E-9FC2-7391D9E3F206}" srcOrd="5" destOrd="0" parTransId="{7B8369DB-9E2D-48B3-B40C-A5A1FA9090F4}" sibTransId="{A6C6C7F3-DBFD-4767-938B-62277B4A8819}"/>
    <dgm:cxn modelId="{A39FE449-81F3-438C-A4D1-B10E52338CF0}" type="presOf" srcId="{C643C5A7-BCAD-47E7-8AA5-5AB8F56542F0}" destId="{B29E445B-9035-4BB7-8B72-482121927D89}" srcOrd="0" destOrd="0" presId="urn:microsoft.com/office/officeart/2018/2/layout/IconVerticalSolidList"/>
    <dgm:cxn modelId="{36317667-41C7-4AB8-9B8C-C5F6E9B31DF9}" srcId="{9A5C1194-2B3E-4420-B8D8-2BE2E78E5423}" destId="{C643C5A7-BCAD-47E7-8AA5-5AB8F56542F0}" srcOrd="0" destOrd="0" parTransId="{3408A560-3C18-49F0-AF02-67FD79F4B7BF}" sibTransId="{0BB2F0ED-703A-4A89-A149-58F097B38EB5}"/>
    <dgm:cxn modelId="{C30FD56A-53DB-4EE2-AEF5-A1DD121D304D}" type="presOf" srcId="{6EE12EE8-E69B-413E-9FC2-7391D9E3F206}" destId="{236E926F-F8E0-4718-9DF7-70A65AB1B61A}" srcOrd="0" destOrd="0" presId="urn:microsoft.com/office/officeart/2018/2/layout/IconVerticalSolidList"/>
    <dgm:cxn modelId="{DD0BD26B-878E-4854-A036-F6CD673EEC71}" type="presOf" srcId="{A85ACCE0-EBA0-46AB-B0D6-45A0ADD5578E}" destId="{A6E9881D-4E76-48F2-ABCE-CAE3BFC69241}" srcOrd="0" destOrd="0" presId="urn:microsoft.com/office/officeart/2018/2/layout/IconVerticalSolidList"/>
    <dgm:cxn modelId="{39F2EEA7-F95D-4026-AB82-963C3DB0EEA0}" type="presOf" srcId="{9A5C1194-2B3E-4420-B8D8-2BE2E78E5423}" destId="{49FF7607-928F-41D8-A369-277916DFE4D3}" srcOrd="0" destOrd="0" presId="urn:microsoft.com/office/officeart/2018/2/layout/IconVerticalSolidList"/>
    <dgm:cxn modelId="{E34CD4AB-8AA7-C94F-AF59-F450D9F15103}" type="presOf" srcId="{3319A16B-56E6-A943-9391-DE34EE5EB6CA}" destId="{B25B891D-D905-6C40-A944-56436405CB59}" srcOrd="0" destOrd="0" presId="urn:microsoft.com/office/officeart/2018/2/layout/IconVerticalSolidList"/>
    <dgm:cxn modelId="{848108B4-9F62-41F0-B48A-80E59E87006A}" srcId="{9A5C1194-2B3E-4420-B8D8-2BE2E78E5423}" destId="{A85ACCE0-EBA0-46AB-B0D6-45A0ADD5578E}" srcOrd="4" destOrd="0" parTransId="{3C9A143F-CCE0-4430-AE76-D7DC0486CD53}" sibTransId="{757B5017-24FF-47C9-B2CF-E84B92022A25}"/>
    <dgm:cxn modelId="{65974BBD-7DFA-4187-9D3D-37C2071D1EAB}" type="presOf" srcId="{CECA406E-E3AD-4CBE-A1C5-E0A254FAFBDE}" destId="{0FA7FBF6-6A8C-4802-9F96-9E5FA12EE32B}" srcOrd="0" destOrd="0" presId="urn:microsoft.com/office/officeart/2018/2/layout/IconVerticalSolidList"/>
    <dgm:cxn modelId="{4436FEC8-EA81-4297-B403-6A1EA1441B99}" type="presOf" srcId="{423E8340-AAED-4E2A-8199-F03A94C10920}" destId="{AD014CBB-8C58-4CAE-AFF8-5E61ABDFD995}" srcOrd="0" destOrd="0" presId="urn:microsoft.com/office/officeart/2018/2/layout/IconVerticalSolidList"/>
    <dgm:cxn modelId="{646737FC-78B8-9443-9037-369748DF06CC}" srcId="{9A5C1194-2B3E-4420-B8D8-2BE2E78E5423}" destId="{3319A16B-56E6-A943-9391-DE34EE5EB6CA}" srcOrd="1" destOrd="0" parTransId="{EAA69911-AC0A-814F-9AD2-D799E0B608F3}" sibTransId="{730BDE2A-1790-0942-9D8A-772F0E3D19D1}"/>
    <dgm:cxn modelId="{BEFF1593-F343-4319-A78E-3617CF20FF5B}" type="presParOf" srcId="{49FF7607-928F-41D8-A369-277916DFE4D3}" destId="{461356BF-97DB-4000-8EB9-6D3140C477C0}" srcOrd="0" destOrd="0" presId="urn:microsoft.com/office/officeart/2018/2/layout/IconVerticalSolidList"/>
    <dgm:cxn modelId="{4B91D36E-F0F8-4333-BA55-373D2ABB490E}" type="presParOf" srcId="{461356BF-97DB-4000-8EB9-6D3140C477C0}" destId="{42A6C3F0-2887-4314-B55D-42EA99244F70}" srcOrd="0" destOrd="0" presId="urn:microsoft.com/office/officeart/2018/2/layout/IconVerticalSolidList"/>
    <dgm:cxn modelId="{FD66A24D-61BD-40F0-8CA6-AC8EE5F00ACE}" type="presParOf" srcId="{461356BF-97DB-4000-8EB9-6D3140C477C0}" destId="{9D10698B-2921-4FB7-9C7A-C914933E7EC0}" srcOrd="1" destOrd="0" presId="urn:microsoft.com/office/officeart/2018/2/layout/IconVerticalSolidList"/>
    <dgm:cxn modelId="{B0912B92-9781-4177-B5B7-97D8159E7B78}" type="presParOf" srcId="{461356BF-97DB-4000-8EB9-6D3140C477C0}" destId="{0B0746D4-7208-4C0C-9C87-8FE6B964EEA5}" srcOrd="2" destOrd="0" presId="urn:microsoft.com/office/officeart/2018/2/layout/IconVerticalSolidList"/>
    <dgm:cxn modelId="{CBC3E3B0-F53A-4024-9688-B76C81A29C23}" type="presParOf" srcId="{461356BF-97DB-4000-8EB9-6D3140C477C0}" destId="{B29E445B-9035-4BB7-8B72-482121927D89}" srcOrd="3" destOrd="0" presId="urn:microsoft.com/office/officeart/2018/2/layout/IconVerticalSolidList"/>
    <dgm:cxn modelId="{352AE13B-BFD9-4C25-A32D-FBC263B342EB}" type="presParOf" srcId="{49FF7607-928F-41D8-A369-277916DFE4D3}" destId="{788D0936-BED0-45F7-AB3D-0FE4B1C6997D}" srcOrd="1" destOrd="0" presId="urn:microsoft.com/office/officeart/2018/2/layout/IconVerticalSolidList"/>
    <dgm:cxn modelId="{1D91BB20-723E-CC4F-9A8F-687E9A66CB8F}" type="presParOf" srcId="{49FF7607-928F-41D8-A369-277916DFE4D3}" destId="{66A14D94-6230-3B40-A654-8195209D123F}" srcOrd="2" destOrd="0" presId="urn:microsoft.com/office/officeart/2018/2/layout/IconVerticalSolidList"/>
    <dgm:cxn modelId="{36B2EC1E-F281-E74C-8522-9E74734882BB}" type="presParOf" srcId="{66A14D94-6230-3B40-A654-8195209D123F}" destId="{E18E522B-01A1-3246-9D47-596F4BF60E7D}" srcOrd="0" destOrd="0" presId="urn:microsoft.com/office/officeart/2018/2/layout/IconVerticalSolidList"/>
    <dgm:cxn modelId="{E43901CE-1B89-4347-8EE1-FF9B0611F902}" type="presParOf" srcId="{66A14D94-6230-3B40-A654-8195209D123F}" destId="{1E77A346-DA98-0A49-BDD5-78ED2AA954E6}" srcOrd="1" destOrd="0" presId="urn:microsoft.com/office/officeart/2018/2/layout/IconVerticalSolidList"/>
    <dgm:cxn modelId="{1DA1CA87-55E3-4841-AB55-611F7033B33F}" type="presParOf" srcId="{66A14D94-6230-3B40-A654-8195209D123F}" destId="{EF31D2E9-B526-C948-8988-F1C65DAEAC47}" srcOrd="2" destOrd="0" presId="urn:microsoft.com/office/officeart/2018/2/layout/IconVerticalSolidList"/>
    <dgm:cxn modelId="{C03E587B-32EF-C043-9455-430C50A28496}" type="presParOf" srcId="{66A14D94-6230-3B40-A654-8195209D123F}" destId="{B25B891D-D905-6C40-A944-56436405CB59}" srcOrd="3" destOrd="0" presId="urn:microsoft.com/office/officeart/2018/2/layout/IconVerticalSolidList"/>
    <dgm:cxn modelId="{373FDD17-6415-CC4D-A653-12F6241475E7}" type="presParOf" srcId="{49FF7607-928F-41D8-A369-277916DFE4D3}" destId="{E888197A-EBCF-AA4E-A6E0-46CD6318507E}" srcOrd="3" destOrd="0" presId="urn:microsoft.com/office/officeart/2018/2/layout/IconVerticalSolidList"/>
    <dgm:cxn modelId="{17E60A2E-DE76-4FFC-AA1E-AC7FC52CDB41}" type="presParOf" srcId="{49FF7607-928F-41D8-A369-277916DFE4D3}" destId="{AC56CE12-F5D7-4CCE-A031-0114A8BCEB3D}" srcOrd="4" destOrd="0" presId="urn:microsoft.com/office/officeart/2018/2/layout/IconVerticalSolidList"/>
    <dgm:cxn modelId="{A9E5DF10-6FF4-4B66-B10F-2FF2893FA9BD}" type="presParOf" srcId="{AC56CE12-F5D7-4CCE-A031-0114A8BCEB3D}" destId="{E840830A-4691-40C6-897C-309FB6C2E04C}" srcOrd="0" destOrd="0" presId="urn:microsoft.com/office/officeart/2018/2/layout/IconVerticalSolidList"/>
    <dgm:cxn modelId="{FC00481D-62CA-4FD6-ABC9-C7FE1D9E55FD}" type="presParOf" srcId="{AC56CE12-F5D7-4CCE-A031-0114A8BCEB3D}" destId="{E43A1911-4AC6-4878-A0BC-09E938B0B1C9}" srcOrd="1" destOrd="0" presId="urn:microsoft.com/office/officeart/2018/2/layout/IconVerticalSolidList"/>
    <dgm:cxn modelId="{54D94F73-EE36-4A4B-A0B1-42BA2B101A5E}" type="presParOf" srcId="{AC56CE12-F5D7-4CCE-A031-0114A8BCEB3D}" destId="{0A79A5F6-418A-47F8-9E12-146D6D84326F}" srcOrd="2" destOrd="0" presId="urn:microsoft.com/office/officeart/2018/2/layout/IconVerticalSolidList"/>
    <dgm:cxn modelId="{6C8AB2A8-77EE-4980-B072-79B165C0AE01}" type="presParOf" srcId="{AC56CE12-F5D7-4CCE-A031-0114A8BCEB3D}" destId="{AD014CBB-8C58-4CAE-AFF8-5E61ABDFD995}" srcOrd="3" destOrd="0" presId="urn:microsoft.com/office/officeart/2018/2/layout/IconVerticalSolidList"/>
    <dgm:cxn modelId="{DBD1D7C0-1795-4622-82DD-86F552DB0375}" type="presParOf" srcId="{49FF7607-928F-41D8-A369-277916DFE4D3}" destId="{0E8C33AC-B753-4D48-B82E-9BE93443E58B}" srcOrd="5" destOrd="0" presId="urn:microsoft.com/office/officeart/2018/2/layout/IconVerticalSolidList"/>
    <dgm:cxn modelId="{4D436B0B-E3FF-497E-A067-1C3F4AF8C4F8}" type="presParOf" srcId="{49FF7607-928F-41D8-A369-277916DFE4D3}" destId="{9F83924D-5468-4264-8642-FD7087C65311}" srcOrd="6" destOrd="0" presId="urn:microsoft.com/office/officeart/2018/2/layout/IconVerticalSolidList"/>
    <dgm:cxn modelId="{8232AC2A-7BDC-4434-8DBF-6C14A0838F9D}" type="presParOf" srcId="{9F83924D-5468-4264-8642-FD7087C65311}" destId="{1035E383-4681-4536-B578-38EAE24C56F2}" srcOrd="0" destOrd="0" presId="urn:microsoft.com/office/officeart/2018/2/layout/IconVerticalSolidList"/>
    <dgm:cxn modelId="{7CBABF82-3E4E-4D2F-855F-9DBF903B0428}" type="presParOf" srcId="{9F83924D-5468-4264-8642-FD7087C65311}" destId="{D30C240A-4184-4516-89C6-7B76A6FF8C23}" srcOrd="1" destOrd="0" presId="urn:microsoft.com/office/officeart/2018/2/layout/IconVerticalSolidList"/>
    <dgm:cxn modelId="{73941602-278F-49C0-8F27-6800C497B23A}" type="presParOf" srcId="{9F83924D-5468-4264-8642-FD7087C65311}" destId="{3FFD2D8D-A3D2-44FC-8E32-E78587B3B4BD}" srcOrd="2" destOrd="0" presId="urn:microsoft.com/office/officeart/2018/2/layout/IconVerticalSolidList"/>
    <dgm:cxn modelId="{7D80B94E-9FFD-44B5-9706-712718A1CF40}" type="presParOf" srcId="{9F83924D-5468-4264-8642-FD7087C65311}" destId="{6123B3CF-2FDE-41B5-B431-4919BE7CB004}" srcOrd="3" destOrd="0" presId="urn:microsoft.com/office/officeart/2018/2/layout/IconVerticalSolidList"/>
    <dgm:cxn modelId="{FE444E3C-076F-4B2F-A62D-2B8FC4EF9213}" type="presParOf" srcId="{49FF7607-928F-41D8-A369-277916DFE4D3}" destId="{1EB3C115-3435-48EC-9E3A-013BD09FB2AD}" srcOrd="7" destOrd="0" presId="urn:microsoft.com/office/officeart/2018/2/layout/IconVerticalSolidList"/>
    <dgm:cxn modelId="{754A4851-A092-43F2-9808-BFEE8597931C}" type="presParOf" srcId="{49FF7607-928F-41D8-A369-277916DFE4D3}" destId="{ADC1A7D4-22E2-4CA9-8A18-B09AE03F001B}" srcOrd="8" destOrd="0" presId="urn:microsoft.com/office/officeart/2018/2/layout/IconVerticalSolidList"/>
    <dgm:cxn modelId="{9A5D0CF1-5032-4512-B0B2-1D2AFA99F536}" type="presParOf" srcId="{ADC1A7D4-22E2-4CA9-8A18-B09AE03F001B}" destId="{A37FDCDF-2E00-47A1-9EE9-2EB0C5474FDC}" srcOrd="0" destOrd="0" presId="urn:microsoft.com/office/officeart/2018/2/layout/IconVerticalSolidList"/>
    <dgm:cxn modelId="{AD593A0E-0AA9-476C-B940-A6FA0945B7A0}" type="presParOf" srcId="{ADC1A7D4-22E2-4CA9-8A18-B09AE03F001B}" destId="{B11325C6-28A7-46AB-9D07-E84DAC0A88B8}" srcOrd="1" destOrd="0" presId="urn:microsoft.com/office/officeart/2018/2/layout/IconVerticalSolidList"/>
    <dgm:cxn modelId="{D460A78E-7978-464C-8BF7-0928F68B9E59}" type="presParOf" srcId="{ADC1A7D4-22E2-4CA9-8A18-B09AE03F001B}" destId="{F6DDFAF7-AB51-4391-8E41-D064A74E932E}" srcOrd="2" destOrd="0" presId="urn:microsoft.com/office/officeart/2018/2/layout/IconVerticalSolidList"/>
    <dgm:cxn modelId="{154953BE-0B37-44AA-B520-B3A62F3AB02E}" type="presParOf" srcId="{ADC1A7D4-22E2-4CA9-8A18-B09AE03F001B}" destId="{A6E9881D-4E76-48F2-ABCE-CAE3BFC69241}" srcOrd="3" destOrd="0" presId="urn:microsoft.com/office/officeart/2018/2/layout/IconVerticalSolidList"/>
    <dgm:cxn modelId="{6D698D44-25FA-4B2E-B196-5750F0C94141}" type="presParOf" srcId="{49FF7607-928F-41D8-A369-277916DFE4D3}" destId="{888B10BA-A132-44C6-9E75-ECDB27DF9F01}" srcOrd="9" destOrd="0" presId="urn:microsoft.com/office/officeart/2018/2/layout/IconVerticalSolidList"/>
    <dgm:cxn modelId="{691D00C4-6DB8-44EE-83BC-0D12E71098A4}" type="presParOf" srcId="{49FF7607-928F-41D8-A369-277916DFE4D3}" destId="{06BB7255-F559-4DC8-A4C9-284694CD6359}" srcOrd="10" destOrd="0" presId="urn:microsoft.com/office/officeart/2018/2/layout/IconVerticalSolidList"/>
    <dgm:cxn modelId="{CEB20FB5-C35D-4508-9D0E-D8E33D775A0D}" type="presParOf" srcId="{06BB7255-F559-4DC8-A4C9-284694CD6359}" destId="{938385A3-99A5-40B8-BE7A-516EDE96CC95}" srcOrd="0" destOrd="0" presId="urn:microsoft.com/office/officeart/2018/2/layout/IconVerticalSolidList"/>
    <dgm:cxn modelId="{DCC09EF0-A8FC-41AB-A3FD-8AF1EED76DE6}" type="presParOf" srcId="{06BB7255-F559-4DC8-A4C9-284694CD6359}" destId="{D02F726D-1D1B-4001-8823-B2C2C7261304}" srcOrd="1" destOrd="0" presId="urn:microsoft.com/office/officeart/2018/2/layout/IconVerticalSolidList"/>
    <dgm:cxn modelId="{4E22EA01-69E7-44B7-A2BE-D5EBBD8AFC06}" type="presParOf" srcId="{06BB7255-F559-4DC8-A4C9-284694CD6359}" destId="{613A4257-AB26-4958-9548-3AD3E303B718}" srcOrd="2" destOrd="0" presId="urn:microsoft.com/office/officeart/2018/2/layout/IconVerticalSolidList"/>
    <dgm:cxn modelId="{0156A7FA-87DE-42B0-8754-6F8182DCAB43}" type="presParOf" srcId="{06BB7255-F559-4DC8-A4C9-284694CD6359}" destId="{236E926F-F8E0-4718-9DF7-70A65AB1B61A}" srcOrd="3" destOrd="0" presId="urn:microsoft.com/office/officeart/2018/2/layout/IconVerticalSolidList"/>
    <dgm:cxn modelId="{7306DFE0-63B3-44EA-BDD8-0BA8599B9B02}" type="presParOf" srcId="{49FF7607-928F-41D8-A369-277916DFE4D3}" destId="{33EF3706-F403-4B4A-A9D9-A5EC50FDE6CE}" srcOrd="11" destOrd="0" presId="urn:microsoft.com/office/officeart/2018/2/layout/IconVerticalSolidList"/>
    <dgm:cxn modelId="{5CA6D984-AD17-4911-AC55-8AA1D7E73184}" type="presParOf" srcId="{49FF7607-928F-41D8-A369-277916DFE4D3}" destId="{F0CE593D-7DE9-4E7D-A234-78314991EC6D}" srcOrd="12" destOrd="0" presId="urn:microsoft.com/office/officeart/2018/2/layout/IconVerticalSolidList"/>
    <dgm:cxn modelId="{1C563220-25E8-462E-9371-14E5D40CDB7C}" type="presParOf" srcId="{F0CE593D-7DE9-4E7D-A234-78314991EC6D}" destId="{03C95D78-07AA-44E0-AF69-BD19430679C3}" srcOrd="0" destOrd="0" presId="urn:microsoft.com/office/officeart/2018/2/layout/IconVerticalSolidList"/>
    <dgm:cxn modelId="{BF13672E-2D5D-405E-80F6-3B6E73C2BFF1}" type="presParOf" srcId="{F0CE593D-7DE9-4E7D-A234-78314991EC6D}" destId="{F3077C8A-608E-4E8B-812F-E3E5183B2B46}" srcOrd="1" destOrd="0" presId="urn:microsoft.com/office/officeart/2018/2/layout/IconVerticalSolidList"/>
    <dgm:cxn modelId="{C560AD2A-BEE3-425F-ABA6-869E5C5A3DF9}" type="presParOf" srcId="{F0CE593D-7DE9-4E7D-A234-78314991EC6D}" destId="{AC25CB09-A298-4420-BF2F-18833D6C0FC5}" srcOrd="2" destOrd="0" presId="urn:microsoft.com/office/officeart/2018/2/layout/IconVerticalSolidList"/>
    <dgm:cxn modelId="{27BF847F-0873-4786-A51D-288E7FE88431}" type="presParOf" srcId="{F0CE593D-7DE9-4E7D-A234-78314991EC6D}" destId="{0FA7FBF6-6A8C-4802-9F96-9E5FA12EE32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6C3F0-2887-4314-B55D-42EA99244F70}">
      <dsp:nvSpPr>
        <dsp:cNvPr id="0" name=""/>
        <dsp:cNvSpPr/>
      </dsp:nvSpPr>
      <dsp:spPr>
        <a:xfrm>
          <a:off x="0" y="392"/>
          <a:ext cx="5907946" cy="53983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10698B-2921-4FB7-9C7A-C914933E7EC0}">
      <dsp:nvSpPr>
        <dsp:cNvPr id="0" name=""/>
        <dsp:cNvSpPr/>
      </dsp:nvSpPr>
      <dsp:spPr>
        <a:xfrm>
          <a:off x="163299" y="121854"/>
          <a:ext cx="296907" cy="29690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9E445B-9035-4BB7-8B72-482121927D89}">
      <dsp:nvSpPr>
        <dsp:cNvPr id="0" name=""/>
        <dsp:cNvSpPr/>
      </dsp:nvSpPr>
      <dsp:spPr>
        <a:xfrm>
          <a:off x="623506" y="392"/>
          <a:ext cx="5284439" cy="539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32" tIns="57132" rIns="57132" bIns="57132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Share your ideas and contribute as much as possible </a:t>
          </a:r>
        </a:p>
      </dsp:txBody>
      <dsp:txXfrm>
        <a:off x="623506" y="392"/>
        <a:ext cx="5284439" cy="539832"/>
      </dsp:txXfrm>
    </dsp:sp>
    <dsp:sp modelId="{E18E522B-01A1-3246-9D47-596F4BF60E7D}">
      <dsp:nvSpPr>
        <dsp:cNvPr id="0" name=""/>
        <dsp:cNvSpPr/>
      </dsp:nvSpPr>
      <dsp:spPr>
        <a:xfrm>
          <a:off x="0" y="675182"/>
          <a:ext cx="5907946" cy="53983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77A346-DA98-0A49-BDD5-78ED2AA954E6}">
      <dsp:nvSpPr>
        <dsp:cNvPr id="0" name=""/>
        <dsp:cNvSpPr/>
      </dsp:nvSpPr>
      <dsp:spPr>
        <a:xfrm>
          <a:off x="163299" y="796645"/>
          <a:ext cx="296907" cy="296907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5B891D-D905-6C40-A944-56436405CB59}">
      <dsp:nvSpPr>
        <dsp:cNvPr id="0" name=""/>
        <dsp:cNvSpPr/>
      </dsp:nvSpPr>
      <dsp:spPr>
        <a:xfrm>
          <a:off x="623506" y="675182"/>
          <a:ext cx="5284439" cy="539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32" tIns="57132" rIns="57132" bIns="57132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Use the chat box or hands up functions </a:t>
          </a:r>
        </a:p>
      </dsp:txBody>
      <dsp:txXfrm>
        <a:off x="623506" y="675182"/>
        <a:ext cx="5284439" cy="539832"/>
      </dsp:txXfrm>
    </dsp:sp>
    <dsp:sp modelId="{E840830A-4691-40C6-897C-309FB6C2E04C}">
      <dsp:nvSpPr>
        <dsp:cNvPr id="0" name=""/>
        <dsp:cNvSpPr/>
      </dsp:nvSpPr>
      <dsp:spPr>
        <a:xfrm>
          <a:off x="0" y="1349973"/>
          <a:ext cx="5907946" cy="53983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3A1911-4AC6-4878-A0BC-09E938B0B1C9}">
      <dsp:nvSpPr>
        <dsp:cNvPr id="0" name=""/>
        <dsp:cNvSpPr/>
      </dsp:nvSpPr>
      <dsp:spPr>
        <a:xfrm>
          <a:off x="163299" y="1471435"/>
          <a:ext cx="296907" cy="29690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014CBB-8C58-4CAE-AFF8-5E61ABDFD995}">
      <dsp:nvSpPr>
        <dsp:cNvPr id="0" name=""/>
        <dsp:cNvSpPr/>
      </dsp:nvSpPr>
      <dsp:spPr>
        <a:xfrm>
          <a:off x="623506" y="1349973"/>
          <a:ext cx="5284439" cy="539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32" tIns="57132" rIns="57132" bIns="57132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Listen to others and be open to new ideas </a:t>
          </a:r>
        </a:p>
      </dsp:txBody>
      <dsp:txXfrm>
        <a:off x="623506" y="1349973"/>
        <a:ext cx="5284439" cy="539832"/>
      </dsp:txXfrm>
    </dsp:sp>
    <dsp:sp modelId="{1035E383-4681-4536-B578-38EAE24C56F2}">
      <dsp:nvSpPr>
        <dsp:cNvPr id="0" name=""/>
        <dsp:cNvSpPr/>
      </dsp:nvSpPr>
      <dsp:spPr>
        <a:xfrm>
          <a:off x="0" y="2024764"/>
          <a:ext cx="5907946" cy="53983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0C240A-4184-4516-89C6-7B76A6FF8C23}">
      <dsp:nvSpPr>
        <dsp:cNvPr id="0" name=""/>
        <dsp:cNvSpPr/>
      </dsp:nvSpPr>
      <dsp:spPr>
        <a:xfrm>
          <a:off x="163299" y="2146226"/>
          <a:ext cx="296907" cy="29690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3B3CF-2FDE-41B5-B431-4919BE7CB004}">
      <dsp:nvSpPr>
        <dsp:cNvPr id="0" name=""/>
        <dsp:cNvSpPr/>
      </dsp:nvSpPr>
      <dsp:spPr>
        <a:xfrm>
          <a:off x="623506" y="2024764"/>
          <a:ext cx="5284439" cy="539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32" tIns="57132" rIns="57132" bIns="57132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Try not to talk over another person </a:t>
          </a:r>
        </a:p>
      </dsp:txBody>
      <dsp:txXfrm>
        <a:off x="623506" y="2024764"/>
        <a:ext cx="5284439" cy="539832"/>
      </dsp:txXfrm>
    </dsp:sp>
    <dsp:sp modelId="{A37FDCDF-2E00-47A1-9EE9-2EB0C5474FDC}">
      <dsp:nvSpPr>
        <dsp:cNvPr id="0" name=""/>
        <dsp:cNvSpPr/>
      </dsp:nvSpPr>
      <dsp:spPr>
        <a:xfrm>
          <a:off x="0" y="2699554"/>
          <a:ext cx="5907946" cy="53983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1325C6-28A7-46AB-9D07-E84DAC0A88B8}">
      <dsp:nvSpPr>
        <dsp:cNvPr id="0" name=""/>
        <dsp:cNvSpPr/>
      </dsp:nvSpPr>
      <dsp:spPr>
        <a:xfrm>
          <a:off x="163299" y="2821017"/>
          <a:ext cx="296907" cy="29690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E9881D-4E76-48F2-ABCE-CAE3BFC69241}">
      <dsp:nvSpPr>
        <dsp:cNvPr id="0" name=""/>
        <dsp:cNvSpPr/>
      </dsp:nvSpPr>
      <dsp:spPr>
        <a:xfrm>
          <a:off x="623506" y="2699554"/>
          <a:ext cx="5284439" cy="539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32" tIns="57132" rIns="57132" bIns="57132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We want your opinions</a:t>
          </a:r>
        </a:p>
      </dsp:txBody>
      <dsp:txXfrm>
        <a:off x="623506" y="2699554"/>
        <a:ext cx="5284439" cy="539832"/>
      </dsp:txXfrm>
    </dsp:sp>
    <dsp:sp modelId="{938385A3-99A5-40B8-BE7A-516EDE96CC95}">
      <dsp:nvSpPr>
        <dsp:cNvPr id="0" name=""/>
        <dsp:cNvSpPr/>
      </dsp:nvSpPr>
      <dsp:spPr>
        <a:xfrm>
          <a:off x="0" y="3374345"/>
          <a:ext cx="5907946" cy="53983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2F726D-1D1B-4001-8823-B2C2C7261304}">
      <dsp:nvSpPr>
        <dsp:cNvPr id="0" name=""/>
        <dsp:cNvSpPr/>
      </dsp:nvSpPr>
      <dsp:spPr>
        <a:xfrm>
          <a:off x="163299" y="3495807"/>
          <a:ext cx="296907" cy="29690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6E926F-F8E0-4718-9DF7-70A65AB1B61A}">
      <dsp:nvSpPr>
        <dsp:cNvPr id="0" name=""/>
        <dsp:cNvSpPr/>
      </dsp:nvSpPr>
      <dsp:spPr>
        <a:xfrm>
          <a:off x="623506" y="3374345"/>
          <a:ext cx="5284439" cy="539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32" tIns="57132" rIns="57132" bIns="57132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Related it to your environments and give examples</a:t>
          </a:r>
        </a:p>
      </dsp:txBody>
      <dsp:txXfrm>
        <a:off x="623506" y="3374345"/>
        <a:ext cx="5284439" cy="539832"/>
      </dsp:txXfrm>
    </dsp:sp>
    <dsp:sp modelId="{03C95D78-07AA-44E0-AF69-BD19430679C3}">
      <dsp:nvSpPr>
        <dsp:cNvPr id="0" name=""/>
        <dsp:cNvSpPr/>
      </dsp:nvSpPr>
      <dsp:spPr>
        <a:xfrm>
          <a:off x="0" y="4049136"/>
          <a:ext cx="5907946" cy="53983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077C8A-608E-4E8B-812F-E3E5183B2B46}">
      <dsp:nvSpPr>
        <dsp:cNvPr id="0" name=""/>
        <dsp:cNvSpPr/>
      </dsp:nvSpPr>
      <dsp:spPr>
        <a:xfrm>
          <a:off x="163299" y="4170598"/>
          <a:ext cx="296907" cy="296907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A7FBF6-6A8C-4802-9F96-9E5FA12EE32B}">
      <dsp:nvSpPr>
        <dsp:cNvPr id="0" name=""/>
        <dsp:cNvSpPr/>
      </dsp:nvSpPr>
      <dsp:spPr>
        <a:xfrm>
          <a:off x="623506" y="4049136"/>
          <a:ext cx="5284439" cy="539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32" tIns="57132" rIns="57132" bIns="57132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There is never a dull question!</a:t>
          </a:r>
        </a:p>
      </dsp:txBody>
      <dsp:txXfrm>
        <a:off x="623506" y="4049136"/>
        <a:ext cx="5284439" cy="539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563F8-AB43-492E-821A-1522993872F4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243AE-AD24-4F2D-A5D1-83D43D483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061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243AE-AD24-4F2D-A5D1-83D43D483D3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820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243AE-AD24-4F2D-A5D1-83D43D483D3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644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243AE-AD24-4F2D-A5D1-83D43D483D3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908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BC36D-940E-4662-9985-BDA34EDFA7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75215" y="3491345"/>
            <a:ext cx="5641570" cy="1239054"/>
          </a:xfrm>
        </p:spPr>
        <p:txBody>
          <a:bodyPr anchor="ctr"/>
          <a:lstStyle>
            <a:lvl1pPr algn="ctr">
              <a:lnSpc>
                <a:spcPct val="80000"/>
              </a:lnSpc>
              <a:defRPr sz="4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2FDE0A4-AE19-4211-A8A8-95F595755762}"/>
              </a:ext>
            </a:extLst>
          </p:cNvPr>
          <p:cNvCxnSpPr/>
          <p:nvPr userDrawn="1"/>
        </p:nvCxnSpPr>
        <p:spPr>
          <a:xfrm>
            <a:off x="612775" y="2736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544C6F2-FFF3-461B-87F0-15BE999D4370}"/>
              </a:ext>
            </a:extLst>
          </p:cNvPr>
          <p:cNvCxnSpPr/>
          <p:nvPr userDrawn="1"/>
        </p:nvCxnSpPr>
        <p:spPr>
          <a:xfrm>
            <a:off x="612775" y="65700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7268BA6-98BD-4DF4-8176-2C706C013E69}"/>
              </a:ext>
            </a:extLst>
          </p:cNvPr>
          <p:cNvCxnSpPr/>
          <p:nvPr userDrawn="1"/>
        </p:nvCxnSpPr>
        <p:spPr>
          <a:xfrm>
            <a:off x="4508400" y="3387600"/>
            <a:ext cx="3175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F157FAF-DABF-4232-9530-3EC27D178C2E}"/>
              </a:ext>
            </a:extLst>
          </p:cNvPr>
          <p:cNvCxnSpPr/>
          <p:nvPr userDrawn="1"/>
        </p:nvCxnSpPr>
        <p:spPr>
          <a:xfrm>
            <a:off x="4508400" y="4730400"/>
            <a:ext cx="3175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86502684-23B0-494C-8229-D6F721646F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4707" y="2019600"/>
            <a:ext cx="862586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72014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29F3D-FCE8-40E0-8E2F-15971AAB1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C6D19-18C2-4057-9B00-D16D634FDD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775" y="1807200"/>
            <a:ext cx="54108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71B845-735F-42D6-B9BF-067EB31AC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3200" y="1807200"/>
            <a:ext cx="54108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3F673D-9AA1-4EA4-B96F-001CA1F24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1C1DB2-E08C-4840-8FEC-D2D77C6E3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FC31F-F2F4-4807-B814-C9F60636F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08163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3795" userDrawn="1">
          <p15:clr>
            <a:srgbClr val="FBAE40"/>
          </p15:clr>
        </p15:guide>
        <p15:guide id="2" pos="3885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29F3D-FCE8-40E0-8E2F-15971AAB1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C6D19-18C2-4057-9B00-D16D634FDD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775" y="1807200"/>
            <a:ext cx="54108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71B845-735F-42D6-B9BF-067EB31AC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3200" y="1807200"/>
            <a:ext cx="54108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3F673D-9AA1-4EA4-B96F-001CA1F24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1C1DB2-E08C-4840-8FEC-D2D77C6E3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FC31F-F2F4-4807-B814-C9F60636F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B820FA1-ABAE-4982-B655-5EA1CBFFBD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80000" y="460444"/>
            <a:ext cx="597696" cy="79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35496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3795">
          <p15:clr>
            <a:srgbClr val="FBAE40"/>
          </p15:clr>
        </p15:guide>
        <p15:guide id="2" pos="3885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DBBB9C9-66A6-465D-A6D9-D3BFA29FCA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A03A44-8F51-4B79-B8DC-9B3ABBAD2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460375"/>
            <a:ext cx="5122800" cy="79206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33088-111D-48B0-80BD-08CFBD96E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75" y="1808162"/>
            <a:ext cx="5122800" cy="458936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FB218-40ED-4088-B167-23459A492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EE86E-3190-4B16-955D-E939ADDFA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5D76F-F138-4AB1-AB15-8BDD3572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664553-7BAF-4AE2-A64E-6D377E2DF25C}"/>
              </a:ext>
            </a:extLst>
          </p:cNvPr>
          <p:cNvCxnSpPr>
            <a:cxnSpLocks/>
          </p:cNvCxnSpPr>
          <p:nvPr userDrawn="1"/>
        </p:nvCxnSpPr>
        <p:spPr>
          <a:xfrm>
            <a:off x="612775" y="1378800"/>
            <a:ext cx="51228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1BA8FB0-BDB7-4D4E-ADAB-54AFC2E69B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80000" y="460375"/>
            <a:ext cx="597600" cy="7921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60098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 Righ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DBBB9C9-66A6-465D-A6D9-D3BFA29FCA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A03A44-8F51-4B79-B8DC-9B3ABBAD2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460375"/>
            <a:ext cx="5122800" cy="792069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33088-111D-48B0-80BD-08CFBD96E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75" y="1808162"/>
            <a:ext cx="5122800" cy="458936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FB218-40ED-4088-B167-23459A492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EE86E-3190-4B16-955D-E939ADDFA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5D76F-F138-4AB1-AB15-8BDD3572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664553-7BAF-4AE2-A64E-6D377E2DF25C}"/>
              </a:ext>
            </a:extLst>
          </p:cNvPr>
          <p:cNvCxnSpPr>
            <a:cxnSpLocks/>
          </p:cNvCxnSpPr>
          <p:nvPr userDrawn="1"/>
        </p:nvCxnSpPr>
        <p:spPr>
          <a:xfrm>
            <a:off x="612775" y="1378800"/>
            <a:ext cx="51228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1BA8FB0-BDB7-4D4E-ADAB-54AFC2E69B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80000" y="460375"/>
            <a:ext cx="597600" cy="7921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704226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DBBB9C9-66A6-465D-A6D9-D3BFA29FCA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A03A44-8F51-4B79-B8DC-9B3ABBAD2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8013" y="460375"/>
            <a:ext cx="4348532" cy="79206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33088-111D-48B0-80BD-08CFBD96E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8013" y="1808162"/>
            <a:ext cx="5122800" cy="458936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FB218-40ED-4088-B167-23459A492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EE86E-3190-4B16-955D-E939ADDFA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5D76F-F138-4AB1-AB15-8BDD3572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664553-7BAF-4AE2-A64E-6D377E2DF25C}"/>
              </a:ext>
            </a:extLst>
          </p:cNvPr>
          <p:cNvCxnSpPr>
            <a:cxnSpLocks/>
          </p:cNvCxnSpPr>
          <p:nvPr userDrawn="1"/>
        </p:nvCxnSpPr>
        <p:spPr>
          <a:xfrm>
            <a:off x="6458013" y="1378800"/>
            <a:ext cx="51228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C2BDE92C-9865-4553-AEAE-4607DBED7A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00" y="460444"/>
            <a:ext cx="597696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37218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 Lef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DBBB9C9-66A6-465D-A6D9-D3BFA29FCA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A03A44-8F51-4B79-B8DC-9B3ABBAD2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8013" y="460375"/>
            <a:ext cx="4348532" cy="792069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33088-111D-48B0-80BD-08CFBD96E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8013" y="1808162"/>
            <a:ext cx="5122800" cy="458936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FB218-40ED-4088-B167-23459A492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EE86E-3190-4B16-955D-E939ADDFA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5D76F-F138-4AB1-AB15-8BDD3572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664553-7BAF-4AE2-A64E-6D377E2DF25C}"/>
              </a:ext>
            </a:extLst>
          </p:cNvPr>
          <p:cNvCxnSpPr>
            <a:cxnSpLocks/>
          </p:cNvCxnSpPr>
          <p:nvPr userDrawn="1"/>
        </p:nvCxnSpPr>
        <p:spPr>
          <a:xfrm>
            <a:off x="6458013" y="1378800"/>
            <a:ext cx="51228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184E5BD9-411B-491B-BE50-1DC42D8540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80000" y="460444"/>
            <a:ext cx="597696" cy="79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902876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ix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31735-BB58-4314-8D6C-881CA1B34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98BE02-6278-451B-9FC4-F7FE13061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158382-AAF5-4615-AE9D-27C305C27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4E6B4A-A945-4C3C-A06E-AC67D538C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57D8C76-8E84-477E-958B-543219424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75" y="1808163"/>
            <a:ext cx="10964921" cy="56373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2331256-8AB7-4C63-8565-53FA7C50A2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24400" y="2465999"/>
            <a:ext cx="2077200" cy="1206863"/>
          </a:xfrm>
        </p:spPr>
        <p:txBody>
          <a:bodyPr/>
          <a:lstStyle>
            <a:lvl1pPr algn="ctr">
              <a:spcAft>
                <a:spcPts val="283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latin typeface="+mj-lt"/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B4C33F06-6278-40BF-88A0-812AC2A04C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57400" y="2465999"/>
            <a:ext cx="2077200" cy="1206863"/>
          </a:xfrm>
        </p:spPr>
        <p:txBody>
          <a:bodyPr/>
          <a:lstStyle>
            <a:lvl1pPr algn="ctr">
              <a:spcAft>
                <a:spcPts val="283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latin typeface="+mj-lt"/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5DB898EE-5E2F-4CB3-BFA5-B274E517044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90400" y="2465999"/>
            <a:ext cx="2077200" cy="1206863"/>
          </a:xfrm>
        </p:spPr>
        <p:txBody>
          <a:bodyPr/>
          <a:lstStyle>
            <a:lvl1pPr algn="ctr">
              <a:spcAft>
                <a:spcPts val="283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latin typeface="+mj-lt"/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314B1C28-4D3F-4E74-AA3B-C2D02CD58DE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724400" y="4370400"/>
            <a:ext cx="2077200" cy="1206863"/>
          </a:xfrm>
        </p:spPr>
        <p:txBody>
          <a:bodyPr/>
          <a:lstStyle>
            <a:lvl1pPr algn="ctr">
              <a:spcAft>
                <a:spcPts val="283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latin typeface="+mj-lt"/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1A322CF4-AD65-4014-89A7-34635BDCE86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057400" y="4370400"/>
            <a:ext cx="2077200" cy="1206863"/>
          </a:xfrm>
        </p:spPr>
        <p:txBody>
          <a:bodyPr/>
          <a:lstStyle>
            <a:lvl1pPr algn="ctr">
              <a:spcAft>
                <a:spcPts val="283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latin typeface="+mj-lt"/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A2FE364A-A096-4AF4-A7D4-0A71A95F420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90400" y="4370400"/>
            <a:ext cx="2077200" cy="1206863"/>
          </a:xfrm>
        </p:spPr>
        <p:txBody>
          <a:bodyPr/>
          <a:lstStyle>
            <a:lvl1pPr algn="ctr">
              <a:spcAft>
                <a:spcPts val="283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latin typeface="+mj-lt"/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99196756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ix Captions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31735-BB58-4314-8D6C-881CA1B34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98BE02-6278-451B-9FC4-F7FE13061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158382-AAF5-4615-AE9D-27C305C27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4E6B4A-A945-4C3C-A06E-AC67D538C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57D8C76-8E84-477E-958B-543219424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75" y="1808163"/>
            <a:ext cx="10964921" cy="56373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2331256-8AB7-4C63-8565-53FA7C50A2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24400" y="2465999"/>
            <a:ext cx="2077200" cy="1206863"/>
          </a:xfrm>
        </p:spPr>
        <p:txBody>
          <a:bodyPr/>
          <a:lstStyle>
            <a:lvl1pPr algn="ctr">
              <a:spcAft>
                <a:spcPts val="283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solidFill>
                  <a:schemeClr val="accent1"/>
                </a:solidFill>
                <a:latin typeface="+mj-lt"/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B4C33F06-6278-40BF-88A0-812AC2A04C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57400" y="2465999"/>
            <a:ext cx="2077200" cy="1206863"/>
          </a:xfrm>
        </p:spPr>
        <p:txBody>
          <a:bodyPr/>
          <a:lstStyle>
            <a:lvl1pPr algn="ctr">
              <a:spcAft>
                <a:spcPts val="283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solidFill>
                  <a:schemeClr val="accent1"/>
                </a:solidFill>
                <a:latin typeface="+mj-lt"/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5DB898EE-5E2F-4CB3-BFA5-B274E517044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90400" y="2465999"/>
            <a:ext cx="2077200" cy="1206863"/>
          </a:xfrm>
        </p:spPr>
        <p:txBody>
          <a:bodyPr/>
          <a:lstStyle>
            <a:lvl1pPr algn="ctr">
              <a:spcAft>
                <a:spcPts val="283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solidFill>
                  <a:schemeClr val="accent1"/>
                </a:solidFill>
                <a:latin typeface="+mj-lt"/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314B1C28-4D3F-4E74-AA3B-C2D02CD58DE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724400" y="4370400"/>
            <a:ext cx="2077200" cy="1206863"/>
          </a:xfrm>
        </p:spPr>
        <p:txBody>
          <a:bodyPr/>
          <a:lstStyle>
            <a:lvl1pPr algn="ctr">
              <a:spcAft>
                <a:spcPts val="283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solidFill>
                  <a:schemeClr val="accent1"/>
                </a:solidFill>
                <a:latin typeface="+mj-lt"/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1A322CF4-AD65-4014-89A7-34635BDCE86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057400" y="4370400"/>
            <a:ext cx="2077200" cy="1206863"/>
          </a:xfrm>
        </p:spPr>
        <p:txBody>
          <a:bodyPr/>
          <a:lstStyle>
            <a:lvl1pPr algn="ctr">
              <a:spcAft>
                <a:spcPts val="283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solidFill>
                  <a:schemeClr val="accent1"/>
                </a:solidFill>
                <a:latin typeface="+mj-lt"/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A2FE364A-A096-4AF4-A7D4-0A71A95F420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90400" y="4370400"/>
            <a:ext cx="2077200" cy="1206863"/>
          </a:xfrm>
        </p:spPr>
        <p:txBody>
          <a:bodyPr/>
          <a:lstStyle>
            <a:lvl1pPr algn="ctr">
              <a:spcAft>
                <a:spcPts val="283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solidFill>
                  <a:schemeClr val="accent1"/>
                </a:solidFill>
                <a:latin typeface="+mj-lt"/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E7FC285-E5CF-4643-BA55-9615C3B309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80000" y="460444"/>
            <a:ext cx="597696" cy="79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463116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47CFA7-4CD5-4F26-BE55-DC1791109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E3A1CE-4341-4B4B-98FC-EEDACE31BB8F}"/>
              </a:ext>
            </a:extLst>
          </p:cNvPr>
          <p:cNvCxnSpPr/>
          <p:nvPr userDrawn="1"/>
        </p:nvCxnSpPr>
        <p:spPr>
          <a:xfrm>
            <a:off x="612775" y="2736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D8F7BDC-E046-4B2B-AA8B-B2A6704E60DB}"/>
              </a:ext>
            </a:extLst>
          </p:cNvPr>
          <p:cNvCxnSpPr/>
          <p:nvPr userDrawn="1"/>
        </p:nvCxnSpPr>
        <p:spPr>
          <a:xfrm>
            <a:off x="612775" y="65700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4C3C62C-78E4-4626-80E2-E66043A8BB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2776" y="576350"/>
            <a:ext cx="10968038" cy="5824450"/>
          </a:xfrm>
        </p:spPr>
        <p:txBody>
          <a:bodyPr anchor="ctr"/>
          <a:lstStyle>
            <a:lvl1pPr algn="ctr">
              <a:spcAft>
                <a:spcPts val="0"/>
              </a:spcAft>
              <a:defRPr sz="5600" cap="all" baseline="0"/>
            </a:lvl1pPr>
            <a:lvl2pPr>
              <a:spcAft>
                <a:spcPts val="0"/>
              </a:spcAft>
              <a:defRPr sz="5600"/>
            </a:lvl2pPr>
            <a:lvl3pPr>
              <a:spcAft>
                <a:spcPts val="0"/>
              </a:spcAft>
              <a:defRPr sz="5600"/>
            </a:lvl3pPr>
            <a:lvl4pPr>
              <a:spcAft>
                <a:spcPts val="0"/>
              </a:spcAft>
              <a:defRPr sz="5600"/>
            </a:lvl4pPr>
            <a:lvl5pPr>
              <a:spcAft>
                <a:spcPts val="0"/>
              </a:spcAft>
              <a:defRPr sz="56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4226120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hite/R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47CFA7-4CD5-4F26-BE55-DC1791109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E3A1CE-4341-4B4B-98FC-EEDACE31BB8F}"/>
              </a:ext>
            </a:extLst>
          </p:cNvPr>
          <p:cNvCxnSpPr/>
          <p:nvPr userDrawn="1"/>
        </p:nvCxnSpPr>
        <p:spPr>
          <a:xfrm>
            <a:off x="612775" y="2736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D8F7BDC-E046-4B2B-AA8B-B2A6704E60DB}"/>
              </a:ext>
            </a:extLst>
          </p:cNvPr>
          <p:cNvCxnSpPr/>
          <p:nvPr userDrawn="1"/>
        </p:nvCxnSpPr>
        <p:spPr>
          <a:xfrm>
            <a:off x="612775" y="65700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4C3C62C-78E4-4626-80E2-E66043A8BB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2776" y="576350"/>
            <a:ext cx="10968038" cy="5824450"/>
          </a:xfrm>
        </p:spPr>
        <p:txBody>
          <a:bodyPr anchor="ctr"/>
          <a:lstStyle>
            <a:lvl1pPr algn="ctr">
              <a:spcAft>
                <a:spcPts val="0"/>
              </a:spcAft>
              <a:defRPr sz="5600" cap="all" baseline="0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 sz="5600"/>
            </a:lvl2pPr>
            <a:lvl3pPr>
              <a:spcAft>
                <a:spcPts val="0"/>
              </a:spcAft>
              <a:defRPr sz="5600"/>
            </a:lvl3pPr>
            <a:lvl4pPr>
              <a:spcAft>
                <a:spcPts val="0"/>
              </a:spcAft>
              <a:defRPr sz="5600"/>
            </a:lvl4pPr>
            <a:lvl5pPr>
              <a:spcAft>
                <a:spcPts val="0"/>
              </a:spcAft>
              <a:defRPr sz="56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693098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2FDE0A4-AE19-4211-A8A8-95F595755762}"/>
              </a:ext>
            </a:extLst>
          </p:cNvPr>
          <p:cNvCxnSpPr/>
          <p:nvPr userDrawn="1"/>
        </p:nvCxnSpPr>
        <p:spPr>
          <a:xfrm>
            <a:off x="612775" y="2736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544C6F2-FFF3-461B-87F0-15BE999D4370}"/>
              </a:ext>
            </a:extLst>
          </p:cNvPr>
          <p:cNvCxnSpPr/>
          <p:nvPr userDrawn="1"/>
        </p:nvCxnSpPr>
        <p:spPr>
          <a:xfrm>
            <a:off x="612775" y="65700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7268BA6-98BD-4DF4-8176-2C706C013E69}"/>
              </a:ext>
            </a:extLst>
          </p:cNvPr>
          <p:cNvCxnSpPr/>
          <p:nvPr userDrawn="1"/>
        </p:nvCxnSpPr>
        <p:spPr>
          <a:xfrm>
            <a:off x="4508400" y="3387600"/>
            <a:ext cx="3175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F157FAF-DABF-4232-9530-3EC27D178C2E}"/>
              </a:ext>
            </a:extLst>
          </p:cNvPr>
          <p:cNvCxnSpPr/>
          <p:nvPr userDrawn="1"/>
        </p:nvCxnSpPr>
        <p:spPr>
          <a:xfrm>
            <a:off x="4508400" y="4730400"/>
            <a:ext cx="3175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86502684-23B0-494C-8229-D6F721646F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4707" y="2019600"/>
            <a:ext cx="862586" cy="1143002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8357B511-0536-44B6-BE50-9EFFE2B48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75215" y="3491345"/>
            <a:ext cx="5641570" cy="1239054"/>
          </a:xfrm>
        </p:spPr>
        <p:txBody>
          <a:bodyPr anchor="ctr"/>
          <a:lstStyle>
            <a:lvl1pPr algn="ctr">
              <a:lnSpc>
                <a:spcPct val="8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1073729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hite/Gre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47CFA7-4CD5-4F26-BE55-DC1791109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E3A1CE-4341-4B4B-98FC-EEDACE31BB8F}"/>
              </a:ext>
            </a:extLst>
          </p:cNvPr>
          <p:cNvCxnSpPr/>
          <p:nvPr userDrawn="1"/>
        </p:nvCxnSpPr>
        <p:spPr>
          <a:xfrm>
            <a:off x="612775" y="2736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D8F7BDC-E046-4B2B-AA8B-B2A6704E60DB}"/>
              </a:ext>
            </a:extLst>
          </p:cNvPr>
          <p:cNvCxnSpPr/>
          <p:nvPr userDrawn="1"/>
        </p:nvCxnSpPr>
        <p:spPr>
          <a:xfrm>
            <a:off x="612775" y="65700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4C3C62C-78E4-4626-80E2-E66043A8BB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2776" y="576350"/>
            <a:ext cx="10968038" cy="5824450"/>
          </a:xfrm>
        </p:spPr>
        <p:txBody>
          <a:bodyPr anchor="ctr"/>
          <a:lstStyle>
            <a:lvl1pPr algn="ctr">
              <a:spcAft>
                <a:spcPts val="0"/>
              </a:spcAft>
              <a:defRPr sz="5600" cap="all" baseline="0">
                <a:solidFill>
                  <a:schemeClr val="accent3"/>
                </a:solidFill>
              </a:defRPr>
            </a:lvl1pPr>
            <a:lvl2pPr>
              <a:spcAft>
                <a:spcPts val="0"/>
              </a:spcAft>
              <a:defRPr sz="5600"/>
            </a:lvl2pPr>
            <a:lvl3pPr>
              <a:spcAft>
                <a:spcPts val="0"/>
              </a:spcAft>
              <a:defRPr sz="5600"/>
            </a:lvl3pPr>
            <a:lvl4pPr>
              <a:spcAft>
                <a:spcPts val="0"/>
              </a:spcAft>
              <a:defRPr sz="5600"/>
            </a:lvl4pPr>
            <a:lvl5pPr>
              <a:spcAft>
                <a:spcPts val="0"/>
              </a:spcAft>
              <a:defRPr sz="56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6071547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2A020-6AE2-4AE2-833E-2FEB23FB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1808165"/>
            <a:ext cx="7146000" cy="798235"/>
          </a:xfrm>
        </p:spPr>
        <p:txBody>
          <a:bodyPr/>
          <a:lstStyle>
            <a:lvl1pPr>
              <a:defRPr sz="17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CCDE9-8EC3-441C-AFD5-A074A6599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F4A0DA-F6B2-4562-8A73-EBCE510E2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CD223F-2BA6-45DA-B664-EF4714AB4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1910787-E73A-4079-85E6-5FC66E76A020}"/>
              </a:ext>
            </a:extLst>
          </p:cNvPr>
          <p:cNvCxnSpPr/>
          <p:nvPr userDrawn="1"/>
        </p:nvCxnSpPr>
        <p:spPr>
          <a:xfrm>
            <a:off x="612775" y="2790000"/>
            <a:ext cx="714600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DB64AAA-8889-4678-831F-969E063417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2775" y="3024000"/>
            <a:ext cx="7145338" cy="2260600"/>
          </a:xfrm>
        </p:spPr>
        <p:txBody>
          <a:bodyPr/>
          <a:lstStyle>
            <a:lvl1pPr>
              <a:defRPr sz="3400" cap="all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337B44-F484-47D2-AE92-BACF869145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78800" y="1568192"/>
            <a:ext cx="2819406" cy="372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014099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Sourc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2A020-6AE2-4AE2-833E-2FEB23FB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1808165"/>
            <a:ext cx="7146000" cy="798235"/>
          </a:xfrm>
        </p:spPr>
        <p:txBody>
          <a:bodyPr/>
          <a:lstStyle>
            <a:lvl1pPr>
              <a:defRPr sz="17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CCDE9-8EC3-441C-AFD5-A074A6599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F4A0DA-F6B2-4562-8A73-EBCE510E2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CD223F-2BA6-45DA-B664-EF4714AB4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1910787-E73A-4079-85E6-5FC66E76A020}"/>
              </a:ext>
            </a:extLst>
          </p:cNvPr>
          <p:cNvCxnSpPr/>
          <p:nvPr userDrawn="1"/>
        </p:nvCxnSpPr>
        <p:spPr>
          <a:xfrm>
            <a:off x="612775" y="2790000"/>
            <a:ext cx="714600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DB64AAA-8889-4678-831F-969E063417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2775" y="3024000"/>
            <a:ext cx="7145338" cy="2260600"/>
          </a:xfrm>
        </p:spPr>
        <p:txBody>
          <a:bodyPr/>
          <a:lstStyle>
            <a:lvl1pPr>
              <a:defRPr sz="3400" cap="all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337B44-F484-47D2-AE92-BACF869145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78800" y="1568192"/>
            <a:ext cx="2819405" cy="372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3505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B7634-4623-4AEC-9D6A-7D636F024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DD7326-8E47-45CA-B8A7-D14D7421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1E24B8-466E-4295-B50D-D689F7E9A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D0B4B9-C154-419D-AB84-3B30C1406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44317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B7634-4623-4AEC-9D6A-7D636F024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DD7326-8E47-45CA-B8A7-D14D7421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1E24B8-466E-4295-B50D-D689F7E9A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D0B4B9-C154-419D-AB84-3B30C1406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E6ED07-3304-4D38-A2ED-2121B95A78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80000" y="460444"/>
            <a:ext cx="597696" cy="79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362043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5A7274-B670-4171-A7FB-DFBB24AD4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402956-1882-426B-ACD9-9A7D3C829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1E465C-C2FB-42BF-8211-F1E61B768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D7FB3A-E0C5-4F7C-829E-3510C7D71F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00" y="460444"/>
            <a:ext cx="597696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70525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5A7274-B670-4171-A7FB-DFBB24AD4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402956-1882-426B-ACD9-9A7D3C829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1E465C-C2FB-42BF-8211-F1E61B768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D11001-B980-4098-81BD-AE8A4955B7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80000" y="460444"/>
            <a:ext cx="597696" cy="79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54197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E2A81-E2FD-4AEA-B5A1-288771618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810" y="2293199"/>
            <a:ext cx="5488190" cy="957595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70FBF-6E8F-4815-9AAB-E80F2452F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810" y="3607200"/>
            <a:ext cx="5488190" cy="1500187"/>
          </a:xfrm>
        </p:spPr>
        <p:txBody>
          <a:bodyPr/>
          <a:lstStyle>
            <a:lvl1pPr marL="0" indent="0">
              <a:buNone/>
              <a:defRPr sz="21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63C8E-CA98-4CE5-8E28-77FCD280B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5FF0B-84E2-4514-B6C5-E7C030B65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87B17-41DC-4310-91C1-4AB7CD2C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774EF32-0809-4FCF-B633-B0A17E05F85C}"/>
              </a:ext>
            </a:extLst>
          </p:cNvPr>
          <p:cNvCxnSpPr/>
          <p:nvPr userDrawn="1"/>
        </p:nvCxnSpPr>
        <p:spPr>
          <a:xfrm>
            <a:off x="612775" y="33876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E2F5B222-2DAE-44D7-BCA1-0E816E6695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00" y="460444"/>
            <a:ext cx="597696" cy="792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17B86D3-FC59-4BC2-8241-EB262F92DF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800" y="2126702"/>
            <a:ext cx="4967829" cy="313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0044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E2A81-E2FD-4AEA-B5A1-288771618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810" y="2293199"/>
            <a:ext cx="5488190" cy="957591"/>
          </a:xfrm>
        </p:spPr>
        <p:txBody>
          <a:bodyPr anchor="b"/>
          <a:lstStyle>
            <a:lvl1pPr>
              <a:lnSpc>
                <a:spcPct val="8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70FBF-6E8F-4815-9AAB-E80F2452F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810" y="3607200"/>
            <a:ext cx="5488190" cy="1500187"/>
          </a:xfrm>
        </p:spPr>
        <p:txBody>
          <a:bodyPr/>
          <a:lstStyle>
            <a:lvl1pPr marL="0" indent="0">
              <a:buNone/>
              <a:defRPr sz="21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63C8E-CA98-4CE5-8E28-77FCD280B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5FF0B-84E2-4514-B6C5-E7C030B65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87B17-41DC-4310-91C1-4AB7CD2C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774EF32-0809-4FCF-B633-B0A17E05F85C}"/>
              </a:ext>
            </a:extLst>
          </p:cNvPr>
          <p:cNvCxnSpPr/>
          <p:nvPr userDrawn="1"/>
        </p:nvCxnSpPr>
        <p:spPr>
          <a:xfrm>
            <a:off x="612775" y="33876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E2F5B222-2DAE-44D7-BCA1-0E816E6695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80000" y="460444"/>
            <a:ext cx="597696" cy="7919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17B86D3-FC59-4BC2-8241-EB262F92DF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38800" y="2126702"/>
            <a:ext cx="4967829" cy="313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65554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Image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E2A81-E2FD-4AEA-B5A1-288771618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810" y="2293200"/>
            <a:ext cx="5488190" cy="892800"/>
          </a:xfrm>
        </p:spPr>
        <p:txBody>
          <a:bodyPr anchor="b"/>
          <a:lstStyle>
            <a:lvl1pPr>
              <a:lnSpc>
                <a:spcPct val="8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87B17-41DC-4310-91C1-4AB7CD2C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774EF32-0809-4FCF-B633-B0A17E05F85C}"/>
              </a:ext>
            </a:extLst>
          </p:cNvPr>
          <p:cNvCxnSpPr/>
          <p:nvPr userDrawn="1"/>
        </p:nvCxnSpPr>
        <p:spPr>
          <a:xfrm>
            <a:off x="612775" y="33876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E2F5B222-2DAE-44D7-BCA1-0E816E6695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80000" y="460444"/>
            <a:ext cx="597696" cy="79199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543501-4126-4B2D-A295-DFE433C845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7809" y="6443392"/>
            <a:ext cx="5488191" cy="205200"/>
          </a:xfrm>
        </p:spPr>
        <p:txBody>
          <a:bodyPr anchor="ctr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Image source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73384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is Is Our Game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FEF87BF-6EC4-4D27-B6EE-28FCCE68B1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905" y="799200"/>
            <a:ext cx="2996190" cy="180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74890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is Is Our Game alternative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FEF87BF-6EC4-4D27-B6EE-28FCCE68B1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623" y="4599428"/>
            <a:ext cx="2996190" cy="180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46612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03A44-8F51-4B79-B8DC-9B3ABBAD2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33088-111D-48B0-80BD-08CFBD96E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FB218-40ED-4088-B167-23459A492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EE86E-3190-4B16-955D-E939ADDFA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5D76F-F138-4AB1-AB15-8BDD3572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48622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03A44-8F51-4B79-B8DC-9B3ABBAD2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33088-111D-48B0-80BD-08CFBD96E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FB218-40ED-4088-B167-23459A492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EE86E-3190-4B16-955D-E939ADDFA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5D76F-F138-4AB1-AB15-8BDD3572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234B4E-C349-411B-9F24-C50EC17B2A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80000" y="460444"/>
            <a:ext cx="597696" cy="79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24607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E307D6-B53D-44AC-BD15-1C16BB1FC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460375"/>
            <a:ext cx="9733800" cy="79206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1A15A6-254A-4C84-A5F0-28E6B06C0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775" y="1808162"/>
            <a:ext cx="10964921" cy="458936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5533B-40A9-4ED2-8B7A-D8079EB1F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97735" y="6444001"/>
            <a:ext cx="2743200" cy="205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0D012-DF5A-46CA-92C8-D2888C5CBE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2775" y="6444001"/>
            <a:ext cx="4114800" cy="205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8FCB7-9571-45AE-B7E1-2EAEE6E63C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90800" y="6444000"/>
            <a:ext cx="601200" cy="205200"/>
          </a:xfrm>
          <a:custGeom>
            <a:avLst/>
            <a:gdLst>
              <a:gd name="connsiteX0" fmla="*/ 0 w 601200"/>
              <a:gd name="connsiteY0" fmla="*/ 0 h 205200"/>
              <a:gd name="connsiteX1" fmla="*/ 601200 w 601200"/>
              <a:gd name="connsiteY1" fmla="*/ 0 h 205200"/>
              <a:gd name="connsiteX2" fmla="*/ 601200 w 601200"/>
              <a:gd name="connsiteY2" fmla="*/ 205200 h 205200"/>
              <a:gd name="connsiteX3" fmla="*/ 0 w 601200"/>
              <a:gd name="connsiteY3" fmla="*/ 205200 h 205200"/>
              <a:gd name="connsiteX4" fmla="*/ 0 w 601200"/>
              <a:gd name="connsiteY4" fmla="*/ 0 h 205200"/>
              <a:gd name="connsiteX0" fmla="*/ 173220 w 601200"/>
              <a:gd name="connsiteY0" fmla="*/ 0 h 205200"/>
              <a:gd name="connsiteX1" fmla="*/ 601200 w 601200"/>
              <a:gd name="connsiteY1" fmla="*/ 0 h 205200"/>
              <a:gd name="connsiteX2" fmla="*/ 601200 w 601200"/>
              <a:gd name="connsiteY2" fmla="*/ 205200 h 205200"/>
              <a:gd name="connsiteX3" fmla="*/ 0 w 601200"/>
              <a:gd name="connsiteY3" fmla="*/ 205200 h 205200"/>
              <a:gd name="connsiteX4" fmla="*/ 173220 w 601200"/>
              <a:gd name="connsiteY4" fmla="*/ 0 h 205200"/>
              <a:gd name="connsiteX0" fmla="*/ 193207 w 601200"/>
              <a:gd name="connsiteY0" fmla="*/ 0 h 205200"/>
              <a:gd name="connsiteX1" fmla="*/ 601200 w 601200"/>
              <a:gd name="connsiteY1" fmla="*/ 0 h 205200"/>
              <a:gd name="connsiteX2" fmla="*/ 601200 w 601200"/>
              <a:gd name="connsiteY2" fmla="*/ 205200 h 205200"/>
              <a:gd name="connsiteX3" fmla="*/ 0 w 601200"/>
              <a:gd name="connsiteY3" fmla="*/ 205200 h 205200"/>
              <a:gd name="connsiteX4" fmla="*/ 193207 w 601200"/>
              <a:gd name="connsiteY4" fmla="*/ 0 h 205200"/>
              <a:gd name="connsiteX0" fmla="*/ 208662 w 601200"/>
              <a:gd name="connsiteY0" fmla="*/ 0 h 205200"/>
              <a:gd name="connsiteX1" fmla="*/ 601200 w 601200"/>
              <a:gd name="connsiteY1" fmla="*/ 0 h 205200"/>
              <a:gd name="connsiteX2" fmla="*/ 601200 w 601200"/>
              <a:gd name="connsiteY2" fmla="*/ 205200 h 205200"/>
              <a:gd name="connsiteX3" fmla="*/ 0 w 601200"/>
              <a:gd name="connsiteY3" fmla="*/ 205200 h 205200"/>
              <a:gd name="connsiteX4" fmla="*/ 208662 w 601200"/>
              <a:gd name="connsiteY4" fmla="*/ 0 h 205200"/>
              <a:gd name="connsiteX0" fmla="*/ 208662 w 601200"/>
              <a:gd name="connsiteY0" fmla="*/ 0 h 205200"/>
              <a:gd name="connsiteX1" fmla="*/ 601200 w 601200"/>
              <a:gd name="connsiteY1" fmla="*/ 0 h 205200"/>
              <a:gd name="connsiteX2" fmla="*/ 601200 w 601200"/>
              <a:gd name="connsiteY2" fmla="*/ 205200 h 205200"/>
              <a:gd name="connsiteX3" fmla="*/ 0 w 601200"/>
              <a:gd name="connsiteY3" fmla="*/ 205200 h 205200"/>
              <a:gd name="connsiteX4" fmla="*/ 208662 w 601200"/>
              <a:gd name="connsiteY4" fmla="*/ 0 h 205200"/>
              <a:gd name="connsiteX0" fmla="*/ 203511 w 601200"/>
              <a:gd name="connsiteY0" fmla="*/ 0 h 205200"/>
              <a:gd name="connsiteX1" fmla="*/ 601200 w 601200"/>
              <a:gd name="connsiteY1" fmla="*/ 0 h 205200"/>
              <a:gd name="connsiteX2" fmla="*/ 601200 w 601200"/>
              <a:gd name="connsiteY2" fmla="*/ 205200 h 205200"/>
              <a:gd name="connsiteX3" fmla="*/ 0 w 601200"/>
              <a:gd name="connsiteY3" fmla="*/ 205200 h 205200"/>
              <a:gd name="connsiteX4" fmla="*/ 203511 w 601200"/>
              <a:gd name="connsiteY4" fmla="*/ 0 h 205200"/>
              <a:gd name="connsiteX0" fmla="*/ 208662 w 601200"/>
              <a:gd name="connsiteY0" fmla="*/ 0 h 205200"/>
              <a:gd name="connsiteX1" fmla="*/ 601200 w 601200"/>
              <a:gd name="connsiteY1" fmla="*/ 0 h 205200"/>
              <a:gd name="connsiteX2" fmla="*/ 601200 w 601200"/>
              <a:gd name="connsiteY2" fmla="*/ 205200 h 205200"/>
              <a:gd name="connsiteX3" fmla="*/ 0 w 601200"/>
              <a:gd name="connsiteY3" fmla="*/ 205200 h 205200"/>
              <a:gd name="connsiteX4" fmla="*/ 208662 w 601200"/>
              <a:gd name="connsiteY4" fmla="*/ 0 h 20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200" h="205200">
                <a:moveTo>
                  <a:pt x="208662" y="0"/>
                </a:moveTo>
                <a:lnTo>
                  <a:pt x="601200" y="0"/>
                </a:lnTo>
                <a:lnTo>
                  <a:pt x="601200" y="205200"/>
                </a:lnTo>
                <a:lnTo>
                  <a:pt x="0" y="205200"/>
                </a:lnTo>
                <a:lnTo>
                  <a:pt x="208662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vert="horz" lIns="216000" tIns="0" rIns="0" bIns="0" rtlCol="0" anchor="ctr">
            <a:noAutofit/>
          </a:bodyPr>
          <a:lstStyle>
            <a:lvl1pPr algn="l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BAA6B2A5-E06A-4B92-96F1-71D38C62F6A6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8B09345-C3D7-4B34-AC56-756ACA19516D}"/>
              </a:ext>
            </a:extLst>
          </p:cNvPr>
          <p:cNvCxnSpPr/>
          <p:nvPr userDrawn="1"/>
        </p:nvCxnSpPr>
        <p:spPr>
          <a:xfrm>
            <a:off x="612775" y="13788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FE03A88D-7159-403E-A47D-600B27A6BD3B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00" y="460444"/>
            <a:ext cx="597696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39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63" r:id="rId4"/>
    <p:sldLayoutId id="2147483661" r:id="rId5"/>
    <p:sldLayoutId id="2147483674" r:id="rId6"/>
    <p:sldLayoutId id="2147483675" r:id="rId7"/>
    <p:sldLayoutId id="2147483650" r:id="rId8"/>
    <p:sldLayoutId id="2147483664" r:id="rId9"/>
    <p:sldLayoutId id="2147483652" r:id="rId10"/>
    <p:sldLayoutId id="2147483665" r:id="rId11"/>
    <p:sldLayoutId id="2147483656" r:id="rId12"/>
    <p:sldLayoutId id="2147483666" r:id="rId13"/>
    <p:sldLayoutId id="2147483657" r:id="rId14"/>
    <p:sldLayoutId id="2147483667" r:id="rId15"/>
    <p:sldLayoutId id="2147483658" r:id="rId16"/>
    <p:sldLayoutId id="2147483668" r:id="rId17"/>
    <p:sldLayoutId id="2147483659" r:id="rId18"/>
    <p:sldLayoutId id="2147483669" r:id="rId19"/>
    <p:sldLayoutId id="2147483670" r:id="rId20"/>
    <p:sldLayoutId id="2147483660" r:id="rId21"/>
    <p:sldLayoutId id="2147483671" r:id="rId22"/>
    <p:sldLayoutId id="2147483654" r:id="rId23"/>
    <p:sldLayoutId id="2147483672" r:id="rId24"/>
    <p:sldLayoutId id="2147483655" r:id="rId25"/>
    <p:sldLayoutId id="2147483673" r:id="rId26"/>
  </p:sldLayoutIdLst>
  <p:transition>
    <p:fade/>
  </p:transition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000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2040"/>
        </a:spcAft>
        <a:buFont typeface="Arial" panose="020B0604020202020204" pitchFamily="34" charset="0"/>
        <a:buNone/>
        <a:defRPr sz="1800" kern="1200">
          <a:solidFill>
            <a:schemeClr val="bg1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2040"/>
        </a:spcAft>
        <a:buFont typeface="Arial" panose="020B0604020202020204" pitchFamily="34" charset="0"/>
        <a:buNone/>
        <a:defRPr sz="1800" kern="1200" cap="all" baseline="0">
          <a:solidFill>
            <a:schemeClr val="bg1"/>
          </a:solidFill>
          <a:latin typeface="+mn-lt"/>
          <a:ea typeface="+mn-ea"/>
          <a:cs typeface="+mn-cs"/>
        </a:defRPr>
      </a:lvl2pPr>
      <a:lvl3pPr marL="162000" indent="-162000" algn="l" defTabSz="914400" rtl="0" eaLnBrk="1" latinLnBrk="0" hangingPunct="1">
        <a:lnSpc>
          <a:spcPct val="90000"/>
        </a:lnSpc>
        <a:spcBef>
          <a:spcPts val="0"/>
        </a:spcBef>
        <a:spcAft>
          <a:spcPts val="2040"/>
        </a:spcAft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324000" indent="-162000" algn="l" defTabSz="914400" rtl="0" eaLnBrk="1" latinLnBrk="0" hangingPunct="1">
        <a:lnSpc>
          <a:spcPct val="90000"/>
        </a:lnSpc>
        <a:spcBef>
          <a:spcPts val="0"/>
        </a:spcBef>
        <a:spcAft>
          <a:spcPts val="2040"/>
        </a:spcAft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4pPr>
      <a:lvl5pPr marL="486000" indent="-162000" algn="l" defTabSz="914400" rtl="0" eaLnBrk="1" latinLnBrk="0" hangingPunct="1">
        <a:lnSpc>
          <a:spcPct val="90000"/>
        </a:lnSpc>
        <a:spcBef>
          <a:spcPts val="0"/>
        </a:spcBef>
        <a:spcAft>
          <a:spcPts val="2040"/>
        </a:spcAft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5ACBF0"/>
          </p15:clr>
        </p15:guide>
        <p15:guide id="2" pos="3840" userDrawn="1">
          <p15:clr>
            <a:srgbClr val="5ACBF0"/>
          </p15:clr>
        </p15:guide>
        <p15:guide id="3" pos="386" userDrawn="1">
          <p15:clr>
            <a:srgbClr val="5ACBF0"/>
          </p15:clr>
        </p15:guide>
        <p15:guide id="4" pos="7295" userDrawn="1">
          <p15:clr>
            <a:srgbClr val="5ACBF0"/>
          </p15:clr>
        </p15:guide>
        <p15:guide id="5" orient="horz" pos="290" userDrawn="1">
          <p15:clr>
            <a:srgbClr val="5ACBF0"/>
          </p15:clr>
        </p15:guide>
        <p15:guide id="6" orient="horz" pos="1139" userDrawn="1">
          <p15:clr>
            <a:srgbClr val="5ACBF0"/>
          </p15:clr>
        </p15:guide>
        <p15:guide id="7" orient="horz" pos="4032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hyperlink" Target="https://pixabay.com/ko/%EA%B7%9C%EC%B9%99-%ED%9B%85-%ED%99%95%EC%9D%B8-%ED%91%9C%EC%8B%9C-%EB%8A%98-%EC%97%90%EC%84%9C-%EC%98%A8-%EC%82%AC%EC%9A%A9%EC%9E%90-%EC%A7%80%EC%A0%95-%EC%A0%84%ED%86%B5-%EC%84%B8%EA%B4%80-1752622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9A5EBA-806C-467A-8139-E3C190D96C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9085" y="3331029"/>
            <a:ext cx="10493829" cy="1239054"/>
          </a:xfrm>
        </p:spPr>
        <p:txBody>
          <a:bodyPr/>
          <a:lstStyle/>
          <a:p>
            <a:br>
              <a:rPr lang="en-GB" sz="3600" dirty="0"/>
            </a:br>
            <a:r>
              <a:rPr lang="en-GB" sz="3600" dirty="0"/>
              <a:t>Coaching corner</a:t>
            </a:r>
            <a:br>
              <a:rPr lang="en-GB" sz="3600" dirty="0"/>
            </a:br>
            <a:r>
              <a:rPr lang="en-GB" sz="3600" dirty="0"/>
              <a:t>Craft – Rugby Knowledge</a:t>
            </a:r>
          </a:p>
        </p:txBody>
      </p:sp>
      <p:pic>
        <p:nvPicPr>
          <p:cNvPr id="2" name="Google Shape;103;g14407f4cec7_0_156">
            <a:extLst>
              <a:ext uri="{FF2B5EF4-FFF2-40B4-BE49-F238E27FC236}">
                <a16:creationId xmlns:a16="http://schemas.microsoft.com/office/drawing/2014/main" id="{BB3784BA-84A6-E216-F5F9-539AE28ADC87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762528" y="5153566"/>
            <a:ext cx="666944" cy="666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073481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781D7B9-4DE1-0BB6-BCA4-B303FFFA8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50512"/>
            <a:ext cx="9733800" cy="792069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Coaching corner rules 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6BA207BE-369A-D7CF-B769-1D118734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90800" y="6444000"/>
            <a:ext cx="601200" cy="205200"/>
          </a:xfrm>
        </p:spPr>
        <p:txBody>
          <a:bodyPr/>
          <a:lstStyle/>
          <a:p>
            <a:pPr>
              <a:spcAft>
                <a:spcPts val="600"/>
              </a:spcAft>
            </a:pPr>
            <a:fld id="{BAA6B2A5-E06A-4B92-96F1-71D38C62F6A6}" type="slidenum">
              <a:rPr lang="en-GB" smtClean="0"/>
              <a:pPr>
                <a:spcAft>
                  <a:spcPts val="600"/>
                </a:spcAft>
              </a:pPr>
              <a:t>2</a:t>
            </a:fld>
            <a:endParaRPr lang="en-GB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774108-4A32-1416-D1EE-972244D3A5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108720"/>
              </p:ext>
            </p:extLst>
          </p:nvPr>
        </p:nvGraphicFramePr>
        <p:xfrm>
          <a:off x="612775" y="1808162"/>
          <a:ext cx="5907946" cy="4589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 descr="Icon&#10;&#10;Description automatically generated with low confidence">
            <a:extLst>
              <a:ext uri="{FF2B5EF4-FFF2-40B4-BE49-F238E27FC236}">
                <a16:creationId xmlns:a16="http://schemas.microsoft.com/office/drawing/2014/main" id="{C415AF60-1607-0B7D-26B2-DA3C0578535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7597967" y="1680146"/>
            <a:ext cx="4293433" cy="429343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69577923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8667B9D2-FAD8-6EC9-ABF5-EB89AD720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461" y="256481"/>
            <a:ext cx="9733800" cy="792069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Rugby Knowledge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14720E-40A9-1663-BB98-7FDD46E92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AA6B2A5-E06A-4B92-96F1-71D38C62F6A6}" type="slidenum">
              <a:rPr lang="en-GB" smtClean="0"/>
              <a:pPr>
                <a:spcAft>
                  <a:spcPts val="600"/>
                </a:spcAft>
              </a:pPr>
              <a:t>3</a:t>
            </a:fld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BE944A-F2C3-A8E2-F4B2-F249ACE1B1D7}"/>
              </a:ext>
            </a:extLst>
          </p:cNvPr>
          <p:cNvSpPr txBox="1"/>
          <p:nvPr/>
        </p:nvSpPr>
        <p:spPr>
          <a:xfrm>
            <a:off x="696686" y="4122057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>
              <a:lnSpc>
                <a:spcPct val="90000"/>
              </a:lnSpc>
            </a:pP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3AE0EB-7F97-3E88-87C9-6DD89D364503}"/>
              </a:ext>
            </a:extLst>
          </p:cNvPr>
          <p:cNvSpPr txBox="1"/>
          <p:nvPr/>
        </p:nvSpPr>
        <p:spPr>
          <a:xfrm>
            <a:off x="1291771" y="2423886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>
              <a:lnSpc>
                <a:spcPct val="90000"/>
              </a:lnSpc>
            </a:pP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7CAA786A-3595-7541-E542-CA06C9FCA0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521" y="1218253"/>
            <a:ext cx="6438957" cy="627615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84E3414-3963-1C7B-97E9-D4F5F1BA558B}"/>
              </a:ext>
            </a:extLst>
          </p:cNvPr>
          <p:cNvSpPr txBox="1"/>
          <p:nvPr/>
        </p:nvSpPr>
        <p:spPr>
          <a:xfrm>
            <a:off x="8412204" y="2049563"/>
            <a:ext cx="2452915" cy="222225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3"/>
                </a:solidFill>
              </a:rPr>
              <a:t>Pathway Variations</a:t>
            </a:r>
          </a:p>
          <a:p>
            <a:pPr algn="l">
              <a:lnSpc>
                <a:spcPct val="90000"/>
              </a:lnSpc>
            </a:pPr>
            <a:endParaRPr lang="en-US" dirty="0">
              <a:solidFill>
                <a:schemeClr val="accent3"/>
              </a:solidFill>
            </a:endParaRPr>
          </a:p>
          <a:p>
            <a:pPr algn="l">
              <a:lnSpc>
                <a:spcPct val="90000"/>
              </a:lnSpc>
            </a:pPr>
            <a:endParaRPr lang="en-US" dirty="0">
              <a:solidFill>
                <a:schemeClr val="accent3"/>
              </a:solidFill>
            </a:endParaRPr>
          </a:p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E489ED-7A87-99F7-B08C-FAD312131ED3}"/>
              </a:ext>
            </a:extLst>
          </p:cNvPr>
          <p:cNvSpPr txBox="1"/>
          <p:nvPr/>
        </p:nvSpPr>
        <p:spPr>
          <a:xfrm>
            <a:off x="8624005" y="3113713"/>
            <a:ext cx="2041500" cy="270896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</a:rPr>
              <a:t>Laws of the game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D02A1B-1DA7-6619-EC90-E09570CCD0CC}"/>
              </a:ext>
            </a:extLst>
          </p:cNvPr>
          <p:cNvSpPr txBox="1"/>
          <p:nvPr/>
        </p:nvSpPr>
        <p:spPr>
          <a:xfrm>
            <a:off x="8684779" y="4226534"/>
            <a:ext cx="2452915" cy="270896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Player Development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E19B1A-5B54-56A9-D893-6AFA49E42069}"/>
              </a:ext>
            </a:extLst>
          </p:cNvPr>
          <p:cNvSpPr txBox="1"/>
          <p:nvPr/>
        </p:nvSpPr>
        <p:spPr>
          <a:xfrm>
            <a:off x="8680041" y="5481661"/>
            <a:ext cx="2986379" cy="270896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</a:rPr>
              <a:t>Coaching Methodologies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280275-2D0E-4A9E-11D2-2CDD0AA95DDF}"/>
              </a:ext>
            </a:extLst>
          </p:cNvPr>
          <p:cNvSpPr txBox="1"/>
          <p:nvPr/>
        </p:nvSpPr>
        <p:spPr>
          <a:xfrm>
            <a:off x="5107839" y="1673654"/>
            <a:ext cx="1938845" cy="523131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</a:rPr>
              <a:t>How to coach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</a:rPr>
              <a:t> through games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3C679D-799D-67B4-16C8-8735D62563A2}"/>
              </a:ext>
            </a:extLst>
          </p:cNvPr>
          <p:cNvSpPr txBox="1"/>
          <p:nvPr/>
        </p:nvSpPr>
        <p:spPr>
          <a:xfrm>
            <a:off x="5107839" y="6121894"/>
            <a:ext cx="2307771" cy="270896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3"/>
                </a:solidFill>
              </a:rPr>
              <a:t>Reflective practice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BE3951-0738-988B-A7A9-BB5AECF56985}"/>
              </a:ext>
            </a:extLst>
          </p:cNvPr>
          <p:cNvSpPr txBox="1"/>
          <p:nvPr/>
        </p:nvSpPr>
        <p:spPr>
          <a:xfrm>
            <a:off x="550771" y="4229943"/>
            <a:ext cx="2986379" cy="270896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</a:rPr>
              <a:t>How to develop a culture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07E8F2-F90F-4DC1-4E47-F2364073E02A}"/>
              </a:ext>
            </a:extLst>
          </p:cNvPr>
          <p:cNvSpPr txBox="1"/>
          <p:nvPr/>
        </p:nvSpPr>
        <p:spPr>
          <a:xfrm>
            <a:off x="1895972" y="3113713"/>
            <a:ext cx="914400" cy="270896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3"/>
                </a:solidFill>
              </a:rPr>
              <a:t>Tactics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CA6336-612F-B12E-1151-FF0639E203DF}"/>
              </a:ext>
            </a:extLst>
          </p:cNvPr>
          <p:cNvSpPr txBox="1"/>
          <p:nvPr/>
        </p:nvSpPr>
        <p:spPr>
          <a:xfrm>
            <a:off x="7721600" y="-1045029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>
              <a:lnSpc>
                <a:spcPct val="90000"/>
              </a:lnSpc>
            </a:pP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C4A274-2EE2-D8D0-AD8D-489A382C853C}"/>
              </a:ext>
            </a:extLst>
          </p:cNvPr>
          <p:cNvSpPr txBox="1"/>
          <p:nvPr/>
        </p:nvSpPr>
        <p:spPr>
          <a:xfrm>
            <a:off x="1961287" y="2061337"/>
            <a:ext cx="1698171" cy="270896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Safe practice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742BA5-FE43-A5F5-FF51-805F03B7BD99}"/>
              </a:ext>
            </a:extLst>
          </p:cNvPr>
          <p:cNvSpPr txBox="1"/>
          <p:nvPr/>
        </p:nvSpPr>
        <p:spPr>
          <a:xfrm>
            <a:off x="1135133" y="5481661"/>
            <a:ext cx="2655970" cy="270896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Legal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267630504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3A16E-1603-4CBD-8463-711AC7882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 Big 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B4620-957C-44C6-84CE-8D5B5A0F7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8686" y="2458916"/>
            <a:ext cx="5102225" cy="2987040"/>
          </a:xfrm>
        </p:spPr>
        <p:txBody>
          <a:bodyPr/>
          <a:lstStyle/>
          <a:p>
            <a:r>
              <a:rPr lang="en-GB" dirty="0"/>
              <a:t>Why do we have the pathway? </a:t>
            </a:r>
          </a:p>
          <a:p>
            <a:r>
              <a:rPr lang="en-GB" dirty="0"/>
              <a:t>Where are we on the pathway and what implications does that have on my coaching?</a:t>
            </a:r>
          </a:p>
          <a:p>
            <a:r>
              <a:rPr lang="en-GB" dirty="0"/>
              <a:t>What rugby knowledge do you need to know at where your currently coaching?</a:t>
            </a:r>
          </a:p>
          <a:p>
            <a:r>
              <a:rPr lang="en-GB" dirty="0"/>
              <a:t>How do you go about applying that rugby knowledge?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5A3650-B2CF-40EE-B0CA-4C849548D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4</a:t>
            </a:fld>
            <a:endParaRPr lang="en-GB"/>
          </a:p>
        </p:txBody>
      </p:sp>
      <p:pic>
        <p:nvPicPr>
          <p:cNvPr id="8" name="Google Shape;105;g14407f4cec7_0_156">
            <a:extLst>
              <a:ext uri="{FF2B5EF4-FFF2-40B4-BE49-F238E27FC236}">
                <a16:creationId xmlns:a16="http://schemas.microsoft.com/office/drawing/2014/main" id="{EF5D7176-0CA1-87B7-D7E0-69705E9C87B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0982" y="460375"/>
            <a:ext cx="666945" cy="66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E6D904A-00EF-113F-C634-26E744558A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215" y="2184694"/>
            <a:ext cx="5568585" cy="353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7133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E30130-DB4F-4A0C-8BDA-4687D4ADC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D8F495-2DA5-419B-9C95-429A3B965D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3746" y="1369371"/>
            <a:ext cx="7145338" cy="2260600"/>
          </a:xfrm>
        </p:spPr>
        <p:txBody>
          <a:bodyPr/>
          <a:lstStyle/>
          <a:p>
            <a:r>
              <a:rPr lang="en-GB" dirty="0"/>
              <a:t>Thanks for attending and your contribution this evening.  </a:t>
            </a:r>
          </a:p>
          <a:p>
            <a:r>
              <a:rPr lang="en-GB" dirty="0"/>
              <a:t>hope to see you on the next one! </a:t>
            </a:r>
          </a:p>
        </p:txBody>
      </p:sp>
    </p:spTree>
    <p:extLst>
      <p:ext uri="{BB962C8B-B14F-4D97-AF65-F5344CB8AC3E}">
        <p14:creationId xmlns:p14="http://schemas.microsoft.com/office/powerpoint/2010/main" val="316186504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RU PPT theme">
  <a:themeElements>
    <a:clrScheme name="Custom 2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2730"/>
      </a:accent1>
      <a:accent2>
        <a:srgbClr val="CDAD5F"/>
      </a:accent2>
      <a:accent3>
        <a:srgbClr val="007934"/>
      </a:accent3>
      <a:accent4>
        <a:srgbClr val="DC0500"/>
      </a:accent4>
      <a:accent5>
        <a:srgbClr val="C3AF4B"/>
      </a:accent5>
      <a:accent6>
        <a:srgbClr val="7CD91C"/>
      </a:accent6>
      <a:hlink>
        <a:srgbClr val="0563C1"/>
      </a:hlink>
      <a:folHlink>
        <a:srgbClr val="954F72"/>
      </a:folHlink>
    </a:clrScheme>
    <a:fontScheme name="WRU brand font theme">
      <a:majorFont>
        <a:latin typeface="Choplin ExtraLight"/>
        <a:ea typeface=""/>
        <a:cs typeface=""/>
      </a:majorFont>
      <a:minorFont>
        <a:latin typeface="Choplin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lnSpc>
            <a:spcPct val="90000"/>
          </a:lnSpc>
          <a:defRPr dirty="0">
            <a:solidFill>
              <a:schemeClr val="bg1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lnSpc>
            <a:spcPct val="90000"/>
          </a:lnSpc>
          <a:defRPr dirty="0">
            <a:solidFill>
              <a:schemeClr val="accent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WRU Brand Font PowerPoint template.potx" id="{77AA7A81-EF32-49F1-A75C-C0B8748C332D}" vid="{02AE66B5-7AD5-4AE3-B91D-2FDA6283BAC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WRU PPT theme</Template>
  <TotalTime>905</TotalTime>
  <Words>169</Words>
  <Application>Microsoft Macintosh PowerPoint</Application>
  <PresentationFormat>Widescreen</PresentationFormat>
  <Paragraphs>38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Choplin Book</vt:lpstr>
      <vt:lpstr>Choplin ExtraLight</vt:lpstr>
      <vt:lpstr>WRU PPT theme</vt:lpstr>
      <vt:lpstr> Coaching corner Craft – Rugby Knowledge</vt:lpstr>
      <vt:lpstr>Coaching corner rules </vt:lpstr>
      <vt:lpstr>Rugby Knowledge</vt:lpstr>
      <vt:lpstr>The Big Questions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Craft  Coaching corner</dc:title>
  <dc:creator>Jonathan Evans</dc:creator>
  <cp:lastModifiedBy>Jonathan Evans</cp:lastModifiedBy>
  <cp:revision>10</cp:revision>
  <dcterms:created xsi:type="dcterms:W3CDTF">2022-11-08T10:49:08Z</dcterms:created>
  <dcterms:modified xsi:type="dcterms:W3CDTF">2022-11-14T14:44:44Z</dcterms:modified>
</cp:coreProperties>
</file>