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74" r:id="rId3"/>
    <p:sldId id="517" r:id="rId4"/>
    <p:sldId id="490" r:id="rId5"/>
    <p:sldId id="504" r:id="rId6"/>
    <p:sldId id="524" r:id="rId7"/>
    <p:sldId id="525" r:id="rId8"/>
    <p:sldId id="273" r:id="rId9"/>
    <p:sldId id="518" r:id="rId10"/>
    <p:sldId id="519" r:id="rId11"/>
    <p:sldId id="520" r:id="rId12"/>
    <p:sldId id="521" r:id="rId13"/>
    <p:sldId id="522" r:id="rId14"/>
    <p:sldId id="523" r:id="rId15"/>
    <p:sldId id="5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57625" autoAdjust="0"/>
  </p:normalViewPr>
  <p:slideViewPr>
    <p:cSldViewPr snapToGrid="0" showGuides="1">
      <p:cViewPr varScale="1">
        <p:scale>
          <a:sx n="63" d="100"/>
          <a:sy n="63" d="100"/>
        </p:scale>
        <p:origin x="804"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A5068-F3C8-499D-9266-6C51F21EB05C}" type="doc">
      <dgm:prSet loTypeId="urn:microsoft.com/office/officeart/2005/8/layout/bProcess4" loCatId="process" qsTypeId="urn:microsoft.com/office/officeart/2005/8/quickstyle/simple5" qsCatId="simple" csTypeId="urn:microsoft.com/office/officeart/2005/8/colors/colorful2" csCatId="colorful" phldr="1"/>
      <dgm:spPr/>
      <dgm:t>
        <a:bodyPr/>
        <a:lstStyle/>
        <a:p>
          <a:endParaRPr lang="en-GB"/>
        </a:p>
      </dgm:t>
    </dgm:pt>
    <dgm:pt modelId="{3439C150-F4AF-4EF3-A020-68146E03A321}">
      <dgm:prSet phldrT="[Text]"/>
      <dgm:spPr>
        <a:xfrm>
          <a:off x="487686" y="1614123"/>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Red Card Submitted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984752D8-81AC-4220-AE4D-4C65D6470FE5}" type="parTrans" cxnId="{6F221400-48A6-42D0-84EF-30E0C8501F15}">
      <dgm:prSet/>
      <dgm:spPr/>
      <dgm:t>
        <a:bodyPr/>
        <a:lstStyle/>
        <a:p>
          <a:endParaRPr lang="en-GB"/>
        </a:p>
      </dgm:t>
    </dgm:pt>
    <dgm:pt modelId="{ED3C4C05-0451-4484-AA91-2D848302C8D8}" type="sibTrans" cxnId="{6F221400-48A6-42D0-84EF-30E0C8501F15}">
      <dgm:prSet/>
      <dgm:spPr>
        <a:xfrm rot="5400000">
          <a:off x="135923" y="2585335"/>
          <a:ext cx="1520510" cy="181808"/>
        </a:xfrm>
        <a:prstGeom prst="rect">
          <a:avLst/>
        </a:prstGeom>
      </dgm:spPr>
      <dgm:t>
        <a:bodyPr/>
        <a:lstStyle/>
        <a:p>
          <a:endParaRPr lang="en-GB"/>
        </a:p>
      </dgm:t>
    </dgm:pt>
    <dgm:pt modelId="{5FAB0AFB-FB94-4FFB-8385-B82C4D7797DC}">
      <dgm:prSet phldrT="[Text]"/>
      <dgm:spPr>
        <a:xfrm>
          <a:off x="487686" y="3143580"/>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Charge issued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2DA06F0A-48C1-441A-90B1-9CC146A7325D}" type="parTrans" cxnId="{8C25B36D-C68E-430A-AA02-F1009D43BB8C}">
      <dgm:prSet/>
      <dgm:spPr/>
      <dgm:t>
        <a:bodyPr/>
        <a:lstStyle/>
        <a:p>
          <a:endParaRPr lang="en-GB"/>
        </a:p>
      </dgm:t>
    </dgm:pt>
    <dgm:pt modelId="{ED75DB84-3774-4BA1-9C73-6A4FB6B162D3}" type="sibTrans" cxnId="{8C25B36D-C68E-430A-AA02-F1009D43BB8C}">
      <dgm:prSet/>
      <dgm:spPr>
        <a:xfrm rot="5400000">
          <a:off x="197264" y="4053452"/>
          <a:ext cx="1397829" cy="181808"/>
        </a:xfrm>
        <a:prstGeom prst="rect">
          <a:avLst/>
        </a:prstGeom>
      </dgm:spPr>
      <dgm:t>
        <a:bodyPr/>
        <a:lstStyle/>
        <a:p>
          <a:endParaRPr lang="en-GB"/>
        </a:p>
      </dgm:t>
    </dgm:pt>
    <dgm:pt modelId="{DC1402C8-0169-4151-AB74-61DF9D0EF9F2}">
      <dgm:prSet phldrT="[Text]"/>
      <dgm:spPr>
        <a:xfrm>
          <a:off x="487686" y="4550357"/>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Response from Club /Player</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A3037A80-C027-4DBE-BBF8-3856B1AB3D12}" type="parTrans" cxnId="{45E80DEC-4D2A-4FDE-A483-2016C6336F5A}">
      <dgm:prSet/>
      <dgm:spPr/>
      <dgm:t>
        <a:bodyPr/>
        <a:lstStyle/>
        <a:p>
          <a:endParaRPr lang="en-GB"/>
        </a:p>
      </dgm:t>
    </dgm:pt>
    <dgm:pt modelId="{93081661-57C1-4A21-B247-4F3C37DF4A0C}" type="sibTrans" cxnId="{45E80DEC-4D2A-4FDE-A483-2016C6336F5A}">
      <dgm:prSet/>
      <dgm:spPr>
        <a:xfrm rot="21592424">
          <a:off x="900649" y="4753997"/>
          <a:ext cx="2580666" cy="181808"/>
        </a:xfrm>
        <a:prstGeom prst="rect">
          <a:avLst/>
        </a:prstGeom>
      </dgm:spPr>
      <dgm:t>
        <a:bodyPr/>
        <a:lstStyle/>
        <a:p>
          <a:endParaRPr lang="en-GB"/>
        </a:p>
      </dgm:t>
    </dgm:pt>
    <dgm:pt modelId="{66316D66-13BE-4AE8-9D97-D95E5CB46BD6}">
      <dgm:prSet phldrT="[Text]"/>
      <dgm:spPr>
        <a:xfrm>
          <a:off x="3072820" y="4540196"/>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Hold</a:t>
          </a:r>
          <a:r>
            <a:rPr lang="en-US" baseline="0" dirty="0">
              <a:effectLst>
                <a:outerShdw blurRad="38100" dist="38100" dir="2700000" algn="tl">
                  <a:srgbClr val="000000">
                    <a:alpha val="43137"/>
                  </a:srgbClr>
                </a:outerShdw>
              </a:effectLst>
              <a:latin typeface="Calibri" panose="020F0502020204030204"/>
              <a:ea typeface="+mn-ea"/>
              <a:cs typeface="+mn-cs"/>
            </a:rPr>
            <a:t> Discipline Panel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060CE962-C002-4DD2-A28E-62F42534D330}" type="parTrans" cxnId="{D8DB3FFA-DAEC-488A-B82B-B2DC3813CDC8}">
      <dgm:prSet/>
      <dgm:spPr/>
      <dgm:t>
        <a:bodyPr/>
        <a:lstStyle/>
        <a:p>
          <a:endParaRPr lang="en-GB"/>
        </a:p>
      </dgm:t>
    </dgm:pt>
    <dgm:pt modelId="{39CE158D-B2AC-47EA-8DA3-EB52518D87DB}" type="sibTrans" cxnId="{D8DB3FFA-DAEC-488A-B82B-B2DC3813CDC8}">
      <dgm:prSet/>
      <dgm:spPr>
        <a:xfrm rot="16156719">
          <a:off x="2722552" y="3992938"/>
          <a:ext cx="1498654" cy="181808"/>
        </a:xfrm>
        <a:prstGeom prst="rect">
          <a:avLst/>
        </a:prstGeom>
      </dgm:spPr>
      <dgm:t>
        <a:bodyPr/>
        <a:lstStyle/>
        <a:p>
          <a:endParaRPr lang="en-GB"/>
        </a:p>
      </dgm:t>
    </dgm:pt>
    <dgm:pt modelId="{EE4CC09D-2627-4A9D-A0D7-18B2F9F50997}">
      <dgm:prSet phldrT="[Text]"/>
      <dgm:spPr>
        <a:xfrm>
          <a:off x="3053953" y="3032714"/>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Appoint a Discipline Panel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8A159190-D60F-4415-982D-B8124003559B}" type="parTrans" cxnId="{747AF678-CC53-46D9-B2F3-FB42D1E889C8}">
      <dgm:prSet/>
      <dgm:spPr/>
      <dgm:t>
        <a:bodyPr/>
        <a:lstStyle/>
        <a:p>
          <a:endParaRPr lang="en-GB"/>
        </a:p>
      </dgm:t>
    </dgm:pt>
    <dgm:pt modelId="{83826092-2D52-4E56-807A-E593666268CB}" type="sibTrans" cxnId="{747AF678-CC53-46D9-B2F3-FB42D1E889C8}">
      <dgm:prSet/>
      <dgm:spPr>
        <a:xfrm rot="16195521">
          <a:off x="2732826" y="2506054"/>
          <a:ext cx="1457339" cy="181808"/>
        </a:xfrm>
        <a:prstGeom prst="rect">
          <a:avLst/>
        </a:prstGeom>
      </dgm:spPr>
      <dgm:t>
        <a:bodyPr/>
        <a:lstStyle/>
        <a:p>
          <a:endParaRPr lang="en-GB"/>
        </a:p>
      </dgm:t>
    </dgm:pt>
    <dgm:pt modelId="{3E5649E0-D011-483F-9813-A8B70A1722A7}">
      <dgm:prSet phldrT="[Text]"/>
      <dgm:spPr>
        <a:xfrm>
          <a:off x="3052054" y="1566428"/>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Judgement</a:t>
          </a:r>
          <a:r>
            <a:rPr lang="en-US" baseline="0" dirty="0">
              <a:effectLst>
                <a:outerShdw blurRad="38100" dist="38100" dir="2700000" algn="tl">
                  <a:srgbClr val="000000">
                    <a:alpha val="43137"/>
                  </a:srgbClr>
                </a:outerShdw>
              </a:effectLst>
              <a:latin typeface="Calibri" panose="020F0502020204030204"/>
              <a:ea typeface="+mn-ea"/>
              <a:cs typeface="+mn-cs"/>
            </a:rPr>
            <a:t> Form Completed</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7F2094FA-F59C-4AB2-9ED2-C22089C2BE94}" type="parTrans" cxnId="{92DFD22A-66AF-45A4-8712-2DEE004294A2}">
      <dgm:prSet/>
      <dgm:spPr/>
      <dgm:t>
        <a:bodyPr/>
        <a:lstStyle/>
        <a:p>
          <a:endParaRPr lang="en-GB"/>
        </a:p>
      </dgm:t>
    </dgm:pt>
    <dgm:pt modelId="{6630BE8E-2BF7-4BB7-B44D-C902933F4BB0}" type="sibTrans" cxnId="{92DFD22A-66AF-45A4-8712-2DEE004294A2}">
      <dgm:prSet/>
      <dgm:spPr>
        <a:xfrm rot="16142089">
          <a:off x="2680108" y="1001038"/>
          <a:ext cx="1535018" cy="181808"/>
        </a:xfrm>
        <a:prstGeom prst="rect">
          <a:avLst/>
        </a:prstGeom>
      </dgm:spPr>
      <dgm:t>
        <a:bodyPr/>
        <a:lstStyle/>
        <a:p>
          <a:endParaRPr lang="en-GB"/>
        </a:p>
      </dgm:t>
    </dgm:pt>
    <dgm:pt modelId="{85A882B7-BFF7-4937-B45B-51D83A27E8EB}">
      <dgm:prSet phldrT="[Text]"/>
      <dgm:spPr>
        <a:xfrm>
          <a:off x="3026197" y="22681"/>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Review any additional info</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FEC291C5-C50F-4462-9558-431394802572}" type="parTrans" cxnId="{579344DD-EAD6-45B1-AE56-5974297F8992}">
      <dgm:prSet/>
      <dgm:spPr/>
      <dgm:t>
        <a:bodyPr/>
        <a:lstStyle/>
        <a:p>
          <a:endParaRPr lang="en-GB"/>
        </a:p>
      </dgm:t>
    </dgm:pt>
    <dgm:pt modelId="{5014A494-9FA9-44FE-AF72-DD0A971E4F73}" type="sibTrans" cxnId="{579344DD-EAD6-45B1-AE56-5974297F8992}">
      <dgm:prSet/>
      <dgm:spPr>
        <a:xfrm rot="21580167">
          <a:off x="3439140" y="221347"/>
          <a:ext cx="2710052" cy="181808"/>
        </a:xfrm>
        <a:prstGeom prst="rect">
          <a:avLst/>
        </a:prstGeom>
      </dgm:spPr>
      <dgm:t>
        <a:bodyPr/>
        <a:lstStyle/>
        <a:p>
          <a:endParaRPr lang="en-GB"/>
        </a:p>
      </dgm:t>
    </dgm:pt>
    <dgm:pt modelId="{60A350CC-E857-431A-B61C-A852D50C6676}">
      <dgm:prSet phldrT="[Text]"/>
      <dgm:spPr>
        <a:xfrm>
          <a:off x="5740677" y="2573"/>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Discuss Cases and </a:t>
          </a:r>
          <a:r>
            <a:rPr lang="en-US">
              <a:effectLst>
                <a:outerShdw blurRad="38100" dist="38100" dir="2700000" algn="tl">
                  <a:srgbClr val="000000">
                    <a:alpha val="43137"/>
                  </a:srgbClr>
                </a:outerShdw>
              </a:effectLst>
              <a:latin typeface="Calibri" panose="020F0502020204030204"/>
              <a:ea typeface="+mn-ea"/>
              <a:cs typeface="+mn-cs"/>
            </a:rPr>
            <a:t>Make decisions</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6F2C012F-19F4-4353-BE95-08B4C9C2004D}" type="parTrans" cxnId="{F353C766-9318-47C7-AE94-86E747140365}">
      <dgm:prSet/>
      <dgm:spPr/>
      <dgm:t>
        <a:bodyPr/>
        <a:lstStyle/>
        <a:p>
          <a:endParaRPr lang="en-GB"/>
        </a:p>
      </dgm:t>
    </dgm:pt>
    <dgm:pt modelId="{E32B539F-B830-4575-99FA-24A0CD418D50}" type="sibTrans" cxnId="{F353C766-9318-47C7-AE94-86E747140365}">
      <dgm:prSet/>
      <dgm:spPr>
        <a:xfrm rot="5428384">
          <a:off x="5362233" y="993996"/>
          <a:ext cx="1560985" cy="181808"/>
        </a:xfrm>
        <a:prstGeom prst="rect">
          <a:avLst/>
        </a:prstGeom>
      </dgm:spPr>
      <dgm:t>
        <a:bodyPr/>
        <a:lstStyle/>
        <a:p>
          <a:endParaRPr lang="en-GB"/>
        </a:p>
      </dgm:t>
    </dgm:pt>
    <dgm:pt modelId="{F39A9046-1D1A-4FE7-951A-5334570D1865}">
      <dgm:prSet phldrT="[Text]"/>
      <dgm:spPr>
        <a:xfrm>
          <a:off x="5727789" y="1572452"/>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Decision sent to Club and Ref</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5C3CEB58-AA04-45E9-A0A4-980E0C1F4040}" type="parTrans" cxnId="{8E083C01-32FF-4A72-B41C-C9163AE4FA81}">
      <dgm:prSet/>
      <dgm:spPr/>
      <dgm:t>
        <a:bodyPr/>
        <a:lstStyle/>
        <a:p>
          <a:endParaRPr lang="en-GB"/>
        </a:p>
      </dgm:t>
    </dgm:pt>
    <dgm:pt modelId="{FE0F33B1-DB55-4617-B8EB-B12E2765CADB}" type="sibTrans" cxnId="{8E083C01-32FF-4A72-B41C-C9163AE4FA81}">
      <dgm:prSet/>
      <dgm:spPr>
        <a:xfrm rot="5350767">
          <a:off x="5387870" y="2542616"/>
          <a:ext cx="1518570" cy="181808"/>
        </a:xfrm>
        <a:prstGeom prst="rect">
          <a:avLst/>
        </a:prstGeom>
      </dgm:spPr>
      <dgm:t>
        <a:bodyPr/>
        <a:lstStyle/>
        <a:p>
          <a:endParaRPr lang="en-GB"/>
        </a:p>
      </dgm:t>
    </dgm:pt>
    <dgm:pt modelId="{032AD17E-D966-4780-9EA1-250B73E469FF}">
      <dgm:prSet/>
      <dgm:spPr>
        <a:xfrm>
          <a:off x="5754010" y="3095340"/>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Club / Player receive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1440EFDC-0162-4DFA-A6B9-B0ECBED13579}" type="parTrans" cxnId="{5B1EDFCA-C0D9-4CCE-B315-AF16C94960A8}">
      <dgm:prSet/>
      <dgm:spPr/>
      <dgm:t>
        <a:bodyPr/>
        <a:lstStyle/>
        <a:p>
          <a:endParaRPr lang="en-GB"/>
        </a:p>
      </dgm:t>
    </dgm:pt>
    <dgm:pt modelId="{974D7CC1-AED9-42BD-B029-1D9D9A227CA0}" type="sibTrans" cxnId="{5B1EDFCA-C0D9-4CCE-B315-AF16C94960A8}">
      <dgm:prSet/>
      <dgm:spPr>
        <a:xfrm rot="5384941">
          <a:off x="5440401" y="4031569"/>
          <a:ext cx="1450557" cy="181808"/>
        </a:xfrm>
        <a:prstGeom prst="rect">
          <a:avLst/>
        </a:prstGeom>
      </dgm:spPr>
      <dgm:t>
        <a:bodyPr/>
        <a:lstStyle/>
        <a:p>
          <a:endParaRPr lang="en-GB"/>
        </a:p>
      </dgm:t>
    </dgm:pt>
    <dgm:pt modelId="{0FE408D6-E005-4369-8881-5559AD6D4AB9}">
      <dgm:prSet/>
      <dgm:spPr>
        <a:xfrm>
          <a:off x="5764838" y="4550357"/>
          <a:ext cx="2020093" cy="1212056"/>
        </a:xfrm>
        <a:prstGeom prst="roundRect">
          <a:avLst>
            <a:gd name="adj" fmla="val 10000"/>
          </a:avLst>
        </a:prstGeom>
      </dgm:spPr>
      <dgm:t>
        <a:bodyPr/>
        <a:lstStyle/>
        <a:p>
          <a:pPr>
            <a:buNone/>
          </a:pPr>
          <a:r>
            <a:rPr lang="en-US">
              <a:effectLst>
                <a:outerShdw blurRad="38100" dist="38100" dir="2700000" algn="tl">
                  <a:srgbClr val="000000">
                    <a:alpha val="43137"/>
                  </a:srgbClr>
                </a:outerShdw>
              </a:effectLst>
              <a:latin typeface="Calibri" panose="020F0502020204030204"/>
              <a:ea typeface="+mn-ea"/>
              <a:cs typeface="+mn-cs"/>
            </a:rPr>
            <a:t>Appeal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B739DDD7-6F7E-4DB4-9B35-2BEE9DEA9638}" type="parTrans" cxnId="{B3EBC715-F10F-47A0-A6CA-B922AEEBF615}">
      <dgm:prSet/>
      <dgm:spPr/>
      <dgm:t>
        <a:bodyPr/>
        <a:lstStyle/>
        <a:p>
          <a:endParaRPr lang="en-GB"/>
        </a:p>
      </dgm:t>
    </dgm:pt>
    <dgm:pt modelId="{912A4503-ACB9-47BA-B529-E07CBFC9A884}" type="sibTrans" cxnId="{B3EBC715-F10F-47A0-A6CA-B922AEEBF615}">
      <dgm:prSet/>
      <dgm:spPr/>
      <dgm:t>
        <a:bodyPr/>
        <a:lstStyle/>
        <a:p>
          <a:endParaRPr lang="en-GB"/>
        </a:p>
      </dgm:t>
    </dgm:pt>
    <dgm:pt modelId="{2518A05B-541B-4AA6-A420-2A209C4EAD2A}">
      <dgm:prSet/>
      <dgm:spPr>
        <a:xfrm>
          <a:off x="449567" y="44183"/>
          <a:ext cx="2020093" cy="1212056"/>
        </a:xfrm>
        <a:prstGeom prst="roundRect">
          <a:avLst>
            <a:gd name="adj" fmla="val 10000"/>
          </a:avLst>
        </a:prstGeom>
      </dgm:spPr>
      <dgm:t>
        <a:bodyPr/>
        <a:lstStyle/>
        <a:p>
          <a:pPr>
            <a:buNone/>
          </a:pPr>
          <a:r>
            <a:rPr lang="en-US" dirty="0">
              <a:effectLst>
                <a:outerShdw blurRad="38100" dist="38100" dir="2700000" algn="tl">
                  <a:srgbClr val="000000">
                    <a:alpha val="43137"/>
                  </a:srgbClr>
                </a:outerShdw>
              </a:effectLst>
              <a:latin typeface="Calibri" panose="020F0502020204030204"/>
              <a:ea typeface="+mn-ea"/>
              <a:cs typeface="+mn-cs"/>
            </a:rPr>
            <a:t>Red Card Incident </a:t>
          </a:r>
          <a:endParaRPr lang="en-GB" dirty="0">
            <a:effectLst>
              <a:outerShdw blurRad="38100" dist="38100" dir="2700000" algn="tl">
                <a:srgbClr val="000000">
                  <a:alpha val="43137"/>
                </a:srgbClr>
              </a:outerShdw>
            </a:effectLst>
            <a:latin typeface="Calibri" panose="020F0502020204030204"/>
            <a:ea typeface="+mn-ea"/>
            <a:cs typeface="+mn-cs"/>
          </a:endParaRPr>
        </a:p>
      </dgm:t>
    </dgm:pt>
    <dgm:pt modelId="{7208795A-CB1B-402F-8C47-927820EB2612}" type="parTrans" cxnId="{30D95A72-AF44-4278-8ACA-F0A2260378C4}">
      <dgm:prSet/>
      <dgm:spPr/>
      <dgm:t>
        <a:bodyPr/>
        <a:lstStyle/>
        <a:p>
          <a:endParaRPr lang="en-GB"/>
        </a:p>
      </dgm:t>
    </dgm:pt>
    <dgm:pt modelId="{DD113207-4FFE-4502-A682-A3E604CFA49F}" type="sibTrans" cxnId="{30D95A72-AF44-4278-8ACA-F0A2260378C4}">
      <dgm:prSet/>
      <dgm:spPr>
        <a:xfrm rot="5326126">
          <a:off x="91968" y="1037873"/>
          <a:ext cx="1565827" cy="181808"/>
        </a:xfrm>
        <a:prstGeom prst="rect">
          <a:avLst/>
        </a:prstGeom>
      </dgm:spPr>
      <dgm:t>
        <a:bodyPr/>
        <a:lstStyle/>
        <a:p>
          <a:endParaRPr lang="en-GB"/>
        </a:p>
      </dgm:t>
    </dgm:pt>
    <dgm:pt modelId="{B838FE3A-F913-46D7-819D-72A945606B3F}" type="pres">
      <dgm:prSet presAssocID="{2F3A5068-F3C8-499D-9266-6C51F21EB05C}" presName="Name0" presStyleCnt="0">
        <dgm:presLayoutVars>
          <dgm:dir/>
          <dgm:resizeHandles/>
        </dgm:presLayoutVars>
      </dgm:prSet>
      <dgm:spPr/>
    </dgm:pt>
    <dgm:pt modelId="{33785F5A-CC91-4103-B8FA-F450ACF97FCC}" type="pres">
      <dgm:prSet presAssocID="{2518A05B-541B-4AA6-A420-2A209C4EAD2A}" presName="compNode" presStyleCnt="0"/>
      <dgm:spPr/>
    </dgm:pt>
    <dgm:pt modelId="{8E7F7939-F049-43B9-81F9-660B0264051A}" type="pres">
      <dgm:prSet presAssocID="{2518A05B-541B-4AA6-A420-2A209C4EAD2A}" presName="dummyConnPt" presStyleCnt="0"/>
      <dgm:spPr/>
    </dgm:pt>
    <dgm:pt modelId="{CB23732C-8933-4E75-AB8B-3CB6E2BF667E}" type="pres">
      <dgm:prSet presAssocID="{2518A05B-541B-4AA6-A420-2A209C4EAD2A}" presName="node" presStyleLbl="node1" presStyleIdx="0" presStyleCnt="12" custLinFactNeighborX="4076" custLinFactNeighborY="3433">
        <dgm:presLayoutVars>
          <dgm:bulletEnabled val="1"/>
        </dgm:presLayoutVars>
      </dgm:prSet>
      <dgm:spPr/>
    </dgm:pt>
    <dgm:pt modelId="{704C06A2-7BE0-493A-9943-7C6A1EA47349}" type="pres">
      <dgm:prSet presAssocID="{DD113207-4FFE-4502-A682-A3E604CFA49F}" presName="sibTrans" presStyleLbl="bgSibTrans2D1" presStyleIdx="0" presStyleCnt="11"/>
      <dgm:spPr/>
    </dgm:pt>
    <dgm:pt modelId="{BC053DA5-3753-4FC4-9FD3-DDCFE9EFBB0E}" type="pres">
      <dgm:prSet presAssocID="{3439C150-F4AF-4EF3-A020-68146E03A321}" presName="compNode" presStyleCnt="0"/>
      <dgm:spPr/>
    </dgm:pt>
    <dgm:pt modelId="{D9F16482-B86F-49F7-8B3B-3C13E6027636}" type="pres">
      <dgm:prSet presAssocID="{3439C150-F4AF-4EF3-A020-68146E03A321}" presName="dummyConnPt" presStyleCnt="0"/>
      <dgm:spPr/>
    </dgm:pt>
    <dgm:pt modelId="{6A6643FF-2740-41D6-AB62-51EF41EDF9E8}" type="pres">
      <dgm:prSet presAssocID="{3439C150-F4AF-4EF3-A020-68146E03A321}" presName="node" presStyleLbl="node1" presStyleIdx="1" presStyleCnt="12" custLinFactNeighborX="10978" custLinFactNeighborY="8513">
        <dgm:presLayoutVars>
          <dgm:bulletEnabled val="1"/>
        </dgm:presLayoutVars>
      </dgm:prSet>
      <dgm:spPr/>
    </dgm:pt>
    <dgm:pt modelId="{54D2C0A2-CDB0-4005-8C90-820B48D0835C}" type="pres">
      <dgm:prSet presAssocID="{ED3C4C05-0451-4484-AA91-2D848302C8D8}" presName="sibTrans" presStyleLbl="bgSibTrans2D1" presStyleIdx="1" presStyleCnt="11"/>
      <dgm:spPr/>
    </dgm:pt>
    <dgm:pt modelId="{243E8205-F5C3-48A8-8702-58F3E3E4CE22}" type="pres">
      <dgm:prSet presAssocID="{5FAB0AFB-FB94-4FFB-8385-B82C4D7797DC}" presName="compNode" presStyleCnt="0"/>
      <dgm:spPr/>
    </dgm:pt>
    <dgm:pt modelId="{01637457-0088-4EC0-916D-72B4D02698B9}" type="pres">
      <dgm:prSet presAssocID="{5FAB0AFB-FB94-4FFB-8385-B82C4D7797DC}" presName="dummyConnPt" presStyleCnt="0"/>
      <dgm:spPr/>
    </dgm:pt>
    <dgm:pt modelId="{8FC765C8-CC21-441D-8456-6B44CE52B336}" type="pres">
      <dgm:prSet presAssocID="{5FAB0AFB-FB94-4FFB-8385-B82C4D7797DC}" presName="node" presStyleLbl="node1" presStyleIdx="2" presStyleCnt="12" custLinFactNeighborX="5963" custLinFactNeighborY="9147">
        <dgm:presLayoutVars>
          <dgm:bulletEnabled val="1"/>
        </dgm:presLayoutVars>
      </dgm:prSet>
      <dgm:spPr/>
    </dgm:pt>
    <dgm:pt modelId="{252A1845-B4B7-4321-A4EE-7097783DACB3}" type="pres">
      <dgm:prSet presAssocID="{ED75DB84-3774-4BA1-9C73-6A4FB6B162D3}" presName="sibTrans" presStyleLbl="bgSibTrans2D1" presStyleIdx="2" presStyleCnt="11"/>
      <dgm:spPr/>
    </dgm:pt>
    <dgm:pt modelId="{2D9B769E-16BE-4E02-A201-1139E15D42CD}" type="pres">
      <dgm:prSet presAssocID="{DC1402C8-0169-4151-AB74-61DF9D0EF9F2}" presName="compNode" presStyleCnt="0"/>
      <dgm:spPr/>
    </dgm:pt>
    <dgm:pt modelId="{216636F4-FCB7-49ED-BF27-C2D17407AE8C}" type="pres">
      <dgm:prSet presAssocID="{DC1402C8-0169-4151-AB74-61DF9D0EF9F2}" presName="dummyConnPt" presStyleCnt="0"/>
      <dgm:spPr/>
    </dgm:pt>
    <dgm:pt modelId="{99DCDAAE-20E0-40FD-9237-C0EB3FDE5A73}" type="pres">
      <dgm:prSet presAssocID="{DC1402C8-0169-4151-AB74-61DF9D0EF9F2}" presName="node" presStyleLbl="node1" presStyleIdx="3" presStyleCnt="12" custLinFactNeighborX="5963" custLinFactNeighborY="3123">
        <dgm:presLayoutVars>
          <dgm:bulletEnabled val="1"/>
        </dgm:presLayoutVars>
      </dgm:prSet>
      <dgm:spPr/>
    </dgm:pt>
    <dgm:pt modelId="{AAF23ACA-0C5E-4707-9978-F132AF513B0C}" type="pres">
      <dgm:prSet presAssocID="{93081661-57C1-4A21-B247-4F3C37DF4A0C}" presName="sibTrans" presStyleLbl="bgSibTrans2D1" presStyleIdx="3" presStyleCnt="11"/>
      <dgm:spPr/>
    </dgm:pt>
    <dgm:pt modelId="{4EEFD58E-765A-433D-9BAC-EA072E2B4910}" type="pres">
      <dgm:prSet presAssocID="{66316D66-13BE-4AE8-9D97-D95E5CB46BD6}" presName="compNode" presStyleCnt="0"/>
      <dgm:spPr/>
    </dgm:pt>
    <dgm:pt modelId="{6ED2B5F1-E449-4A96-A964-7066D291C668}" type="pres">
      <dgm:prSet presAssocID="{66316D66-13BE-4AE8-9D97-D95E5CB46BD6}" presName="dummyConnPt" presStyleCnt="0"/>
      <dgm:spPr/>
    </dgm:pt>
    <dgm:pt modelId="{0BDFC712-2DE4-4D74-BB6E-819B71FFFE21}" type="pres">
      <dgm:prSet presAssocID="{66316D66-13BE-4AE8-9D97-D95E5CB46BD6}" presName="node" presStyleLbl="node1" presStyleIdx="4" presStyleCnt="12" custLinFactNeighborX="934" custLinFactNeighborY="-626">
        <dgm:presLayoutVars>
          <dgm:bulletEnabled val="1"/>
        </dgm:presLayoutVars>
      </dgm:prSet>
      <dgm:spPr/>
    </dgm:pt>
    <dgm:pt modelId="{A4CAE896-EC3C-42F4-A3F7-568404654AAD}" type="pres">
      <dgm:prSet presAssocID="{39CE158D-B2AC-47EA-8DA3-EB52518D87DB}" presName="sibTrans" presStyleLbl="bgSibTrans2D1" presStyleIdx="4" presStyleCnt="11"/>
      <dgm:spPr/>
    </dgm:pt>
    <dgm:pt modelId="{9C9255AA-8FC8-43C1-9111-B595AA4B106B}" type="pres">
      <dgm:prSet presAssocID="{EE4CC09D-2627-4A9D-A0D7-18B2F9F50997}" presName="compNode" presStyleCnt="0"/>
      <dgm:spPr/>
    </dgm:pt>
    <dgm:pt modelId="{424343C6-728F-41CD-A301-E2BB328C2C85}" type="pres">
      <dgm:prSet presAssocID="{EE4CC09D-2627-4A9D-A0D7-18B2F9F50997}" presName="dummyConnPt" presStyleCnt="0"/>
      <dgm:spPr/>
    </dgm:pt>
    <dgm:pt modelId="{A0A4BC61-C031-455E-8801-B69385E8E7DB}" type="pres">
      <dgm:prSet presAssocID="{EE4CC09D-2627-4A9D-A0D7-18B2F9F50997}" presName="node" presStyleLbl="node1" presStyleIdx="5" presStyleCnt="12">
        <dgm:presLayoutVars>
          <dgm:bulletEnabled val="1"/>
        </dgm:presLayoutVars>
      </dgm:prSet>
      <dgm:spPr/>
    </dgm:pt>
    <dgm:pt modelId="{B74FC27F-6BE8-4F99-AD7F-BC56F2C050CC}" type="pres">
      <dgm:prSet presAssocID="{83826092-2D52-4E56-807A-E593666268CB}" presName="sibTrans" presStyleLbl="bgSibTrans2D1" presStyleIdx="5" presStyleCnt="11"/>
      <dgm:spPr/>
    </dgm:pt>
    <dgm:pt modelId="{D012DE1B-ADC0-494A-B1C7-8F1BA64119C3}" type="pres">
      <dgm:prSet presAssocID="{3E5649E0-D011-483F-9813-A8B70A1722A7}" presName="compNode" presStyleCnt="0"/>
      <dgm:spPr/>
    </dgm:pt>
    <dgm:pt modelId="{C067BD65-8ED8-4037-B8BC-D49056C0C80B}" type="pres">
      <dgm:prSet presAssocID="{3E5649E0-D011-483F-9813-A8B70A1722A7}" presName="dummyConnPt" presStyleCnt="0"/>
      <dgm:spPr/>
    </dgm:pt>
    <dgm:pt modelId="{3942101D-D257-44AC-861A-C325ED66D149}" type="pres">
      <dgm:prSet presAssocID="{3E5649E0-D011-483F-9813-A8B70A1722A7}" presName="node" presStyleLbl="node1" presStyleIdx="6" presStyleCnt="12" custLinFactNeighborX="-94" custLinFactNeighborY="4025">
        <dgm:presLayoutVars>
          <dgm:bulletEnabled val="1"/>
        </dgm:presLayoutVars>
      </dgm:prSet>
      <dgm:spPr/>
    </dgm:pt>
    <dgm:pt modelId="{5FF07B82-8EDE-4948-A2AA-E03CEF368436}" type="pres">
      <dgm:prSet presAssocID="{6630BE8E-2BF7-4BB7-B44D-C902933F4BB0}" presName="sibTrans" presStyleLbl="bgSibTrans2D1" presStyleIdx="6" presStyleCnt="11"/>
      <dgm:spPr/>
    </dgm:pt>
    <dgm:pt modelId="{6DF39539-C97F-4759-B05B-F8A0AF60702B}" type="pres">
      <dgm:prSet presAssocID="{85A882B7-BFF7-4937-B45B-51D83A27E8EB}" presName="compNode" presStyleCnt="0"/>
      <dgm:spPr/>
    </dgm:pt>
    <dgm:pt modelId="{540240D3-8014-474C-8292-451D6F45630E}" type="pres">
      <dgm:prSet presAssocID="{85A882B7-BFF7-4937-B45B-51D83A27E8EB}" presName="dummyConnPt" presStyleCnt="0"/>
      <dgm:spPr/>
    </dgm:pt>
    <dgm:pt modelId="{FB58FA06-F96F-4D7B-9BB4-34C8BB2EC743}" type="pres">
      <dgm:prSet presAssocID="{85A882B7-BFF7-4937-B45B-51D83A27E8EB}" presName="node" presStyleLbl="node1" presStyleIdx="7" presStyleCnt="12" custLinFactNeighborX="-1374" custLinFactNeighborY="1659">
        <dgm:presLayoutVars>
          <dgm:bulletEnabled val="1"/>
        </dgm:presLayoutVars>
      </dgm:prSet>
      <dgm:spPr/>
    </dgm:pt>
    <dgm:pt modelId="{FC06007A-3109-4E48-9C25-8BA5C01CD573}" type="pres">
      <dgm:prSet presAssocID="{5014A494-9FA9-44FE-AF72-DD0A971E4F73}" presName="sibTrans" presStyleLbl="bgSibTrans2D1" presStyleIdx="7" presStyleCnt="11"/>
      <dgm:spPr/>
    </dgm:pt>
    <dgm:pt modelId="{46D6A19D-A58D-4F64-95E6-E379ABB7D7A9}" type="pres">
      <dgm:prSet presAssocID="{60A350CC-E857-431A-B61C-A852D50C6676}" presName="compNode" presStyleCnt="0"/>
      <dgm:spPr/>
    </dgm:pt>
    <dgm:pt modelId="{F9DB5144-C785-4BDC-B230-548214CB1AE8}" type="pres">
      <dgm:prSet presAssocID="{60A350CC-E857-431A-B61C-A852D50C6676}" presName="dummyConnPt" presStyleCnt="0"/>
      <dgm:spPr/>
    </dgm:pt>
    <dgm:pt modelId="{363CEBA2-FEBB-4D79-BAEE-210C0393CA64}" type="pres">
      <dgm:prSet presAssocID="{60A350CC-E857-431A-B61C-A852D50C6676}" presName="node" presStyleLbl="node1" presStyleIdx="8" presStyleCnt="12" custLinFactNeighborX="0">
        <dgm:presLayoutVars>
          <dgm:bulletEnabled val="1"/>
        </dgm:presLayoutVars>
      </dgm:prSet>
      <dgm:spPr/>
    </dgm:pt>
    <dgm:pt modelId="{DDDBF820-C215-4AE6-8EE9-6FFFE6531800}" type="pres">
      <dgm:prSet presAssocID="{E32B539F-B830-4575-99FA-24A0CD418D50}" presName="sibTrans" presStyleLbl="bgSibTrans2D1" presStyleIdx="8" presStyleCnt="11"/>
      <dgm:spPr/>
    </dgm:pt>
    <dgm:pt modelId="{E6F2F436-A0EE-4CFF-BEA7-33FB5DDB15BB}" type="pres">
      <dgm:prSet presAssocID="{F39A9046-1D1A-4FE7-951A-5334570D1865}" presName="compNode" presStyleCnt="0"/>
      <dgm:spPr/>
    </dgm:pt>
    <dgm:pt modelId="{524A9E85-24C9-41FA-997B-2616F6617E0D}" type="pres">
      <dgm:prSet presAssocID="{F39A9046-1D1A-4FE7-951A-5334570D1865}" presName="dummyConnPt" presStyleCnt="0"/>
      <dgm:spPr/>
    </dgm:pt>
    <dgm:pt modelId="{346B1D5F-8E74-44E7-95FC-A79D9274F610}" type="pres">
      <dgm:prSet presAssocID="{F39A9046-1D1A-4FE7-951A-5334570D1865}" presName="node" presStyleLbl="node1" presStyleIdx="9" presStyleCnt="12" custLinFactNeighborX="-638" custLinFactNeighborY="4522">
        <dgm:presLayoutVars>
          <dgm:bulletEnabled val="1"/>
        </dgm:presLayoutVars>
      </dgm:prSet>
      <dgm:spPr/>
    </dgm:pt>
    <dgm:pt modelId="{66B6CF93-BC3C-401D-A6ED-A406F58F1BBC}" type="pres">
      <dgm:prSet presAssocID="{FE0F33B1-DB55-4617-B8EB-B12E2765CADB}" presName="sibTrans" presStyleLbl="bgSibTrans2D1" presStyleIdx="9" presStyleCnt="11"/>
      <dgm:spPr/>
    </dgm:pt>
    <dgm:pt modelId="{BEC9D994-0CA1-410C-8ECE-8E4FF6BE56B7}" type="pres">
      <dgm:prSet presAssocID="{032AD17E-D966-4780-9EA1-250B73E469FF}" presName="compNode" presStyleCnt="0"/>
      <dgm:spPr/>
    </dgm:pt>
    <dgm:pt modelId="{5E05E31B-33F2-4F17-B74D-875ED69B15A5}" type="pres">
      <dgm:prSet presAssocID="{032AD17E-D966-4780-9EA1-250B73E469FF}" presName="dummyConnPt" presStyleCnt="0"/>
      <dgm:spPr/>
    </dgm:pt>
    <dgm:pt modelId="{880A07DB-419B-42E5-8532-208708AFEB6B}" type="pres">
      <dgm:prSet presAssocID="{032AD17E-D966-4780-9EA1-250B73E469FF}" presName="node" presStyleLbl="node1" presStyleIdx="10" presStyleCnt="12" custLinFactNeighborX="660" custLinFactNeighborY="5167">
        <dgm:presLayoutVars>
          <dgm:bulletEnabled val="1"/>
        </dgm:presLayoutVars>
      </dgm:prSet>
      <dgm:spPr/>
    </dgm:pt>
    <dgm:pt modelId="{C1495D4C-354A-4669-8023-91E3AFBE48B5}" type="pres">
      <dgm:prSet presAssocID="{974D7CC1-AED9-42BD-B029-1D9D9A227CA0}" presName="sibTrans" presStyleLbl="bgSibTrans2D1" presStyleIdx="10" presStyleCnt="11"/>
      <dgm:spPr/>
    </dgm:pt>
    <dgm:pt modelId="{E10ADB8B-E809-427B-B07F-906B9A2B76B0}" type="pres">
      <dgm:prSet presAssocID="{0FE408D6-E005-4369-8881-5559AD6D4AB9}" presName="compNode" presStyleCnt="0"/>
      <dgm:spPr/>
    </dgm:pt>
    <dgm:pt modelId="{2CD72C8E-D7D0-41DB-BBF4-C8A0A8D4622D}" type="pres">
      <dgm:prSet presAssocID="{0FE408D6-E005-4369-8881-5559AD6D4AB9}" presName="dummyConnPt" presStyleCnt="0"/>
      <dgm:spPr/>
    </dgm:pt>
    <dgm:pt modelId="{B325EEF9-BA15-4C71-9B62-2E9FE477DCF9}" type="pres">
      <dgm:prSet presAssocID="{0FE408D6-E005-4369-8881-5559AD6D4AB9}" presName="node" presStyleLbl="node1" presStyleIdx="11" presStyleCnt="12" custLinFactNeighborX="1196" custLinFactNeighborY="9824">
        <dgm:presLayoutVars>
          <dgm:bulletEnabled val="1"/>
        </dgm:presLayoutVars>
      </dgm:prSet>
      <dgm:spPr/>
    </dgm:pt>
  </dgm:ptLst>
  <dgm:cxnLst>
    <dgm:cxn modelId="{6F221400-48A6-42D0-84EF-30E0C8501F15}" srcId="{2F3A5068-F3C8-499D-9266-6C51F21EB05C}" destId="{3439C150-F4AF-4EF3-A020-68146E03A321}" srcOrd="1" destOrd="0" parTransId="{984752D8-81AC-4220-AE4D-4C65D6470FE5}" sibTransId="{ED3C4C05-0451-4484-AA91-2D848302C8D8}"/>
    <dgm:cxn modelId="{8E083C01-32FF-4A72-B41C-C9163AE4FA81}" srcId="{2F3A5068-F3C8-499D-9266-6C51F21EB05C}" destId="{F39A9046-1D1A-4FE7-951A-5334570D1865}" srcOrd="9" destOrd="0" parTransId="{5C3CEB58-AA04-45E9-A0A4-980E0C1F4040}" sibTransId="{FE0F33B1-DB55-4617-B8EB-B12E2765CADB}"/>
    <dgm:cxn modelId="{B3EBC715-F10F-47A0-A6CA-B922AEEBF615}" srcId="{2F3A5068-F3C8-499D-9266-6C51F21EB05C}" destId="{0FE408D6-E005-4369-8881-5559AD6D4AB9}" srcOrd="11" destOrd="0" parTransId="{B739DDD7-6F7E-4DB4-9B35-2BEE9DEA9638}" sibTransId="{912A4503-ACB9-47BA-B529-E07CBFC9A884}"/>
    <dgm:cxn modelId="{EB5C691B-43B4-4285-AA27-35D2165F77DE}" type="presOf" srcId="{2518A05B-541B-4AA6-A420-2A209C4EAD2A}" destId="{CB23732C-8933-4E75-AB8B-3CB6E2BF667E}" srcOrd="0" destOrd="0" presId="urn:microsoft.com/office/officeart/2005/8/layout/bProcess4"/>
    <dgm:cxn modelId="{5286C126-2C99-4ADC-973D-F7E31FFA1BF5}" type="presOf" srcId="{66316D66-13BE-4AE8-9D97-D95E5CB46BD6}" destId="{0BDFC712-2DE4-4D74-BB6E-819B71FFFE21}" srcOrd="0" destOrd="0" presId="urn:microsoft.com/office/officeart/2005/8/layout/bProcess4"/>
    <dgm:cxn modelId="{B8084129-E5FF-4B21-AF5C-F62E64FE1F84}" type="presOf" srcId="{ED75DB84-3774-4BA1-9C73-6A4FB6B162D3}" destId="{252A1845-B4B7-4321-A4EE-7097783DACB3}" srcOrd="0" destOrd="0" presId="urn:microsoft.com/office/officeart/2005/8/layout/bProcess4"/>
    <dgm:cxn modelId="{6EDACB2A-1A4D-4ECC-B3CA-BC833555E66F}" type="presOf" srcId="{3439C150-F4AF-4EF3-A020-68146E03A321}" destId="{6A6643FF-2740-41D6-AB62-51EF41EDF9E8}" srcOrd="0" destOrd="0" presId="urn:microsoft.com/office/officeart/2005/8/layout/bProcess4"/>
    <dgm:cxn modelId="{92DFD22A-66AF-45A4-8712-2DEE004294A2}" srcId="{2F3A5068-F3C8-499D-9266-6C51F21EB05C}" destId="{3E5649E0-D011-483F-9813-A8B70A1722A7}" srcOrd="6" destOrd="0" parTransId="{7F2094FA-F59C-4AB2-9ED2-C22089C2BE94}" sibTransId="{6630BE8E-2BF7-4BB7-B44D-C902933F4BB0}"/>
    <dgm:cxn modelId="{8BF2D72D-41EF-4F8E-9640-9734A8F69CED}" type="presOf" srcId="{032AD17E-D966-4780-9EA1-250B73E469FF}" destId="{880A07DB-419B-42E5-8532-208708AFEB6B}" srcOrd="0" destOrd="0" presId="urn:microsoft.com/office/officeart/2005/8/layout/bProcess4"/>
    <dgm:cxn modelId="{C4141E5B-665F-4F80-8150-9C1188844757}" type="presOf" srcId="{93081661-57C1-4A21-B247-4F3C37DF4A0C}" destId="{AAF23ACA-0C5E-4707-9978-F132AF513B0C}" srcOrd="0" destOrd="0" presId="urn:microsoft.com/office/officeart/2005/8/layout/bProcess4"/>
    <dgm:cxn modelId="{F28A715D-D249-4B71-A470-6A8287581E6A}" type="presOf" srcId="{3E5649E0-D011-483F-9813-A8B70A1722A7}" destId="{3942101D-D257-44AC-861A-C325ED66D149}" srcOrd="0" destOrd="0" presId="urn:microsoft.com/office/officeart/2005/8/layout/bProcess4"/>
    <dgm:cxn modelId="{8C246E5E-76C8-4462-8055-E29F73E732E6}" type="presOf" srcId="{85A882B7-BFF7-4937-B45B-51D83A27E8EB}" destId="{FB58FA06-F96F-4D7B-9BB4-34C8BB2EC743}" srcOrd="0" destOrd="0" presId="urn:microsoft.com/office/officeart/2005/8/layout/bProcess4"/>
    <dgm:cxn modelId="{B218B642-D592-472B-B86A-2CA685B5B6C2}" type="presOf" srcId="{5014A494-9FA9-44FE-AF72-DD0A971E4F73}" destId="{FC06007A-3109-4E48-9C25-8BA5C01CD573}" srcOrd="0" destOrd="0" presId="urn:microsoft.com/office/officeart/2005/8/layout/bProcess4"/>
    <dgm:cxn modelId="{F353C766-9318-47C7-AE94-86E747140365}" srcId="{2F3A5068-F3C8-499D-9266-6C51F21EB05C}" destId="{60A350CC-E857-431A-B61C-A852D50C6676}" srcOrd="8" destOrd="0" parTransId="{6F2C012F-19F4-4353-BE95-08B4C9C2004D}" sibTransId="{E32B539F-B830-4575-99FA-24A0CD418D50}"/>
    <dgm:cxn modelId="{45CF7469-DCE1-48CE-9023-88188D27FAFE}" type="presOf" srcId="{DD113207-4FFE-4502-A682-A3E604CFA49F}" destId="{704C06A2-7BE0-493A-9943-7C6A1EA47349}" srcOrd="0" destOrd="0" presId="urn:microsoft.com/office/officeart/2005/8/layout/bProcess4"/>
    <dgm:cxn modelId="{3EF7E349-BAD6-4F0D-B91C-528B9CB03040}" type="presOf" srcId="{DC1402C8-0169-4151-AB74-61DF9D0EF9F2}" destId="{99DCDAAE-20E0-40FD-9237-C0EB3FDE5A73}" srcOrd="0" destOrd="0" presId="urn:microsoft.com/office/officeart/2005/8/layout/bProcess4"/>
    <dgm:cxn modelId="{8C25B36D-C68E-430A-AA02-F1009D43BB8C}" srcId="{2F3A5068-F3C8-499D-9266-6C51F21EB05C}" destId="{5FAB0AFB-FB94-4FFB-8385-B82C4D7797DC}" srcOrd="2" destOrd="0" parTransId="{2DA06F0A-48C1-441A-90B1-9CC146A7325D}" sibTransId="{ED75DB84-3774-4BA1-9C73-6A4FB6B162D3}"/>
    <dgm:cxn modelId="{30D95A72-AF44-4278-8ACA-F0A2260378C4}" srcId="{2F3A5068-F3C8-499D-9266-6C51F21EB05C}" destId="{2518A05B-541B-4AA6-A420-2A209C4EAD2A}" srcOrd="0" destOrd="0" parTransId="{7208795A-CB1B-402F-8C47-927820EB2612}" sibTransId="{DD113207-4FFE-4502-A682-A3E604CFA49F}"/>
    <dgm:cxn modelId="{41B33C56-CC23-4F32-B27D-0E4BC7F0D5B6}" type="presOf" srcId="{FE0F33B1-DB55-4617-B8EB-B12E2765CADB}" destId="{66B6CF93-BC3C-401D-A6ED-A406F58F1BBC}" srcOrd="0" destOrd="0" presId="urn:microsoft.com/office/officeart/2005/8/layout/bProcess4"/>
    <dgm:cxn modelId="{747AF678-CC53-46D9-B2F3-FB42D1E889C8}" srcId="{2F3A5068-F3C8-499D-9266-6C51F21EB05C}" destId="{EE4CC09D-2627-4A9D-A0D7-18B2F9F50997}" srcOrd="5" destOrd="0" parTransId="{8A159190-D60F-4415-982D-B8124003559B}" sibTransId="{83826092-2D52-4E56-807A-E593666268CB}"/>
    <dgm:cxn modelId="{A5055A84-CE22-4ECE-A032-2008929EDBCD}" type="presOf" srcId="{39CE158D-B2AC-47EA-8DA3-EB52518D87DB}" destId="{A4CAE896-EC3C-42F4-A3F7-568404654AAD}" srcOrd="0" destOrd="0" presId="urn:microsoft.com/office/officeart/2005/8/layout/bProcess4"/>
    <dgm:cxn modelId="{E66A4C89-0A13-4C45-8137-C6528B1B4BB1}" type="presOf" srcId="{60A350CC-E857-431A-B61C-A852D50C6676}" destId="{363CEBA2-FEBB-4D79-BAEE-210C0393CA64}" srcOrd="0" destOrd="0" presId="urn:microsoft.com/office/officeart/2005/8/layout/bProcess4"/>
    <dgm:cxn modelId="{07D47093-0911-4B8A-A7CA-D7C8EFE1CDA2}" type="presOf" srcId="{0FE408D6-E005-4369-8881-5559AD6D4AB9}" destId="{B325EEF9-BA15-4C71-9B62-2E9FE477DCF9}" srcOrd="0" destOrd="0" presId="urn:microsoft.com/office/officeart/2005/8/layout/bProcess4"/>
    <dgm:cxn modelId="{D58D58A1-0F1E-403E-A843-DF16354FD127}" type="presOf" srcId="{E32B539F-B830-4575-99FA-24A0CD418D50}" destId="{DDDBF820-C215-4AE6-8EE9-6FFFE6531800}" srcOrd="0" destOrd="0" presId="urn:microsoft.com/office/officeart/2005/8/layout/bProcess4"/>
    <dgm:cxn modelId="{B61921AF-F46A-42E8-95CB-405AFCE1A7E1}" type="presOf" srcId="{83826092-2D52-4E56-807A-E593666268CB}" destId="{B74FC27F-6BE8-4F99-AD7F-BC56F2C050CC}" srcOrd="0" destOrd="0" presId="urn:microsoft.com/office/officeart/2005/8/layout/bProcess4"/>
    <dgm:cxn modelId="{34E3A1BF-095E-4FEE-90E6-992E063D2EA4}" type="presOf" srcId="{974D7CC1-AED9-42BD-B029-1D9D9A227CA0}" destId="{C1495D4C-354A-4669-8023-91E3AFBE48B5}" srcOrd="0" destOrd="0" presId="urn:microsoft.com/office/officeart/2005/8/layout/bProcess4"/>
    <dgm:cxn modelId="{EFC1E4BF-3081-4338-BA5D-A64162232C2F}" type="presOf" srcId="{5FAB0AFB-FB94-4FFB-8385-B82C4D7797DC}" destId="{8FC765C8-CC21-441D-8456-6B44CE52B336}" srcOrd="0" destOrd="0" presId="urn:microsoft.com/office/officeart/2005/8/layout/bProcess4"/>
    <dgm:cxn modelId="{6070FCBF-B969-4046-84C6-6EA46DA86B02}" type="presOf" srcId="{ED3C4C05-0451-4484-AA91-2D848302C8D8}" destId="{54D2C0A2-CDB0-4005-8C90-820B48D0835C}" srcOrd="0" destOrd="0" presId="urn:microsoft.com/office/officeart/2005/8/layout/bProcess4"/>
    <dgm:cxn modelId="{5B1EDFCA-C0D9-4CCE-B315-AF16C94960A8}" srcId="{2F3A5068-F3C8-499D-9266-6C51F21EB05C}" destId="{032AD17E-D966-4780-9EA1-250B73E469FF}" srcOrd="10" destOrd="0" parTransId="{1440EFDC-0162-4DFA-A6B9-B0ECBED13579}" sibTransId="{974D7CC1-AED9-42BD-B029-1D9D9A227CA0}"/>
    <dgm:cxn modelId="{579344DD-EAD6-45B1-AE56-5974297F8992}" srcId="{2F3A5068-F3C8-499D-9266-6C51F21EB05C}" destId="{85A882B7-BFF7-4937-B45B-51D83A27E8EB}" srcOrd="7" destOrd="0" parTransId="{FEC291C5-C50F-4462-9558-431394802572}" sibTransId="{5014A494-9FA9-44FE-AF72-DD0A971E4F73}"/>
    <dgm:cxn modelId="{45E80DEC-4D2A-4FDE-A483-2016C6336F5A}" srcId="{2F3A5068-F3C8-499D-9266-6C51F21EB05C}" destId="{DC1402C8-0169-4151-AB74-61DF9D0EF9F2}" srcOrd="3" destOrd="0" parTransId="{A3037A80-C027-4DBE-BBF8-3856B1AB3D12}" sibTransId="{93081661-57C1-4A21-B247-4F3C37DF4A0C}"/>
    <dgm:cxn modelId="{59C3BAEF-48AE-48E2-A072-02BCEB761779}" type="presOf" srcId="{2F3A5068-F3C8-499D-9266-6C51F21EB05C}" destId="{B838FE3A-F913-46D7-819D-72A945606B3F}" srcOrd="0" destOrd="0" presId="urn:microsoft.com/office/officeart/2005/8/layout/bProcess4"/>
    <dgm:cxn modelId="{B7FF1AF5-A948-4EF1-9510-B8D44A123FC7}" type="presOf" srcId="{EE4CC09D-2627-4A9D-A0D7-18B2F9F50997}" destId="{A0A4BC61-C031-455E-8801-B69385E8E7DB}" srcOrd="0" destOrd="0" presId="urn:microsoft.com/office/officeart/2005/8/layout/bProcess4"/>
    <dgm:cxn modelId="{6541EAF6-EB26-4BC6-A144-602ABC7C50AF}" type="presOf" srcId="{6630BE8E-2BF7-4BB7-B44D-C902933F4BB0}" destId="{5FF07B82-8EDE-4948-A2AA-E03CEF368436}" srcOrd="0" destOrd="0" presId="urn:microsoft.com/office/officeart/2005/8/layout/bProcess4"/>
    <dgm:cxn modelId="{D8DB3FFA-DAEC-488A-B82B-B2DC3813CDC8}" srcId="{2F3A5068-F3C8-499D-9266-6C51F21EB05C}" destId="{66316D66-13BE-4AE8-9D97-D95E5CB46BD6}" srcOrd="4" destOrd="0" parTransId="{060CE962-C002-4DD2-A28E-62F42534D330}" sibTransId="{39CE158D-B2AC-47EA-8DA3-EB52518D87DB}"/>
    <dgm:cxn modelId="{A72C8DFE-6432-492B-852A-036D00BB916D}" type="presOf" srcId="{F39A9046-1D1A-4FE7-951A-5334570D1865}" destId="{346B1D5F-8E74-44E7-95FC-A79D9274F610}" srcOrd="0" destOrd="0" presId="urn:microsoft.com/office/officeart/2005/8/layout/bProcess4"/>
    <dgm:cxn modelId="{EAB36275-327A-469F-BE5E-914CA61D6EFF}" type="presParOf" srcId="{B838FE3A-F913-46D7-819D-72A945606B3F}" destId="{33785F5A-CC91-4103-B8FA-F450ACF97FCC}" srcOrd="0" destOrd="0" presId="urn:microsoft.com/office/officeart/2005/8/layout/bProcess4"/>
    <dgm:cxn modelId="{71FB1CF2-54C3-47D0-9BC6-8F542362D14A}" type="presParOf" srcId="{33785F5A-CC91-4103-B8FA-F450ACF97FCC}" destId="{8E7F7939-F049-43B9-81F9-660B0264051A}" srcOrd="0" destOrd="0" presId="urn:microsoft.com/office/officeart/2005/8/layout/bProcess4"/>
    <dgm:cxn modelId="{1D0E1C23-B241-4AFE-A269-C23AB07B8F8D}" type="presParOf" srcId="{33785F5A-CC91-4103-B8FA-F450ACF97FCC}" destId="{CB23732C-8933-4E75-AB8B-3CB6E2BF667E}" srcOrd="1" destOrd="0" presId="urn:microsoft.com/office/officeart/2005/8/layout/bProcess4"/>
    <dgm:cxn modelId="{6AFE075E-037F-46A0-8B4A-3196AB00B6B0}" type="presParOf" srcId="{B838FE3A-F913-46D7-819D-72A945606B3F}" destId="{704C06A2-7BE0-493A-9943-7C6A1EA47349}" srcOrd="1" destOrd="0" presId="urn:microsoft.com/office/officeart/2005/8/layout/bProcess4"/>
    <dgm:cxn modelId="{8861EBFA-3F1F-4717-B057-222520D19657}" type="presParOf" srcId="{B838FE3A-F913-46D7-819D-72A945606B3F}" destId="{BC053DA5-3753-4FC4-9FD3-DDCFE9EFBB0E}" srcOrd="2" destOrd="0" presId="urn:microsoft.com/office/officeart/2005/8/layout/bProcess4"/>
    <dgm:cxn modelId="{0DB2CC4C-A550-41F2-8ECB-BBE6AF7123B1}" type="presParOf" srcId="{BC053DA5-3753-4FC4-9FD3-DDCFE9EFBB0E}" destId="{D9F16482-B86F-49F7-8B3B-3C13E6027636}" srcOrd="0" destOrd="0" presId="urn:microsoft.com/office/officeart/2005/8/layout/bProcess4"/>
    <dgm:cxn modelId="{13A95CFA-AB66-4444-8383-7766223950ED}" type="presParOf" srcId="{BC053DA5-3753-4FC4-9FD3-DDCFE9EFBB0E}" destId="{6A6643FF-2740-41D6-AB62-51EF41EDF9E8}" srcOrd="1" destOrd="0" presId="urn:microsoft.com/office/officeart/2005/8/layout/bProcess4"/>
    <dgm:cxn modelId="{8690C06E-4599-4CB9-B262-E86C7271DFF3}" type="presParOf" srcId="{B838FE3A-F913-46D7-819D-72A945606B3F}" destId="{54D2C0A2-CDB0-4005-8C90-820B48D0835C}" srcOrd="3" destOrd="0" presId="urn:microsoft.com/office/officeart/2005/8/layout/bProcess4"/>
    <dgm:cxn modelId="{4A95A9FF-60B3-4A23-9F20-5E15C2195724}" type="presParOf" srcId="{B838FE3A-F913-46D7-819D-72A945606B3F}" destId="{243E8205-F5C3-48A8-8702-58F3E3E4CE22}" srcOrd="4" destOrd="0" presId="urn:microsoft.com/office/officeart/2005/8/layout/bProcess4"/>
    <dgm:cxn modelId="{BC3D1EA8-6E53-42D9-84BB-9720C11E016A}" type="presParOf" srcId="{243E8205-F5C3-48A8-8702-58F3E3E4CE22}" destId="{01637457-0088-4EC0-916D-72B4D02698B9}" srcOrd="0" destOrd="0" presId="urn:microsoft.com/office/officeart/2005/8/layout/bProcess4"/>
    <dgm:cxn modelId="{93B51F90-013C-43D4-9BB2-03896C9614A5}" type="presParOf" srcId="{243E8205-F5C3-48A8-8702-58F3E3E4CE22}" destId="{8FC765C8-CC21-441D-8456-6B44CE52B336}" srcOrd="1" destOrd="0" presId="urn:microsoft.com/office/officeart/2005/8/layout/bProcess4"/>
    <dgm:cxn modelId="{468C8AF0-20E0-40FF-B352-ECA0BF58E5FB}" type="presParOf" srcId="{B838FE3A-F913-46D7-819D-72A945606B3F}" destId="{252A1845-B4B7-4321-A4EE-7097783DACB3}" srcOrd="5" destOrd="0" presId="urn:microsoft.com/office/officeart/2005/8/layout/bProcess4"/>
    <dgm:cxn modelId="{9F1C8D59-6DAA-458B-B6D4-10A2AD7C9FDF}" type="presParOf" srcId="{B838FE3A-F913-46D7-819D-72A945606B3F}" destId="{2D9B769E-16BE-4E02-A201-1139E15D42CD}" srcOrd="6" destOrd="0" presId="urn:microsoft.com/office/officeart/2005/8/layout/bProcess4"/>
    <dgm:cxn modelId="{0E6031D1-BCB6-44DC-8EF4-BB75FCA1E170}" type="presParOf" srcId="{2D9B769E-16BE-4E02-A201-1139E15D42CD}" destId="{216636F4-FCB7-49ED-BF27-C2D17407AE8C}" srcOrd="0" destOrd="0" presId="urn:microsoft.com/office/officeart/2005/8/layout/bProcess4"/>
    <dgm:cxn modelId="{4C5C9095-CD7A-414F-89E1-261DEA4C34EF}" type="presParOf" srcId="{2D9B769E-16BE-4E02-A201-1139E15D42CD}" destId="{99DCDAAE-20E0-40FD-9237-C0EB3FDE5A73}" srcOrd="1" destOrd="0" presId="urn:microsoft.com/office/officeart/2005/8/layout/bProcess4"/>
    <dgm:cxn modelId="{357DA056-C910-4EF4-A33B-C2096A040D2B}" type="presParOf" srcId="{B838FE3A-F913-46D7-819D-72A945606B3F}" destId="{AAF23ACA-0C5E-4707-9978-F132AF513B0C}" srcOrd="7" destOrd="0" presId="urn:microsoft.com/office/officeart/2005/8/layout/bProcess4"/>
    <dgm:cxn modelId="{18DA726E-9DFF-42A8-9DCD-02459972B409}" type="presParOf" srcId="{B838FE3A-F913-46D7-819D-72A945606B3F}" destId="{4EEFD58E-765A-433D-9BAC-EA072E2B4910}" srcOrd="8" destOrd="0" presId="urn:microsoft.com/office/officeart/2005/8/layout/bProcess4"/>
    <dgm:cxn modelId="{43D23F21-BC4B-485A-92E4-D6A8EF829E5A}" type="presParOf" srcId="{4EEFD58E-765A-433D-9BAC-EA072E2B4910}" destId="{6ED2B5F1-E449-4A96-A964-7066D291C668}" srcOrd="0" destOrd="0" presId="urn:microsoft.com/office/officeart/2005/8/layout/bProcess4"/>
    <dgm:cxn modelId="{849559C2-6A12-4B52-9359-9A30F449ECB2}" type="presParOf" srcId="{4EEFD58E-765A-433D-9BAC-EA072E2B4910}" destId="{0BDFC712-2DE4-4D74-BB6E-819B71FFFE21}" srcOrd="1" destOrd="0" presId="urn:microsoft.com/office/officeart/2005/8/layout/bProcess4"/>
    <dgm:cxn modelId="{48266DE0-1878-47D5-9979-EE4B9707C1EF}" type="presParOf" srcId="{B838FE3A-F913-46D7-819D-72A945606B3F}" destId="{A4CAE896-EC3C-42F4-A3F7-568404654AAD}" srcOrd="9" destOrd="0" presId="urn:microsoft.com/office/officeart/2005/8/layout/bProcess4"/>
    <dgm:cxn modelId="{A93F17A9-41CB-4D7E-B489-4E4768E0FF33}" type="presParOf" srcId="{B838FE3A-F913-46D7-819D-72A945606B3F}" destId="{9C9255AA-8FC8-43C1-9111-B595AA4B106B}" srcOrd="10" destOrd="0" presId="urn:microsoft.com/office/officeart/2005/8/layout/bProcess4"/>
    <dgm:cxn modelId="{CAA00DAE-FCB8-4589-AED6-A826995E9697}" type="presParOf" srcId="{9C9255AA-8FC8-43C1-9111-B595AA4B106B}" destId="{424343C6-728F-41CD-A301-E2BB328C2C85}" srcOrd="0" destOrd="0" presId="urn:microsoft.com/office/officeart/2005/8/layout/bProcess4"/>
    <dgm:cxn modelId="{41E8470E-E5C2-4902-B090-EEF972D554AA}" type="presParOf" srcId="{9C9255AA-8FC8-43C1-9111-B595AA4B106B}" destId="{A0A4BC61-C031-455E-8801-B69385E8E7DB}" srcOrd="1" destOrd="0" presId="urn:microsoft.com/office/officeart/2005/8/layout/bProcess4"/>
    <dgm:cxn modelId="{A25E7F9F-D267-45BF-8D14-7403FDEDA7E2}" type="presParOf" srcId="{B838FE3A-F913-46D7-819D-72A945606B3F}" destId="{B74FC27F-6BE8-4F99-AD7F-BC56F2C050CC}" srcOrd="11" destOrd="0" presId="urn:microsoft.com/office/officeart/2005/8/layout/bProcess4"/>
    <dgm:cxn modelId="{210CA1E5-DF4F-4FCA-9543-7D40D9BD4F93}" type="presParOf" srcId="{B838FE3A-F913-46D7-819D-72A945606B3F}" destId="{D012DE1B-ADC0-494A-B1C7-8F1BA64119C3}" srcOrd="12" destOrd="0" presId="urn:microsoft.com/office/officeart/2005/8/layout/bProcess4"/>
    <dgm:cxn modelId="{8DD2B0B6-D186-4DF8-B41E-1B0480E8D522}" type="presParOf" srcId="{D012DE1B-ADC0-494A-B1C7-8F1BA64119C3}" destId="{C067BD65-8ED8-4037-B8BC-D49056C0C80B}" srcOrd="0" destOrd="0" presId="urn:microsoft.com/office/officeart/2005/8/layout/bProcess4"/>
    <dgm:cxn modelId="{74343689-48F1-4A2C-94C3-312CB347DAC3}" type="presParOf" srcId="{D012DE1B-ADC0-494A-B1C7-8F1BA64119C3}" destId="{3942101D-D257-44AC-861A-C325ED66D149}" srcOrd="1" destOrd="0" presId="urn:microsoft.com/office/officeart/2005/8/layout/bProcess4"/>
    <dgm:cxn modelId="{159772F2-23B6-44BD-B87E-5D29F5F45E58}" type="presParOf" srcId="{B838FE3A-F913-46D7-819D-72A945606B3F}" destId="{5FF07B82-8EDE-4948-A2AA-E03CEF368436}" srcOrd="13" destOrd="0" presId="urn:microsoft.com/office/officeart/2005/8/layout/bProcess4"/>
    <dgm:cxn modelId="{217964C1-775F-47F8-953C-AFF301A35E98}" type="presParOf" srcId="{B838FE3A-F913-46D7-819D-72A945606B3F}" destId="{6DF39539-C97F-4759-B05B-F8A0AF60702B}" srcOrd="14" destOrd="0" presId="urn:microsoft.com/office/officeart/2005/8/layout/bProcess4"/>
    <dgm:cxn modelId="{26A5F064-0ECD-4C83-95B7-E1E37EE705D7}" type="presParOf" srcId="{6DF39539-C97F-4759-B05B-F8A0AF60702B}" destId="{540240D3-8014-474C-8292-451D6F45630E}" srcOrd="0" destOrd="0" presId="urn:microsoft.com/office/officeart/2005/8/layout/bProcess4"/>
    <dgm:cxn modelId="{8BAF7CC5-1EE0-4DA1-8685-9B7B6BACA352}" type="presParOf" srcId="{6DF39539-C97F-4759-B05B-F8A0AF60702B}" destId="{FB58FA06-F96F-4D7B-9BB4-34C8BB2EC743}" srcOrd="1" destOrd="0" presId="urn:microsoft.com/office/officeart/2005/8/layout/bProcess4"/>
    <dgm:cxn modelId="{0AD74499-5EA4-4C73-8D90-FE20863FBE88}" type="presParOf" srcId="{B838FE3A-F913-46D7-819D-72A945606B3F}" destId="{FC06007A-3109-4E48-9C25-8BA5C01CD573}" srcOrd="15" destOrd="0" presId="urn:microsoft.com/office/officeart/2005/8/layout/bProcess4"/>
    <dgm:cxn modelId="{4F14A0A2-3163-4CE5-8BC7-13D2B5ACC234}" type="presParOf" srcId="{B838FE3A-F913-46D7-819D-72A945606B3F}" destId="{46D6A19D-A58D-4F64-95E6-E379ABB7D7A9}" srcOrd="16" destOrd="0" presId="urn:microsoft.com/office/officeart/2005/8/layout/bProcess4"/>
    <dgm:cxn modelId="{E9D0BA4B-5EF8-4547-935A-B4D3015D5605}" type="presParOf" srcId="{46D6A19D-A58D-4F64-95E6-E379ABB7D7A9}" destId="{F9DB5144-C785-4BDC-B230-548214CB1AE8}" srcOrd="0" destOrd="0" presId="urn:microsoft.com/office/officeart/2005/8/layout/bProcess4"/>
    <dgm:cxn modelId="{5476C5B7-D18F-4F8A-A076-F79AD7BA811E}" type="presParOf" srcId="{46D6A19D-A58D-4F64-95E6-E379ABB7D7A9}" destId="{363CEBA2-FEBB-4D79-BAEE-210C0393CA64}" srcOrd="1" destOrd="0" presId="urn:microsoft.com/office/officeart/2005/8/layout/bProcess4"/>
    <dgm:cxn modelId="{EF85D448-976E-49E1-8F01-81B42D112837}" type="presParOf" srcId="{B838FE3A-F913-46D7-819D-72A945606B3F}" destId="{DDDBF820-C215-4AE6-8EE9-6FFFE6531800}" srcOrd="17" destOrd="0" presId="urn:microsoft.com/office/officeart/2005/8/layout/bProcess4"/>
    <dgm:cxn modelId="{1AE30597-9DA8-4F1C-A18A-030366F86DEE}" type="presParOf" srcId="{B838FE3A-F913-46D7-819D-72A945606B3F}" destId="{E6F2F436-A0EE-4CFF-BEA7-33FB5DDB15BB}" srcOrd="18" destOrd="0" presId="urn:microsoft.com/office/officeart/2005/8/layout/bProcess4"/>
    <dgm:cxn modelId="{F52C3851-73BC-4CC4-8802-2F302DB87EAC}" type="presParOf" srcId="{E6F2F436-A0EE-4CFF-BEA7-33FB5DDB15BB}" destId="{524A9E85-24C9-41FA-997B-2616F6617E0D}" srcOrd="0" destOrd="0" presId="urn:microsoft.com/office/officeart/2005/8/layout/bProcess4"/>
    <dgm:cxn modelId="{A9187F53-CC1A-4618-8F51-CE0CE7A67D29}" type="presParOf" srcId="{E6F2F436-A0EE-4CFF-BEA7-33FB5DDB15BB}" destId="{346B1D5F-8E74-44E7-95FC-A79D9274F610}" srcOrd="1" destOrd="0" presId="urn:microsoft.com/office/officeart/2005/8/layout/bProcess4"/>
    <dgm:cxn modelId="{415C026E-E278-435F-BB58-C02FD07B5731}" type="presParOf" srcId="{B838FE3A-F913-46D7-819D-72A945606B3F}" destId="{66B6CF93-BC3C-401D-A6ED-A406F58F1BBC}" srcOrd="19" destOrd="0" presId="urn:microsoft.com/office/officeart/2005/8/layout/bProcess4"/>
    <dgm:cxn modelId="{1F8B0031-B1C3-48A2-B2BF-A328F71F6879}" type="presParOf" srcId="{B838FE3A-F913-46D7-819D-72A945606B3F}" destId="{BEC9D994-0CA1-410C-8ECE-8E4FF6BE56B7}" srcOrd="20" destOrd="0" presId="urn:microsoft.com/office/officeart/2005/8/layout/bProcess4"/>
    <dgm:cxn modelId="{6BC4012C-67FA-48AE-BDE3-1D0733EC4656}" type="presParOf" srcId="{BEC9D994-0CA1-410C-8ECE-8E4FF6BE56B7}" destId="{5E05E31B-33F2-4F17-B74D-875ED69B15A5}" srcOrd="0" destOrd="0" presId="urn:microsoft.com/office/officeart/2005/8/layout/bProcess4"/>
    <dgm:cxn modelId="{0B4ABEAF-B7FE-47B9-A8C7-DFC80FA12512}" type="presParOf" srcId="{BEC9D994-0CA1-410C-8ECE-8E4FF6BE56B7}" destId="{880A07DB-419B-42E5-8532-208708AFEB6B}" srcOrd="1" destOrd="0" presId="urn:microsoft.com/office/officeart/2005/8/layout/bProcess4"/>
    <dgm:cxn modelId="{E00C21E9-6A55-4750-8EF5-868AFBBAA36E}" type="presParOf" srcId="{B838FE3A-F913-46D7-819D-72A945606B3F}" destId="{C1495D4C-354A-4669-8023-91E3AFBE48B5}" srcOrd="21" destOrd="0" presId="urn:microsoft.com/office/officeart/2005/8/layout/bProcess4"/>
    <dgm:cxn modelId="{837D0542-39E9-404D-88EC-878494AA7BBD}" type="presParOf" srcId="{B838FE3A-F913-46D7-819D-72A945606B3F}" destId="{E10ADB8B-E809-427B-B07F-906B9A2B76B0}" srcOrd="22" destOrd="0" presId="urn:microsoft.com/office/officeart/2005/8/layout/bProcess4"/>
    <dgm:cxn modelId="{EF61378B-8570-44C1-A74E-CAE1543C7B8F}" type="presParOf" srcId="{E10ADB8B-E809-427B-B07F-906B9A2B76B0}" destId="{2CD72C8E-D7D0-41DB-BBF4-C8A0A8D4622D}" srcOrd="0" destOrd="0" presId="urn:microsoft.com/office/officeart/2005/8/layout/bProcess4"/>
    <dgm:cxn modelId="{CFE757A9-E43B-45DB-AB73-4C62FB586B25}" type="presParOf" srcId="{E10ADB8B-E809-427B-B07F-906B9A2B76B0}" destId="{B325EEF9-BA15-4C71-9B62-2E9FE477DCF9}" srcOrd="1" destOrd="0" presId="urn:microsoft.com/office/officeart/2005/8/layout/b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B01662-3D51-4DC6-9115-5F51CA893729}" type="doc">
      <dgm:prSet loTypeId="urn:microsoft.com/office/officeart/2005/8/layout/default" loCatId="list" qsTypeId="urn:microsoft.com/office/officeart/2005/8/quickstyle/simple1" qsCatId="simple" csTypeId="urn:microsoft.com/office/officeart/2005/8/colors/accent2_2" csCatId="accent2"/>
      <dgm:spPr/>
      <dgm:t>
        <a:bodyPr/>
        <a:lstStyle/>
        <a:p>
          <a:endParaRPr lang="en-US"/>
        </a:p>
      </dgm:t>
    </dgm:pt>
    <dgm:pt modelId="{4AAD0493-D24E-452C-BA36-6162FB02CEBE}">
      <dgm:prSet/>
      <dgm:spPr/>
      <dgm:t>
        <a:bodyPr/>
        <a:lstStyle/>
        <a:p>
          <a:r>
            <a:rPr lang="en-US" b="1" i="0" baseline="0"/>
            <a:t>Law 9.28: Disrespect the authority of a Match Official</a:t>
          </a:r>
          <a:endParaRPr lang="en-US"/>
        </a:p>
      </dgm:t>
    </dgm:pt>
    <dgm:pt modelId="{3844BFA2-B84A-4928-AFE5-1ECD41FFBE66}" type="parTrans" cxnId="{D4E527FD-98AE-49A9-B83E-AB8973759B8F}">
      <dgm:prSet/>
      <dgm:spPr/>
      <dgm:t>
        <a:bodyPr/>
        <a:lstStyle/>
        <a:p>
          <a:endParaRPr lang="en-US"/>
        </a:p>
      </dgm:t>
    </dgm:pt>
    <dgm:pt modelId="{749D753A-5618-47BD-8951-F6A751ECC691}" type="sibTrans" cxnId="{D4E527FD-98AE-49A9-B83E-AB8973759B8F}">
      <dgm:prSet/>
      <dgm:spPr/>
      <dgm:t>
        <a:bodyPr/>
        <a:lstStyle/>
        <a:p>
          <a:endParaRPr lang="en-US"/>
        </a:p>
      </dgm:t>
    </dgm:pt>
    <dgm:pt modelId="{C9F508B2-9988-49E2-9AC0-04E4B8D54ECA}">
      <dgm:prSet/>
      <dgm:spPr/>
      <dgm:t>
        <a:bodyPr/>
        <a:lstStyle/>
        <a:p>
          <a:r>
            <a:rPr lang="en-GB" b="0" i="0" baseline="0"/>
            <a:t>This may include:</a:t>
          </a:r>
          <a:endParaRPr lang="en-US"/>
        </a:p>
      </dgm:t>
    </dgm:pt>
    <dgm:pt modelId="{B01664A0-CB11-4CB8-A31D-7D3313431E21}" type="parTrans" cxnId="{2F16508E-29CA-4406-B628-A074D1929BEB}">
      <dgm:prSet/>
      <dgm:spPr/>
      <dgm:t>
        <a:bodyPr/>
        <a:lstStyle/>
        <a:p>
          <a:endParaRPr lang="en-US"/>
        </a:p>
      </dgm:t>
    </dgm:pt>
    <dgm:pt modelId="{FB24F3A4-B961-4382-9785-D8ED2DC8E1F9}" type="sibTrans" cxnId="{2F16508E-29CA-4406-B628-A074D1929BEB}">
      <dgm:prSet/>
      <dgm:spPr/>
      <dgm:t>
        <a:bodyPr/>
        <a:lstStyle/>
        <a:p>
          <a:endParaRPr lang="en-US"/>
        </a:p>
      </dgm:t>
    </dgm:pt>
    <dgm:pt modelId="{AAC8FB68-8DFF-4360-B505-C84AF1ADBECF}">
      <dgm:prSet/>
      <dgm:spPr/>
      <dgm:t>
        <a:bodyPr/>
        <a:lstStyle/>
        <a:p>
          <a:r>
            <a:rPr lang="en-US" b="0" i="0" baseline="0"/>
            <a:t>• Questioning a decision of the match official</a:t>
          </a:r>
          <a:endParaRPr lang="en-US"/>
        </a:p>
      </dgm:t>
    </dgm:pt>
    <dgm:pt modelId="{6A9C34C7-E4A2-4793-BEB2-FC4E1A543643}" type="parTrans" cxnId="{EDDB07EB-12D8-48E9-9656-8D48476FD791}">
      <dgm:prSet/>
      <dgm:spPr/>
      <dgm:t>
        <a:bodyPr/>
        <a:lstStyle/>
        <a:p>
          <a:endParaRPr lang="en-US"/>
        </a:p>
      </dgm:t>
    </dgm:pt>
    <dgm:pt modelId="{60D440D5-FD1C-4E64-83B6-46EA38259C75}" type="sibTrans" cxnId="{EDDB07EB-12D8-48E9-9656-8D48476FD791}">
      <dgm:prSet/>
      <dgm:spPr/>
      <dgm:t>
        <a:bodyPr/>
        <a:lstStyle/>
        <a:p>
          <a:endParaRPr lang="en-US"/>
        </a:p>
      </dgm:t>
    </dgm:pt>
    <dgm:pt modelId="{71881110-CCA5-4620-BF11-245C0384293B}">
      <dgm:prSet/>
      <dgm:spPr/>
      <dgm:t>
        <a:bodyPr/>
        <a:lstStyle/>
        <a:p>
          <a:r>
            <a:rPr lang="en-US" b="0" i="0" baseline="0"/>
            <a:t>• Sarcastic gestures in response to a match official decision.</a:t>
          </a:r>
          <a:endParaRPr lang="en-US"/>
        </a:p>
      </dgm:t>
    </dgm:pt>
    <dgm:pt modelId="{C780DC6D-4CA2-43E1-8F4D-5C2B54C79FEF}" type="parTrans" cxnId="{B54FA3AC-78B3-4BBF-8BC3-87D026BDD4C1}">
      <dgm:prSet/>
      <dgm:spPr/>
      <dgm:t>
        <a:bodyPr/>
        <a:lstStyle/>
        <a:p>
          <a:endParaRPr lang="en-US"/>
        </a:p>
      </dgm:t>
    </dgm:pt>
    <dgm:pt modelId="{36F622CD-0EB2-4D19-92E1-3D4D5F1D433C}" type="sibTrans" cxnId="{B54FA3AC-78B3-4BBF-8BC3-87D026BDD4C1}">
      <dgm:prSet/>
      <dgm:spPr/>
      <dgm:t>
        <a:bodyPr/>
        <a:lstStyle/>
        <a:p>
          <a:endParaRPr lang="en-US"/>
        </a:p>
      </dgm:t>
    </dgm:pt>
    <dgm:pt modelId="{25444C1C-49B6-4C82-9856-C67B41EFFF25}">
      <dgm:prSet/>
      <dgm:spPr/>
      <dgm:t>
        <a:bodyPr/>
        <a:lstStyle/>
        <a:p>
          <a:r>
            <a:rPr lang="en-US" b="0" i="0" baseline="0"/>
            <a:t>• Refusing to listen or return to the Referee.</a:t>
          </a:r>
          <a:endParaRPr lang="en-US"/>
        </a:p>
      </dgm:t>
    </dgm:pt>
    <dgm:pt modelId="{75EBC00E-2FB3-45D7-9291-797507BF3922}" type="parTrans" cxnId="{3D6D355A-F4EE-40D7-AB9A-B5DBD9C2729D}">
      <dgm:prSet/>
      <dgm:spPr/>
      <dgm:t>
        <a:bodyPr/>
        <a:lstStyle/>
        <a:p>
          <a:endParaRPr lang="en-US"/>
        </a:p>
      </dgm:t>
    </dgm:pt>
    <dgm:pt modelId="{D30C2D74-6F20-4A53-BA53-EE41938D7792}" type="sibTrans" cxnId="{3D6D355A-F4EE-40D7-AB9A-B5DBD9C2729D}">
      <dgm:prSet/>
      <dgm:spPr/>
      <dgm:t>
        <a:bodyPr/>
        <a:lstStyle/>
        <a:p>
          <a:endParaRPr lang="en-US"/>
        </a:p>
      </dgm:t>
    </dgm:pt>
    <dgm:pt modelId="{69303300-BCCC-4BEE-82D0-C10E42121507}" type="pres">
      <dgm:prSet presAssocID="{DAB01662-3D51-4DC6-9115-5F51CA893729}" presName="diagram" presStyleCnt="0">
        <dgm:presLayoutVars>
          <dgm:dir/>
          <dgm:resizeHandles val="exact"/>
        </dgm:presLayoutVars>
      </dgm:prSet>
      <dgm:spPr/>
    </dgm:pt>
    <dgm:pt modelId="{8BADC36E-D51E-4E68-8943-40C685349F45}" type="pres">
      <dgm:prSet presAssocID="{4AAD0493-D24E-452C-BA36-6162FB02CEBE}" presName="node" presStyleLbl="node1" presStyleIdx="0" presStyleCnt="5">
        <dgm:presLayoutVars>
          <dgm:bulletEnabled val="1"/>
        </dgm:presLayoutVars>
      </dgm:prSet>
      <dgm:spPr/>
    </dgm:pt>
    <dgm:pt modelId="{83A3DF25-683D-462E-B52D-B69F2A32B02F}" type="pres">
      <dgm:prSet presAssocID="{749D753A-5618-47BD-8951-F6A751ECC691}" presName="sibTrans" presStyleCnt="0"/>
      <dgm:spPr/>
    </dgm:pt>
    <dgm:pt modelId="{73E6AB17-D18F-4FF9-87A5-EAD57AED1E18}" type="pres">
      <dgm:prSet presAssocID="{C9F508B2-9988-49E2-9AC0-04E4B8D54ECA}" presName="node" presStyleLbl="node1" presStyleIdx="1" presStyleCnt="5">
        <dgm:presLayoutVars>
          <dgm:bulletEnabled val="1"/>
        </dgm:presLayoutVars>
      </dgm:prSet>
      <dgm:spPr/>
    </dgm:pt>
    <dgm:pt modelId="{EEDFC7F6-ECC3-4D5F-AE4C-C5D7737AAC60}" type="pres">
      <dgm:prSet presAssocID="{FB24F3A4-B961-4382-9785-D8ED2DC8E1F9}" presName="sibTrans" presStyleCnt="0"/>
      <dgm:spPr/>
    </dgm:pt>
    <dgm:pt modelId="{4FDFF0FE-575D-4D16-BA25-4FCFB9451C96}" type="pres">
      <dgm:prSet presAssocID="{AAC8FB68-8DFF-4360-B505-C84AF1ADBECF}" presName="node" presStyleLbl="node1" presStyleIdx="2" presStyleCnt="5">
        <dgm:presLayoutVars>
          <dgm:bulletEnabled val="1"/>
        </dgm:presLayoutVars>
      </dgm:prSet>
      <dgm:spPr/>
    </dgm:pt>
    <dgm:pt modelId="{C5570665-088A-4387-938E-98845E9B48D2}" type="pres">
      <dgm:prSet presAssocID="{60D440D5-FD1C-4E64-83B6-46EA38259C75}" presName="sibTrans" presStyleCnt="0"/>
      <dgm:spPr/>
    </dgm:pt>
    <dgm:pt modelId="{0BB456AE-3480-4F40-A329-F94399B679BC}" type="pres">
      <dgm:prSet presAssocID="{71881110-CCA5-4620-BF11-245C0384293B}" presName="node" presStyleLbl="node1" presStyleIdx="3" presStyleCnt="5">
        <dgm:presLayoutVars>
          <dgm:bulletEnabled val="1"/>
        </dgm:presLayoutVars>
      </dgm:prSet>
      <dgm:spPr/>
    </dgm:pt>
    <dgm:pt modelId="{7F7017CD-2F80-483F-ADB7-5141C0DFAC2A}" type="pres">
      <dgm:prSet presAssocID="{36F622CD-0EB2-4D19-92E1-3D4D5F1D433C}" presName="sibTrans" presStyleCnt="0"/>
      <dgm:spPr/>
    </dgm:pt>
    <dgm:pt modelId="{D831F7F5-6466-4FA9-A65C-2AA58A9020C9}" type="pres">
      <dgm:prSet presAssocID="{25444C1C-49B6-4C82-9856-C67B41EFFF25}" presName="node" presStyleLbl="node1" presStyleIdx="4" presStyleCnt="5">
        <dgm:presLayoutVars>
          <dgm:bulletEnabled val="1"/>
        </dgm:presLayoutVars>
      </dgm:prSet>
      <dgm:spPr/>
    </dgm:pt>
  </dgm:ptLst>
  <dgm:cxnLst>
    <dgm:cxn modelId="{FB036800-460C-44F6-A2B3-32D3C4B36FB0}" type="presOf" srcId="{DAB01662-3D51-4DC6-9115-5F51CA893729}" destId="{69303300-BCCC-4BEE-82D0-C10E42121507}" srcOrd="0" destOrd="0" presId="urn:microsoft.com/office/officeart/2005/8/layout/default"/>
    <dgm:cxn modelId="{D2BA881E-68CE-4EC4-8265-69D9D78FBDBF}" type="presOf" srcId="{4AAD0493-D24E-452C-BA36-6162FB02CEBE}" destId="{8BADC36E-D51E-4E68-8943-40C685349F45}" srcOrd="0" destOrd="0" presId="urn:microsoft.com/office/officeart/2005/8/layout/default"/>
    <dgm:cxn modelId="{F1AE6930-C61D-4505-B8B1-525C715BABE3}" type="presOf" srcId="{AAC8FB68-8DFF-4360-B505-C84AF1ADBECF}" destId="{4FDFF0FE-575D-4D16-BA25-4FCFB9451C96}" srcOrd="0" destOrd="0" presId="urn:microsoft.com/office/officeart/2005/8/layout/default"/>
    <dgm:cxn modelId="{E8489C63-1488-4175-B5ED-E3C59DAE808B}" type="presOf" srcId="{71881110-CCA5-4620-BF11-245C0384293B}" destId="{0BB456AE-3480-4F40-A329-F94399B679BC}" srcOrd="0" destOrd="0" presId="urn:microsoft.com/office/officeart/2005/8/layout/default"/>
    <dgm:cxn modelId="{3D6D355A-F4EE-40D7-AB9A-B5DBD9C2729D}" srcId="{DAB01662-3D51-4DC6-9115-5F51CA893729}" destId="{25444C1C-49B6-4C82-9856-C67B41EFFF25}" srcOrd="4" destOrd="0" parTransId="{75EBC00E-2FB3-45D7-9291-797507BF3922}" sibTransId="{D30C2D74-6F20-4A53-BA53-EE41938D7792}"/>
    <dgm:cxn modelId="{6F30F589-0FC7-4DE3-92DC-D1BB5104BC50}" type="presOf" srcId="{25444C1C-49B6-4C82-9856-C67B41EFFF25}" destId="{D831F7F5-6466-4FA9-A65C-2AA58A9020C9}" srcOrd="0" destOrd="0" presId="urn:microsoft.com/office/officeart/2005/8/layout/default"/>
    <dgm:cxn modelId="{2F16508E-29CA-4406-B628-A074D1929BEB}" srcId="{DAB01662-3D51-4DC6-9115-5F51CA893729}" destId="{C9F508B2-9988-49E2-9AC0-04E4B8D54ECA}" srcOrd="1" destOrd="0" parTransId="{B01664A0-CB11-4CB8-A31D-7D3313431E21}" sibTransId="{FB24F3A4-B961-4382-9785-D8ED2DC8E1F9}"/>
    <dgm:cxn modelId="{649B0397-2CC4-410A-9D95-2A5EB91ACCB2}" type="presOf" srcId="{C9F508B2-9988-49E2-9AC0-04E4B8D54ECA}" destId="{73E6AB17-D18F-4FF9-87A5-EAD57AED1E18}" srcOrd="0" destOrd="0" presId="urn:microsoft.com/office/officeart/2005/8/layout/default"/>
    <dgm:cxn modelId="{B54FA3AC-78B3-4BBF-8BC3-87D026BDD4C1}" srcId="{DAB01662-3D51-4DC6-9115-5F51CA893729}" destId="{71881110-CCA5-4620-BF11-245C0384293B}" srcOrd="3" destOrd="0" parTransId="{C780DC6D-4CA2-43E1-8F4D-5C2B54C79FEF}" sibTransId="{36F622CD-0EB2-4D19-92E1-3D4D5F1D433C}"/>
    <dgm:cxn modelId="{EDDB07EB-12D8-48E9-9656-8D48476FD791}" srcId="{DAB01662-3D51-4DC6-9115-5F51CA893729}" destId="{AAC8FB68-8DFF-4360-B505-C84AF1ADBECF}" srcOrd="2" destOrd="0" parTransId="{6A9C34C7-E4A2-4793-BEB2-FC4E1A543643}" sibTransId="{60D440D5-FD1C-4E64-83B6-46EA38259C75}"/>
    <dgm:cxn modelId="{D4E527FD-98AE-49A9-B83E-AB8973759B8F}" srcId="{DAB01662-3D51-4DC6-9115-5F51CA893729}" destId="{4AAD0493-D24E-452C-BA36-6162FB02CEBE}" srcOrd="0" destOrd="0" parTransId="{3844BFA2-B84A-4928-AFE5-1ECD41FFBE66}" sibTransId="{749D753A-5618-47BD-8951-F6A751ECC691}"/>
    <dgm:cxn modelId="{201C7383-D9F3-4F17-878B-56B0C0660F24}" type="presParOf" srcId="{69303300-BCCC-4BEE-82D0-C10E42121507}" destId="{8BADC36E-D51E-4E68-8943-40C685349F45}" srcOrd="0" destOrd="0" presId="urn:microsoft.com/office/officeart/2005/8/layout/default"/>
    <dgm:cxn modelId="{4C4CB170-217A-4AEB-A27B-0F1D90D15BCE}" type="presParOf" srcId="{69303300-BCCC-4BEE-82D0-C10E42121507}" destId="{83A3DF25-683D-462E-B52D-B69F2A32B02F}" srcOrd="1" destOrd="0" presId="urn:microsoft.com/office/officeart/2005/8/layout/default"/>
    <dgm:cxn modelId="{F10BEA36-8721-4FD3-9F4F-B7EEF28C4C1C}" type="presParOf" srcId="{69303300-BCCC-4BEE-82D0-C10E42121507}" destId="{73E6AB17-D18F-4FF9-87A5-EAD57AED1E18}" srcOrd="2" destOrd="0" presId="urn:microsoft.com/office/officeart/2005/8/layout/default"/>
    <dgm:cxn modelId="{0765F094-2F9D-41A4-89CD-A25C0CEF8ADC}" type="presParOf" srcId="{69303300-BCCC-4BEE-82D0-C10E42121507}" destId="{EEDFC7F6-ECC3-4D5F-AE4C-C5D7737AAC60}" srcOrd="3" destOrd="0" presId="urn:microsoft.com/office/officeart/2005/8/layout/default"/>
    <dgm:cxn modelId="{E6969ECB-63C7-47C4-9A2C-78044251B5FB}" type="presParOf" srcId="{69303300-BCCC-4BEE-82D0-C10E42121507}" destId="{4FDFF0FE-575D-4D16-BA25-4FCFB9451C96}" srcOrd="4" destOrd="0" presId="urn:microsoft.com/office/officeart/2005/8/layout/default"/>
    <dgm:cxn modelId="{AF906DAD-5EBF-4043-B589-229AB7ABEC37}" type="presParOf" srcId="{69303300-BCCC-4BEE-82D0-C10E42121507}" destId="{C5570665-088A-4387-938E-98845E9B48D2}" srcOrd="5" destOrd="0" presId="urn:microsoft.com/office/officeart/2005/8/layout/default"/>
    <dgm:cxn modelId="{27AB2D62-ADCF-43C0-814A-438FFE26EF30}" type="presParOf" srcId="{69303300-BCCC-4BEE-82D0-C10E42121507}" destId="{0BB456AE-3480-4F40-A329-F94399B679BC}" srcOrd="6" destOrd="0" presId="urn:microsoft.com/office/officeart/2005/8/layout/default"/>
    <dgm:cxn modelId="{C963E87F-552A-410D-9768-605F8FB83AEA}" type="presParOf" srcId="{69303300-BCCC-4BEE-82D0-C10E42121507}" destId="{7F7017CD-2F80-483F-ADB7-5141C0DFAC2A}" srcOrd="7" destOrd="0" presId="urn:microsoft.com/office/officeart/2005/8/layout/default"/>
    <dgm:cxn modelId="{4D32B271-997E-42B1-952D-8550611D3440}" type="presParOf" srcId="{69303300-BCCC-4BEE-82D0-C10E42121507}" destId="{D831F7F5-6466-4FA9-A65C-2AA58A9020C9}"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A0F64E-B3C7-4B4D-854A-CC9551A8AA38}" type="doc">
      <dgm:prSet loTypeId="urn:microsoft.com/office/officeart/2016/7/layout/RepeatingBendingProcessNew" loCatId="process" qsTypeId="urn:microsoft.com/office/officeart/2005/8/quickstyle/simple4" qsCatId="simple" csTypeId="urn:microsoft.com/office/officeart/2005/8/colors/accent2_2" csCatId="accent2" phldr="1"/>
      <dgm:spPr/>
      <dgm:t>
        <a:bodyPr/>
        <a:lstStyle/>
        <a:p>
          <a:endParaRPr lang="en-US"/>
        </a:p>
      </dgm:t>
    </dgm:pt>
    <dgm:pt modelId="{E0C0E511-D8FB-4B1E-BEE1-3185E2AA1603}">
      <dgm:prSet/>
      <dgm:spPr/>
      <dgm:t>
        <a:bodyPr/>
        <a:lstStyle/>
        <a:p>
          <a:r>
            <a:rPr lang="en-GB" dirty="0">
              <a:solidFill>
                <a:schemeClr val="tx1"/>
              </a:solidFill>
            </a:rPr>
            <a:t>SET THE SCENE </a:t>
          </a:r>
          <a:endParaRPr lang="en-US" dirty="0">
            <a:solidFill>
              <a:schemeClr val="tx1"/>
            </a:solidFill>
          </a:endParaRPr>
        </a:p>
      </dgm:t>
    </dgm:pt>
    <dgm:pt modelId="{66332F47-9888-4E12-8330-80A355903A22}" type="parTrans" cxnId="{905BC88F-0A0E-4E65-A95A-636BB4A7D2E3}">
      <dgm:prSet/>
      <dgm:spPr/>
      <dgm:t>
        <a:bodyPr/>
        <a:lstStyle/>
        <a:p>
          <a:endParaRPr lang="en-US"/>
        </a:p>
      </dgm:t>
    </dgm:pt>
    <dgm:pt modelId="{4675C075-33CF-4F9F-A12D-0D1E04C13A3F}" type="sibTrans" cxnId="{905BC88F-0A0E-4E65-A95A-636BB4A7D2E3}">
      <dgm:prSet/>
      <dgm:spPr/>
      <dgm:t>
        <a:bodyPr/>
        <a:lstStyle/>
        <a:p>
          <a:endParaRPr lang="en-US"/>
        </a:p>
      </dgm:t>
    </dgm:pt>
    <dgm:pt modelId="{1A25CD3A-7D1B-4345-9396-199585FBE1DE}">
      <dgm:prSet/>
      <dgm:spPr/>
      <dgm:t>
        <a:bodyPr/>
        <a:lstStyle/>
        <a:p>
          <a:r>
            <a:rPr lang="en-GB" dirty="0">
              <a:solidFill>
                <a:schemeClr val="tx1"/>
              </a:solidFill>
            </a:rPr>
            <a:t>GIVE YOUR EXPERIENCE &amp; IF WEARING REF CAMERA</a:t>
          </a:r>
          <a:endParaRPr lang="en-US" dirty="0">
            <a:solidFill>
              <a:schemeClr val="tx1"/>
            </a:solidFill>
          </a:endParaRPr>
        </a:p>
      </dgm:t>
    </dgm:pt>
    <dgm:pt modelId="{4E760070-32E5-4C15-9E29-70337F11496A}" type="parTrans" cxnId="{33733331-DA5E-4129-9718-08B89AC804D7}">
      <dgm:prSet/>
      <dgm:spPr/>
      <dgm:t>
        <a:bodyPr/>
        <a:lstStyle/>
        <a:p>
          <a:endParaRPr lang="en-US"/>
        </a:p>
      </dgm:t>
    </dgm:pt>
    <dgm:pt modelId="{2E15E6D0-B10C-4EE9-B4F5-815E0422BE53}" type="sibTrans" cxnId="{33733331-DA5E-4129-9718-08B89AC804D7}">
      <dgm:prSet/>
      <dgm:spPr/>
      <dgm:t>
        <a:bodyPr/>
        <a:lstStyle/>
        <a:p>
          <a:endParaRPr lang="en-US"/>
        </a:p>
      </dgm:t>
    </dgm:pt>
    <dgm:pt modelId="{97D4C2A0-A60E-4319-96E4-5D89553EC704}">
      <dgm:prSet/>
      <dgm:spPr/>
      <dgm:t>
        <a:bodyPr/>
        <a:lstStyle/>
        <a:p>
          <a:r>
            <a:rPr lang="en-GB" dirty="0">
              <a:solidFill>
                <a:schemeClr val="tx1"/>
              </a:solidFill>
            </a:rPr>
            <a:t>YOUR APPOINTMENT – DID ANYONE FROM CLUB CONTACT YOU</a:t>
          </a:r>
          <a:endParaRPr lang="en-US" dirty="0">
            <a:solidFill>
              <a:schemeClr val="tx1"/>
            </a:solidFill>
          </a:endParaRPr>
        </a:p>
      </dgm:t>
    </dgm:pt>
    <dgm:pt modelId="{AF0E1F55-D452-4973-9B5C-C52A3F13978B}" type="parTrans" cxnId="{7F61B5A6-023A-4AF6-8F98-9C5055E73D45}">
      <dgm:prSet/>
      <dgm:spPr/>
      <dgm:t>
        <a:bodyPr/>
        <a:lstStyle/>
        <a:p>
          <a:endParaRPr lang="en-US"/>
        </a:p>
      </dgm:t>
    </dgm:pt>
    <dgm:pt modelId="{5A4384AB-D227-4C1C-8870-40A26A63FC7D}" type="sibTrans" cxnId="{7F61B5A6-023A-4AF6-8F98-9C5055E73D45}">
      <dgm:prSet/>
      <dgm:spPr/>
      <dgm:t>
        <a:bodyPr/>
        <a:lstStyle/>
        <a:p>
          <a:endParaRPr lang="en-US"/>
        </a:p>
      </dgm:t>
    </dgm:pt>
    <dgm:pt modelId="{B59EF41A-9E6B-43C4-B909-3768DD24145E}">
      <dgm:prSet/>
      <dgm:spPr/>
      <dgm:t>
        <a:bodyPr/>
        <a:lstStyle/>
        <a:p>
          <a:r>
            <a:rPr lang="en-GB" dirty="0">
              <a:solidFill>
                <a:schemeClr val="tx1"/>
              </a:solidFill>
            </a:rPr>
            <a:t>WEATHER/CONDITIONS/ PITCH SURROUNDING AREA</a:t>
          </a:r>
          <a:endParaRPr lang="en-US" dirty="0">
            <a:solidFill>
              <a:schemeClr val="tx1"/>
            </a:solidFill>
          </a:endParaRPr>
        </a:p>
      </dgm:t>
    </dgm:pt>
    <dgm:pt modelId="{CBC60FFA-E9D8-42BA-98A6-4DC5D2761124}" type="parTrans" cxnId="{EFD71ECE-E5D4-487B-BE52-D48E35B715E2}">
      <dgm:prSet/>
      <dgm:spPr/>
      <dgm:t>
        <a:bodyPr/>
        <a:lstStyle/>
        <a:p>
          <a:endParaRPr lang="en-US"/>
        </a:p>
      </dgm:t>
    </dgm:pt>
    <dgm:pt modelId="{19501B79-1E0A-467B-A398-89E1224E64E6}" type="sibTrans" cxnId="{EFD71ECE-E5D4-487B-BE52-D48E35B715E2}">
      <dgm:prSet/>
      <dgm:spPr/>
      <dgm:t>
        <a:bodyPr/>
        <a:lstStyle/>
        <a:p>
          <a:endParaRPr lang="en-US"/>
        </a:p>
      </dgm:t>
    </dgm:pt>
    <dgm:pt modelId="{73CA58A1-9507-4429-A7AE-4662E40E549D}">
      <dgm:prSet/>
      <dgm:spPr/>
      <dgm:t>
        <a:bodyPr/>
        <a:lstStyle/>
        <a:p>
          <a:r>
            <a:rPr lang="en-GB" dirty="0">
              <a:solidFill>
                <a:schemeClr val="tx1"/>
              </a:solidFill>
            </a:rPr>
            <a:t>DID YOU GET TEAM SHEETS, YOUR TEAM TALKS</a:t>
          </a:r>
          <a:endParaRPr lang="en-US" dirty="0">
            <a:solidFill>
              <a:schemeClr val="tx1"/>
            </a:solidFill>
          </a:endParaRPr>
        </a:p>
      </dgm:t>
    </dgm:pt>
    <dgm:pt modelId="{8BDE69E0-41B4-40B9-B13E-01558D53D570}" type="parTrans" cxnId="{DC1B7F63-9EB2-4EF6-941F-45900CEBEA3E}">
      <dgm:prSet/>
      <dgm:spPr/>
      <dgm:t>
        <a:bodyPr/>
        <a:lstStyle/>
        <a:p>
          <a:endParaRPr lang="en-US"/>
        </a:p>
      </dgm:t>
    </dgm:pt>
    <dgm:pt modelId="{6441C0B6-E2D1-4EFC-A9F5-79E4A04E4496}" type="sibTrans" cxnId="{DC1B7F63-9EB2-4EF6-941F-45900CEBEA3E}">
      <dgm:prSet/>
      <dgm:spPr/>
      <dgm:t>
        <a:bodyPr/>
        <a:lstStyle/>
        <a:p>
          <a:endParaRPr lang="en-US"/>
        </a:p>
      </dgm:t>
    </dgm:pt>
    <dgm:pt modelId="{76430B64-AFFF-47C6-BD78-D57BE7C5EBF2}">
      <dgm:prSet/>
      <dgm:spPr/>
      <dgm:t>
        <a:bodyPr/>
        <a:lstStyle/>
        <a:p>
          <a:r>
            <a:rPr lang="en-GB" dirty="0">
              <a:solidFill>
                <a:schemeClr val="tx1"/>
              </a:solidFill>
            </a:rPr>
            <a:t>TIME OF KO/ HOW MANY THERE / TEAM COLOURS </a:t>
          </a:r>
          <a:endParaRPr lang="en-US" dirty="0">
            <a:solidFill>
              <a:schemeClr val="tx1"/>
            </a:solidFill>
          </a:endParaRPr>
        </a:p>
      </dgm:t>
    </dgm:pt>
    <dgm:pt modelId="{16DB5716-0BAC-49A2-861A-571ABED684E3}" type="parTrans" cxnId="{CF90CD68-937E-4BA9-8A0E-9FCC335D9258}">
      <dgm:prSet/>
      <dgm:spPr/>
      <dgm:t>
        <a:bodyPr/>
        <a:lstStyle/>
        <a:p>
          <a:endParaRPr lang="en-US"/>
        </a:p>
      </dgm:t>
    </dgm:pt>
    <dgm:pt modelId="{485989E5-E0C7-433E-AE57-0BCE647217A3}" type="sibTrans" cxnId="{CF90CD68-937E-4BA9-8A0E-9FCC335D9258}">
      <dgm:prSet/>
      <dgm:spPr/>
      <dgm:t>
        <a:bodyPr/>
        <a:lstStyle/>
        <a:p>
          <a:endParaRPr lang="en-US"/>
        </a:p>
      </dgm:t>
    </dgm:pt>
    <dgm:pt modelId="{B30963A5-0C8C-42C7-AF71-A5CD75112FD9}">
      <dgm:prSet/>
      <dgm:spPr/>
      <dgm:t>
        <a:bodyPr/>
        <a:lstStyle/>
        <a:p>
          <a:r>
            <a:rPr lang="en-GB" dirty="0">
              <a:solidFill>
                <a:schemeClr val="tx1"/>
              </a:solidFill>
            </a:rPr>
            <a:t>IF GIVING INFO ON MATCH KEEP FACTUAL AND RELEVANT</a:t>
          </a:r>
          <a:r>
            <a:rPr lang="en-GB" dirty="0"/>
            <a:t> </a:t>
          </a:r>
          <a:endParaRPr lang="en-US" dirty="0"/>
        </a:p>
      </dgm:t>
    </dgm:pt>
    <dgm:pt modelId="{2CCC239B-5BF6-4E07-AB67-D33A016DBEC3}" type="parTrans" cxnId="{E3A5650E-3DA3-4EEA-8E21-FBC7C836A493}">
      <dgm:prSet/>
      <dgm:spPr/>
      <dgm:t>
        <a:bodyPr/>
        <a:lstStyle/>
        <a:p>
          <a:endParaRPr lang="en-US"/>
        </a:p>
      </dgm:t>
    </dgm:pt>
    <dgm:pt modelId="{D152DE28-0711-4B49-8385-75E64D8EDD2D}" type="sibTrans" cxnId="{E3A5650E-3DA3-4EEA-8E21-FBC7C836A493}">
      <dgm:prSet/>
      <dgm:spPr/>
      <dgm:t>
        <a:bodyPr/>
        <a:lstStyle/>
        <a:p>
          <a:endParaRPr lang="en-US"/>
        </a:p>
      </dgm:t>
    </dgm:pt>
    <dgm:pt modelId="{67F25024-7DC2-49DF-9F1F-63BDF8C7848E}">
      <dgm:prSet/>
      <dgm:spPr/>
      <dgm:t>
        <a:bodyPr/>
        <a:lstStyle/>
        <a:p>
          <a:r>
            <a:rPr lang="en-GB" dirty="0">
              <a:solidFill>
                <a:schemeClr val="tx1"/>
              </a:solidFill>
            </a:rPr>
            <a:t>THE INCIDENT/ WHERE ON BODY/ONCE/TWICE /FORCE/ SWEARING USE WORDS</a:t>
          </a:r>
          <a:endParaRPr lang="en-US" dirty="0">
            <a:solidFill>
              <a:schemeClr val="tx1"/>
            </a:solidFill>
          </a:endParaRPr>
        </a:p>
      </dgm:t>
    </dgm:pt>
    <dgm:pt modelId="{867D212D-0913-4C9B-B4F5-5120ED57FF65}" type="parTrans" cxnId="{FC2CB6F9-7853-4E56-8B94-CD7A76E85848}">
      <dgm:prSet/>
      <dgm:spPr/>
      <dgm:t>
        <a:bodyPr/>
        <a:lstStyle/>
        <a:p>
          <a:endParaRPr lang="en-US"/>
        </a:p>
      </dgm:t>
    </dgm:pt>
    <dgm:pt modelId="{332FBA4B-8A33-4FB7-B2BF-84754802FEB7}" type="sibTrans" cxnId="{FC2CB6F9-7853-4E56-8B94-CD7A76E85848}">
      <dgm:prSet/>
      <dgm:spPr/>
      <dgm:t>
        <a:bodyPr/>
        <a:lstStyle/>
        <a:p>
          <a:endParaRPr lang="en-US"/>
        </a:p>
      </dgm:t>
    </dgm:pt>
    <dgm:pt modelId="{F1B9EBA1-7B23-4773-9E29-DE501E67E7E5}">
      <dgm:prSet/>
      <dgm:spPr/>
      <dgm:t>
        <a:bodyPr/>
        <a:lstStyle/>
        <a:p>
          <a:r>
            <a:rPr lang="en-GB" dirty="0">
              <a:solidFill>
                <a:schemeClr val="tx1"/>
              </a:solidFill>
            </a:rPr>
            <a:t>THE FOUL /OFFENCE- YOUR DISTANCE AWAY AND VIEW OF THIS</a:t>
          </a:r>
          <a:endParaRPr lang="en-US" dirty="0">
            <a:solidFill>
              <a:schemeClr val="tx1"/>
            </a:solidFill>
          </a:endParaRPr>
        </a:p>
      </dgm:t>
    </dgm:pt>
    <dgm:pt modelId="{1284FE21-E936-45B6-A806-8E3DC3426049}" type="parTrans" cxnId="{FEA222CA-BCEF-4F5F-BD09-2499803DDB99}">
      <dgm:prSet/>
      <dgm:spPr/>
      <dgm:t>
        <a:bodyPr/>
        <a:lstStyle/>
        <a:p>
          <a:endParaRPr lang="en-US"/>
        </a:p>
      </dgm:t>
    </dgm:pt>
    <dgm:pt modelId="{0EF4E4DC-B01B-4E56-956F-AD86E522BA51}" type="sibTrans" cxnId="{FEA222CA-BCEF-4F5F-BD09-2499803DDB99}">
      <dgm:prSet/>
      <dgm:spPr/>
      <dgm:t>
        <a:bodyPr/>
        <a:lstStyle/>
        <a:p>
          <a:endParaRPr lang="en-US"/>
        </a:p>
      </dgm:t>
    </dgm:pt>
    <dgm:pt modelId="{26D67363-1B45-41CC-B02C-FBDA90628F39}">
      <dgm:prSet/>
      <dgm:spPr/>
      <dgm:t>
        <a:bodyPr/>
        <a:lstStyle/>
        <a:p>
          <a:r>
            <a:rPr lang="en-GB" dirty="0">
              <a:solidFill>
                <a:schemeClr val="tx1"/>
              </a:solidFill>
            </a:rPr>
            <a:t>WHAT DID YOU DO </a:t>
          </a:r>
          <a:endParaRPr lang="en-US" dirty="0">
            <a:solidFill>
              <a:schemeClr val="tx1"/>
            </a:solidFill>
          </a:endParaRPr>
        </a:p>
      </dgm:t>
    </dgm:pt>
    <dgm:pt modelId="{84454F02-92AC-4F82-AD4F-52BC70699810}" type="parTrans" cxnId="{FE413B78-EBF8-428E-9DA7-36C4F6F795CA}">
      <dgm:prSet/>
      <dgm:spPr/>
      <dgm:t>
        <a:bodyPr/>
        <a:lstStyle/>
        <a:p>
          <a:endParaRPr lang="en-US"/>
        </a:p>
      </dgm:t>
    </dgm:pt>
    <dgm:pt modelId="{44542F06-9AF2-4B9A-B52F-EEBB561FA682}" type="sibTrans" cxnId="{FE413B78-EBF8-428E-9DA7-36C4F6F795CA}">
      <dgm:prSet/>
      <dgm:spPr/>
      <dgm:t>
        <a:bodyPr/>
        <a:lstStyle/>
        <a:p>
          <a:endParaRPr lang="en-US"/>
        </a:p>
      </dgm:t>
    </dgm:pt>
    <dgm:pt modelId="{FC2BB06D-C764-4056-8F39-A22A954A01D3}" type="pres">
      <dgm:prSet presAssocID="{23A0F64E-B3C7-4B4D-854A-CC9551A8AA38}" presName="Name0" presStyleCnt="0">
        <dgm:presLayoutVars>
          <dgm:dir/>
          <dgm:resizeHandles val="exact"/>
        </dgm:presLayoutVars>
      </dgm:prSet>
      <dgm:spPr/>
    </dgm:pt>
    <dgm:pt modelId="{A1FDBEF2-0E88-463B-A1F1-D8DB2398BA55}" type="pres">
      <dgm:prSet presAssocID="{E0C0E511-D8FB-4B1E-BEE1-3185E2AA1603}" presName="node" presStyleLbl="node1" presStyleIdx="0" presStyleCnt="10">
        <dgm:presLayoutVars>
          <dgm:bulletEnabled val="1"/>
        </dgm:presLayoutVars>
      </dgm:prSet>
      <dgm:spPr/>
    </dgm:pt>
    <dgm:pt modelId="{7E1D719D-4ED1-42F7-A2FE-BD1BA1395EBE}" type="pres">
      <dgm:prSet presAssocID="{4675C075-33CF-4F9F-A12D-0D1E04C13A3F}" presName="sibTrans" presStyleLbl="sibTrans1D1" presStyleIdx="0" presStyleCnt="9"/>
      <dgm:spPr/>
    </dgm:pt>
    <dgm:pt modelId="{3027E4A8-B915-491B-9693-A9C6718B083C}" type="pres">
      <dgm:prSet presAssocID="{4675C075-33CF-4F9F-A12D-0D1E04C13A3F}" presName="connectorText" presStyleLbl="sibTrans1D1" presStyleIdx="0" presStyleCnt="9"/>
      <dgm:spPr/>
    </dgm:pt>
    <dgm:pt modelId="{7D35CA48-E0A1-48DC-8CA2-E2A7470B3A1A}" type="pres">
      <dgm:prSet presAssocID="{1A25CD3A-7D1B-4345-9396-199585FBE1DE}" presName="node" presStyleLbl="node1" presStyleIdx="1" presStyleCnt="10">
        <dgm:presLayoutVars>
          <dgm:bulletEnabled val="1"/>
        </dgm:presLayoutVars>
      </dgm:prSet>
      <dgm:spPr/>
    </dgm:pt>
    <dgm:pt modelId="{8E7E8BB8-EFBF-4F47-8B4A-DA649A5DB714}" type="pres">
      <dgm:prSet presAssocID="{2E15E6D0-B10C-4EE9-B4F5-815E0422BE53}" presName="sibTrans" presStyleLbl="sibTrans1D1" presStyleIdx="1" presStyleCnt="9"/>
      <dgm:spPr/>
    </dgm:pt>
    <dgm:pt modelId="{9E91FE19-F04B-4C6C-90E3-7769FD13896B}" type="pres">
      <dgm:prSet presAssocID="{2E15E6D0-B10C-4EE9-B4F5-815E0422BE53}" presName="connectorText" presStyleLbl="sibTrans1D1" presStyleIdx="1" presStyleCnt="9"/>
      <dgm:spPr/>
    </dgm:pt>
    <dgm:pt modelId="{D830EA9E-4B4C-46E3-AECD-C55B83B7D994}" type="pres">
      <dgm:prSet presAssocID="{97D4C2A0-A60E-4319-96E4-5D89553EC704}" presName="node" presStyleLbl="node1" presStyleIdx="2" presStyleCnt="10">
        <dgm:presLayoutVars>
          <dgm:bulletEnabled val="1"/>
        </dgm:presLayoutVars>
      </dgm:prSet>
      <dgm:spPr/>
    </dgm:pt>
    <dgm:pt modelId="{6C5A1968-9FB5-4232-A39C-07402D06B998}" type="pres">
      <dgm:prSet presAssocID="{5A4384AB-D227-4C1C-8870-40A26A63FC7D}" presName="sibTrans" presStyleLbl="sibTrans1D1" presStyleIdx="2" presStyleCnt="9"/>
      <dgm:spPr/>
    </dgm:pt>
    <dgm:pt modelId="{AC21A5CA-627C-4FC1-B7A2-A667D638713A}" type="pres">
      <dgm:prSet presAssocID="{5A4384AB-D227-4C1C-8870-40A26A63FC7D}" presName="connectorText" presStyleLbl="sibTrans1D1" presStyleIdx="2" presStyleCnt="9"/>
      <dgm:spPr/>
    </dgm:pt>
    <dgm:pt modelId="{D988E6D6-716D-4D96-BD44-BD86BE3B0221}" type="pres">
      <dgm:prSet presAssocID="{B59EF41A-9E6B-43C4-B909-3768DD24145E}" presName="node" presStyleLbl="node1" presStyleIdx="3" presStyleCnt="10">
        <dgm:presLayoutVars>
          <dgm:bulletEnabled val="1"/>
        </dgm:presLayoutVars>
      </dgm:prSet>
      <dgm:spPr/>
    </dgm:pt>
    <dgm:pt modelId="{638EB9D2-BA34-4A57-92B1-33B934157CC3}" type="pres">
      <dgm:prSet presAssocID="{19501B79-1E0A-467B-A398-89E1224E64E6}" presName="sibTrans" presStyleLbl="sibTrans1D1" presStyleIdx="3" presStyleCnt="9"/>
      <dgm:spPr/>
    </dgm:pt>
    <dgm:pt modelId="{DBB16531-FBC2-48CB-AE00-ADD268329651}" type="pres">
      <dgm:prSet presAssocID="{19501B79-1E0A-467B-A398-89E1224E64E6}" presName="connectorText" presStyleLbl="sibTrans1D1" presStyleIdx="3" presStyleCnt="9"/>
      <dgm:spPr/>
    </dgm:pt>
    <dgm:pt modelId="{2E003D04-4381-4FE4-AB7D-41C3F03913A9}" type="pres">
      <dgm:prSet presAssocID="{73CA58A1-9507-4429-A7AE-4662E40E549D}" presName="node" presStyleLbl="node1" presStyleIdx="4" presStyleCnt="10">
        <dgm:presLayoutVars>
          <dgm:bulletEnabled val="1"/>
        </dgm:presLayoutVars>
      </dgm:prSet>
      <dgm:spPr/>
    </dgm:pt>
    <dgm:pt modelId="{1EDD3285-91DF-4214-A61F-E133C8CBBA0B}" type="pres">
      <dgm:prSet presAssocID="{6441C0B6-E2D1-4EFC-A9F5-79E4A04E4496}" presName="sibTrans" presStyleLbl="sibTrans1D1" presStyleIdx="4" presStyleCnt="9"/>
      <dgm:spPr/>
    </dgm:pt>
    <dgm:pt modelId="{88DFC278-19CC-4B93-8721-7AC08FDD162D}" type="pres">
      <dgm:prSet presAssocID="{6441C0B6-E2D1-4EFC-A9F5-79E4A04E4496}" presName="connectorText" presStyleLbl="sibTrans1D1" presStyleIdx="4" presStyleCnt="9"/>
      <dgm:spPr/>
    </dgm:pt>
    <dgm:pt modelId="{BB4F4743-2CB1-4D6B-B55C-18D62589414A}" type="pres">
      <dgm:prSet presAssocID="{76430B64-AFFF-47C6-BD78-D57BE7C5EBF2}" presName="node" presStyleLbl="node1" presStyleIdx="5" presStyleCnt="10">
        <dgm:presLayoutVars>
          <dgm:bulletEnabled val="1"/>
        </dgm:presLayoutVars>
      </dgm:prSet>
      <dgm:spPr/>
    </dgm:pt>
    <dgm:pt modelId="{4FD6F6FD-06D1-4A16-A763-1A6B9EFF6FE6}" type="pres">
      <dgm:prSet presAssocID="{485989E5-E0C7-433E-AE57-0BCE647217A3}" presName="sibTrans" presStyleLbl="sibTrans1D1" presStyleIdx="5" presStyleCnt="9"/>
      <dgm:spPr/>
    </dgm:pt>
    <dgm:pt modelId="{4B82D086-3D40-475B-B3C3-060D9B7CAF19}" type="pres">
      <dgm:prSet presAssocID="{485989E5-E0C7-433E-AE57-0BCE647217A3}" presName="connectorText" presStyleLbl="sibTrans1D1" presStyleIdx="5" presStyleCnt="9"/>
      <dgm:spPr/>
    </dgm:pt>
    <dgm:pt modelId="{A31FE926-50CB-4262-88AB-89643128D90A}" type="pres">
      <dgm:prSet presAssocID="{B30963A5-0C8C-42C7-AF71-A5CD75112FD9}" presName="node" presStyleLbl="node1" presStyleIdx="6" presStyleCnt="10">
        <dgm:presLayoutVars>
          <dgm:bulletEnabled val="1"/>
        </dgm:presLayoutVars>
      </dgm:prSet>
      <dgm:spPr/>
    </dgm:pt>
    <dgm:pt modelId="{C2EDB44E-A086-4CAC-86AD-BF1C814DD956}" type="pres">
      <dgm:prSet presAssocID="{D152DE28-0711-4B49-8385-75E64D8EDD2D}" presName="sibTrans" presStyleLbl="sibTrans1D1" presStyleIdx="6" presStyleCnt="9"/>
      <dgm:spPr/>
    </dgm:pt>
    <dgm:pt modelId="{CCA0A17B-E78B-49A9-8076-B09DA824E439}" type="pres">
      <dgm:prSet presAssocID="{D152DE28-0711-4B49-8385-75E64D8EDD2D}" presName="connectorText" presStyleLbl="sibTrans1D1" presStyleIdx="6" presStyleCnt="9"/>
      <dgm:spPr/>
    </dgm:pt>
    <dgm:pt modelId="{A9661A2E-BA74-4539-9887-69693513F180}" type="pres">
      <dgm:prSet presAssocID="{67F25024-7DC2-49DF-9F1F-63BDF8C7848E}" presName="node" presStyleLbl="node1" presStyleIdx="7" presStyleCnt="10">
        <dgm:presLayoutVars>
          <dgm:bulletEnabled val="1"/>
        </dgm:presLayoutVars>
      </dgm:prSet>
      <dgm:spPr/>
    </dgm:pt>
    <dgm:pt modelId="{48D2BB91-5B65-4D19-A850-4BD9D9712B78}" type="pres">
      <dgm:prSet presAssocID="{332FBA4B-8A33-4FB7-B2BF-84754802FEB7}" presName="sibTrans" presStyleLbl="sibTrans1D1" presStyleIdx="7" presStyleCnt="9"/>
      <dgm:spPr/>
    </dgm:pt>
    <dgm:pt modelId="{75BA9345-0F17-4431-91A4-9E17BD7C60C1}" type="pres">
      <dgm:prSet presAssocID="{332FBA4B-8A33-4FB7-B2BF-84754802FEB7}" presName="connectorText" presStyleLbl="sibTrans1D1" presStyleIdx="7" presStyleCnt="9"/>
      <dgm:spPr/>
    </dgm:pt>
    <dgm:pt modelId="{464FBB07-18FD-4794-9D6E-F7ACE35CF3D1}" type="pres">
      <dgm:prSet presAssocID="{F1B9EBA1-7B23-4773-9E29-DE501E67E7E5}" presName="node" presStyleLbl="node1" presStyleIdx="8" presStyleCnt="10">
        <dgm:presLayoutVars>
          <dgm:bulletEnabled val="1"/>
        </dgm:presLayoutVars>
      </dgm:prSet>
      <dgm:spPr/>
    </dgm:pt>
    <dgm:pt modelId="{6D007A9D-2B57-4C24-9E93-ED63E45AAA71}" type="pres">
      <dgm:prSet presAssocID="{0EF4E4DC-B01B-4E56-956F-AD86E522BA51}" presName="sibTrans" presStyleLbl="sibTrans1D1" presStyleIdx="8" presStyleCnt="9"/>
      <dgm:spPr/>
    </dgm:pt>
    <dgm:pt modelId="{46BDB168-F198-47B4-857A-C2C34131F852}" type="pres">
      <dgm:prSet presAssocID="{0EF4E4DC-B01B-4E56-956F-AD86E522BA51}" presName="connectorText" presStyleLbl="sibTrans1D1" presStyleIdx="8" presStyleCnt="9"/>
      <dgm:spPr/>
    </dgm:pt>
    <dgm:pt modelId="{40A3CD75-05F2-43E2-82EF-BF944E125871}" type="pres">
      <dgm:prSet presAssocID="{26D67363-1B45-41CC-B02C-FBDA90628F39}" presName="node" presStyleLbl="node1" presStyleIdx="9" presStyleCnt="10" custLinFactNeighborX="4051" custLinFactNeighborY="-5764">
        <dgm:presLayoutVars>
          <dgm:bulletEnabled val="1"/>
        </dgm:presLayoutVars>
      </dgm:prSet>
      <dgm:spPr/>
    </dgm:pt>
  </dgm:ptLst>
  <dgm:cxnLst>
    <dgm:cxn modelId="{E3A5650E-3DA3-4EEA-8E21-FBC7C836A493}" srcId="{23A0F64E-B3C7-4B4D-854A-CC9551A8AA38}" destId="{B30963A5-0C8C-42C7-AF71-A5CD75112FD9}" srcOrd="6" destOrd="0" parTransId="{2CCC239B-5BF6-4E07-AB67-D33A016DBEC3}" sibTransId="{D152DE28-0711-4B49-8385-75E64D8EDD2D}"/>
    <dgm:cxn modelId="{F2B8940F-E9D1-43FE-A65A-209815FE25E8}" type="presOf" srcId="{73CA58A1-9507-4429-A7AE-4662E40E549D}" destId="{2E003D04-4381-4FE4-AB7D-41C3F03913A9}" srcOrd="0" destOrd="0" presId="urn:microsoft.com/office/officeart/2016/7/layout/RepeatingBendingProcessNew"/>
    <dgm:cxn modelId="{6DAED41B-9385-4A2F-B0C1-846B2F6C3658}" type="presOf" srcId="{B59EF41A-9E6B-43C4-B909-3768DD24145E}" destId="{D988E6D6-716D-4D96-BD44-BD86BE3B0221}" srcOrd="0" destOrd="0" presId="urn:microsoft.com/office/officeart/2016/7/layout/RepeatingBendingProcessNew"/>
    <dgm:cxn modelId="{C43FA720-FE9C-4B5D-A9DC-80EDCFABE560}" type="presOf" srcId="{2E15E6D0-B10C-4EE9-B4F5-815E0422BE53}" destId="{9E91FE19-F04B-4C6C-90E3-7769FD13896B}" srcOrd="1" destOrd="0" presId="urn:microsoft.com/office/officeart/2016/7/layout/RepeatingBendingProcessNew"/>
    <dgm:cxn modelId="{386A7921-4A5D-4619-8D50-6EA0B96BC394}" type="presOf" srcId="{6441C0B6-E2D1-4EFC-A9F5-79E4A04E4496}" destId="{1EDD3285-91DF-4214-A61F-E133C8CBBA0B}" srcOrd="0" destOrd="0" presId="urn:microsoft.com/office/officeart/2016/7/layout/RepeatingBendingProcessNew"/>
    <dgm:cxn modelId="{F160C928-6443-40CC-9067-FC591FE1EAE6}" type="presOf" srcId="{76430B64-AFFF-47C6-BD78-D57BE7C5EBF2}" destId="{BB4F4743-2CB1-4D6B-B55C-18D62589414A}" srcOrd="0" destOrd="0" presId="urn:microsoft.com/office/officeart/2016/7/layout/RepeatingBendingProcessNew"/>
    <dgm:cxn modelId="{33733331-DA5E-4129-9718-08B89AC804D7}" srcId="{23A0F64E-B3C7-4B4D-854A-CC9551A8AA38}" destId="{1A25CD3A-7D1B-4345-9396-199585FBE1DE}" srcOrd="1" destOrd="0" parTransId="{4E760070-32E5-4C15-9E29-70337F11496A}" sibTransId="{2E15E6D0-B10C-4EE9-B4F5-815E0422BE53}"/>
    <dgm:cxn modelId="{D506B831-D408-4D92-9687-BEC46D150C47}" type="presOf" srcId="{19501B79-1E0A-467B-A398-89E1224E64E6}" destId="{DBB16531-FBC2-48CB-AE00-ADD268329651}" srcOrd="1" destOrd="0" presId="urn:microsoft.com/office/officeart/2016/7/layout/RepeatingBendingProcessNew"/>
    <dgm:cxn modelId="{DE4F7333-51F3-4271-944D-CD8123D6CEE5}" type="presOf" srcId="{B30963A5-0C8C-42C7-AF71-A5CD75112FD9}" destId="{A31FE926-50CB-4262-88AB-89643128D90A}" srcOrd="0" destOrd="0" presId="urn:microsoft.com/office/officeart/2016/7/layout/RepeatingBendingProcessNew"/>
    <dgm:cxn modelId="{50CDE834-0B94-4200-813B-5E2E434B5D9C}" type="presOf" srcId="{26D67363-1B45-41CC-B02C-FBDA90628F39}" destId="{40A3CD75-05F2-43E2-82EF-BF944E125871}" srcOrd="0" destOrd="0" presId="urn:microsoft.com/office/officeart/2016/7/layout/RepeatingBendingProcessNew"/>
    <dgm:cxn modelId="{2D95473B-AA6F-4B43-95AF-769ACE5DF583}" type="presOf" srcId="{1A25CD3A-7D1B-4345-9396-199585FBE1DE}" destId="{7D35CA48-E0A1-48DC-8CA2-E2A7470B3A1A}" srcOrd="0" destOrd="0" presId="urn:microsoft.com/office/officeart/2016/7/layout/RepeatingBendingProcessNew"/>
    <dgm:cxn modelId="{F10CD53E-9F84-429E-9015-B23489D7F570}" type="presOf" srcId="{23A0F64E-B3C7-4B4D-854A-CC9551A8AA38}" destId="{FC2BB06D-C764-4056-8F39-A22A954A01D3}" srcOrd="0" destOrd="0" presId="urn:microsoft.com/office/officeart/2016/7/layout/RepeatingBendingProcessNew"/>
    <dgm:cxn modelId="{ACD4565C-95FA-459F-A440-04213D2363A4}" type="presOf" srcId="{332FBA4B-8A33-4FB7-B2BF-84754802FEB7}" destId="{75BA9345-0F17-4431-91A4-9E17BD7C60C1}" srcOrd="1" destOrd="0" presId="urn:microsoft.com/office/officeart/2016/7/layout/RepeatingBendingProcessNew"/>
    <dgm:cxn modelId="{F9D6105E-896B-4208-9AE3-E16B8A4F51F5}" type="presOf" srcId="{97D4C2A0-A60E-4319-96E4-5D89553EC704}" destId="{D830EA9E-4B4C-46E3-AECD-C55B83B7D994}" srcOrd="0" destOrd="0" presId="urn:microsoft.com/office/officeart/2016/7/layout/RepeatingBendingProcessNew"/>
    <dgm:cxn modelId="{DC1B7F63-9EB2-4EF6-941F-45900CEBEA3E}" srcId="{23A0F64E-B3C7-4B4D-854A-CC9551A8AA38}" destId="{73CA58A1-9507-4429-A7AE-4662E40E549D}" srcOrd="4" destOrd="0" parTransId="{8BDE69E0-41B4-40B9-B13E-01558D53D570}" sibTransId="{6441C0B6-E2D1-4EFC-A9F5-79E4A04E4496}"/>
    <dgm:cxn modelId="{74DDB848-A5C8-4736-91AC-D304195D8A6A}" type="presOf" srcId="{485989E5-E0C7-433E-AE57-0BCE647217A3}" destId="{4B82D086-3D40-475B-B3C3-060D9B7CAF19}" srcOrd="1" destOrd="0" presId="urn:microsoft.com/office/officeart/2016/7/layout/RepeatingBendingProcessNew"/>
    <dgm:cxn modelId="{CF90CD68-937E-4BA9-8A0E-9FCC335D9258}" srcId="{23A0F64E-B3C7-4B4D-854A-CC9551A8AA38}" destId="{76430B64-AFFF-47C6-BD78-D57BE7C5EBF2}" srcOrd="5" destOrd="0" parTransId="{16DB5716-0BAC-49A2-861A-571ABED684E3}" sibTransId="{485989E5-E0C7-433E-AE57-0BCE647217A3}"/>
    <dgm:cxn modelId="{4FADBC54-7BEB-41A5-998A-2555D3828334}" type="presOf" srcId="{F1B9EBA1-7B23-4773-9E29-DE501E67E7E5}" destId="{464FBB07-18FD-4794-9D6E-F7ACE35CF3D1}" srcOrd="0" destOrd="0" presId="urn:microsoft.com/office/officeart/2016/7/layout/RepeatingBendingProcessNew"/>
    <dgm:cxn modelId="{FE413B78-EBF8-428E-9DA7-36C4F6F795CA}" srcId="{23A0F64E-B3C7-4B4D-854A-CC9551A8AA38}" destId="{26D67363-1B45-41CC-B02C-FBDA90628F39}" srcOrd="9" destOrd="0" parTransId="{84454F02-92AC-4F82-AD4F-52BC70699810}" sibTransId="{44542F06-9AF2-4B9A-B52F-EEBB561FA682}"/>
    <dgm:cxn modelId="{9AE6187D-E856-4B47-AFF8-EA14E13F4B92}" type="presOf" srcId="{4675C075-33CF-4F9F-A12D-0D1E04C13A3F}" destId="{7E1D719D-4ED1-42F7-A2FE-BD1BA1395EBE}" srcOrd="0" destOrd="0" presId="urn:microsoft.com/office/officeart/2016/7/layout/RepeatingBendingProcessNew"/>
    <dgm:cxn modelId="{3E73A77E-C256-4943-A8BA-1F2747B2D336}" type="presOf" srcId="{67F25024-7DC2-49DF-9F1F-63BDF8C7848E}" destId="{A9661A2E-BA74-4539-9887-69693513F180}" srcOrd="0" destOrd="0" presId="urn:microsoft.com/office/officeart/2016/7/layout/RepeatingBendingProcessNew"/>
    <dgm:cxn modelId="{1054A182-4993-4296-BA9F-D1B804896186}" type="presOf" srcId="{6441C0B6-E2D1-4EFC-A9F5-79E4A04E4496}" destId="{88DFC278-19CC-4B93-8721-7AC08FDD162D}" srcOrd="1" destOrd="0" presId="urn:microsoft.com/office/officeart/2016/7/layout/RepeatingBendingProcessNew"/>
    <dgm:cxn modelId="{905BC88F-0A0E-4E65-A95A-636BB4A7D2E3}" srcId="{23A0F64E-B3C7-4B4D-854A-CC9551A8AA38}" destId="{E0C0E511-D8FB-4B1E-BEE1-3185E2AA1603}" srcOrd="0" destOrd="0" parTransId="{66332F47-9888-4E12-8330-80A355903A22}" sibTransId="{4675C075-33CF-4F9F-A12D-0D1E04C13A3F}"/>
    <dgm:cxn modelId="{7F61B5A6-023A-4AF6-8F98-9C5055E73D45}" srcId="{23A0F64E-B3C7-4B4D-854A-CC9551A8AA38}" destId="{97D4C2A0-A60E-4319-96E4-5D89553EC704}" srcOrd="2" destOrd="0" parTransId="{AF0E1F55-D452-4973-9B5C-C52A3F13978B}" sibTransId="{5A4384AB-D227-4C1C-8870-40A26A63FC7D}"/>
    <dgm:cxn modelId="{CF74D7AA-B421-4041-9E96-FFE10D23B31D}" type="presOf" srcId="{332FBA4B-8A33-4FB7-B2BF-84754802FEB7}" destId="{48D2BB91-5B65-4D19-A850-4BD9D9712B78}" srcOrd="0" destOrd="0" presId="urn:microsoft.com/office/officeart/2016/7/layout/RepeatingBendingProcessNew"/>
    <dgm:cxn modelId="{78C668AE-44F5-4A70-AC2F-9AB5F003A452}" type="presOf" srcId="{D152DE28-0711-4B49-8385-75E64D8EDD2D}" destId="{C2EDB44E-A086-4CAC-86AD-BF1C814DD956}" srcOrd="0" destOrd="0" presId="urn:microsoft.com/office/officeart/2016/7/layout/RepeatingBendingProcessNew"/>
    <dgm:cxn modelId="{40100FBF-B0E8-43D1-A538-9F40850F91C2}" type="presOf" srcId="{D152DE28-0711-4B49-8385-75E64D8EDD2D}" destId="{CCA0A17B-E78B-49A9-8076-B09DA824E439}" srcOrd="1" destOrd="0" presId="urn:microsoft.com/office/officeart/2016/7/layout/RepeatingBendingProcessNew"/>
    <dgm:cxn modelId="{CA89F8C5-76EF-4213-B432-3B4CE5363231}" type="presOf" srcId="{0EF4E4DC-B01B-4E56-956F-AD86E522BA51}" destId="{6D007A9D-2B57-4C24-9E93-ED63E45AAA71}" srcOrd="0" destOrd="0" presId="urn:microsoft.com/office/officeart/2016/7/layout/RepeatingBendingProcessNew"/>
    <dgm:cxn modelId="{FEA222CA-BCEF-4F5F-BD09-2499803DDB99}" srcId="{23A0F64E-B3C7-4B4D-854A-CC9551A8AA38}" destId="{F1B9EBA1-7B23-4773-9E29-DE501E67E7E5}" srcOrd="8" destOrd="0" parTransId="{1284FE21-E936-45B6-A806-8E3DC3426049}" sibTransId="{0EF4E4DC-B01B-4E56-956F-AD86E522BA51}"/>
    <dgm:cxn modelId="{EFD71ECE-E5D4-487B-BE52-D48E35B715E2}" srcId="{23A0F64E-B3C7-4B4D-854A-CC9551A8AA38}" destId="{B59EF41A-9E6B-43C4-B909-3768DD24145E}" srcOrd="3" destOrd="0" parTransId="{CBC60FFA-E9D8-42BA-98A6-4DC5D2761124}" sibTransId="{19501B79-1E0A-467B-A398-89E1224E64E6}"/>
    <dgm:cxn modelId="{C06E3FCE-BD4C-49B2-AADE-91165AD3B216}" type="presOf" srcId="{2E15E6D0-B10C-4EE9-B4F5-815E0422BE53}" destId="{8E7E8BB8-EFBF-4F47-8B4A-DA649A5DB714}" srcOrd="0" destOrd="0" presId="urn:microsoft.com/office/officeart/2016/7/layout/RepeatingBendingProcessNew"/>
    <dgm:cxn modelId="{32DAC4D3-2F64-4D55-BB4E-8B39A84EA5B8}" type="presOf" srcId="{5A4384AB-D227-4C1C-8870-40A26A63FC7D}" destId="{AC21A5CA-627C-4FC1-B7A2-A667D638713A}" srcOrd="1" destOrd="0" presId="urn:microsoft.com/office/officeart/2016/7/layout/RepeatingBendingProcessNew"/>
    <dgm:cxn modelId="{1CED30D5-CCF0-440F-BF52-FDD23F7B0612}" type="presOf" srcId="{4675C075-33CF-4F9F-A12D-0D1E04C13A3F}" destId="{3027E4A8-B915-491B-9693-A9C6718B083C}" srcOrd="1" destOrd="0" presId="urn:microsoft.com/office/officeart/2016/7/layout/RepeatingBendingProcessNew"/>
    <dgm:cxn modelId="{D7BE93D9-D93C-49CA-BFCD-C902C8C94F3F}" type="presOf" srcId="{E0C0E511-D8FB-4B1E-BEE1-3185E2AA1603}" destId="{A1FDBEF2-0E88-463B-A1F1-D8DB2398BA55}" srcOrd="0" destOrd="0" presId="urn:microsoft.com/office/officeart/2016/7/layout/RepeatingBendingProcessNew"/>
    <dgm:cxn modelId="{F6A643EA-241D-4D4A-AAC8-AB45DE91D06C}" type="presOf" srcId="{19501B79-1E0A-467B-A398-89E1224E64E6}" destId="{638EB9D2-BA34-4A57-92B1-33B934157CC3}" srcOrd="0" destOrd="0" presId="urn:microsoft.com/office/officeart/2016/7/layout/RepeatingBendingProcessNew"/>
    <dgm:cxn modelId="{23336AEC-8E25-49E1-8D94-2435900323AF}" type="presOf" srcId="{5A4384AB-D227-4C1C-8870-40A26A63FC7D}" destId="{6C5A1968-9FB5-4232-A39C-07402D06B998}" srcOrd="0" destOrd="0" presId="urn:microsoft.com/office/officeart/2016/7/layout/RepeatingBendingProcessNew"/>
    <dgm:cxn modelId="{8C02ADEC-F8D7-4B8D-9165-EC6CADAF35EF}" type="presOf" srcId="{0EF4E4DC-B01B-4E56-956F-AD86E522BA51}" destId="{46BDB168-F198-47B4-857A-C2C34131F852}" srcOrd="1" destOrd="0" presId="urn:microsoft.com/office/officeart/2016/7/layout/RepeatingBendingProcessNew"/>
    <dgm:cxn modelId="{49599EF7-A8D8-44DC-96CA-7208903A0AD3}" type="presOf" srcId="{485989E5-E0C7-433E-AE57-0BCE647217A3}" destId="{4FD6F6FD-06D1-4A16-A763-1A6B9EFF6FE6}" srcOrd="0" destOrd="0" presId="urn:microsoft.com/office/officeart/2016/7/layout/RepeatingBendingProcessNew"/>
    <dgm:cxn modelId="{FC2CB6F9-7853-4E56-8B94-CD7A76E85848}" srcId="{23A0F64E-B3C7-4B4D-854A-CC9551A8AA38}" destId="{67F25024-7DC2-49DF-9F1F-63BDF8C7848E}" srcOrd="7" destOrd="0" parTransId="{867D212D-0913-4C9B-B4F5-5120ED57FF65}" sibTransId="{332FBA4B-8A33-4FB7-B2BF-84754802FEB7}"/>
    <dgm:cxn modelId="{BEC3020D-F38F-4B0A-A491-B7B7AF3604AA}" type="presParOf" srcId="{FC2BB06D-C764-4056-8F39-A22A954A01D3}" destId="{A1FDBEF2-0E88-463B-A1F1-D8DB2398BA55}" srcOrd="0" destOrd="0" presId="urn:microsoft.com/office/officeart/2016/7/layout/RepeatingBendingProcessNew"/>
    <dgm:cxn modelId="{F9ACC712-6DEC-4643-AE2F-F1FF38ECE25C}" type="presParOf" srcId="{FC2BB06D-C764-4056-8F39-A22A954A01D3}" destId="{7E1D719D-4ED1-42F7-A2FE-BD1BA1395EBE}" srcOrd="1" destOrd="0" presId="urn:microsoft.com/office/officeart/2016/7/layout/RepeatingBendingProcessNew"/>
    <dgm:cxn modelId="{461FAFC7-F11D-499B-894B-980F00A651A2}" type="presParOf" srcId="{7E1D719D-4ED1-42F7-A2FE-BD1BA1395EBE}" destId="{3027E4A8-B915-491B-9693-A9C6718B083C}" srcOrd="0" destOrd="0" presId="urn:microsoft.com/office/officeart/2016/7/layout/RepeatingBendingProcessNew"/>
    <dgm:cxn modelId="{98FFF625-639F-4933-9689-FD8D22E4E000}" type="presParOf" srcId="{FC2BB06D-C764-4056-8F39-A22A954A01D3}" destId="{7D35CA48-E0A1-48DC-8CA2-E2A7470B3A1A}" srcOrd="2" destOrd="0" presId="urn:microsoft.com/office/officeart/2016/7/layout/RepeatingBendingProcessNew"/>
    <dgm:cxn modelId="{E345181C-41C0-4D07-B52B-1FF07E378F8C}" type="presParOf" srcId="{FC2BB06D-C764-4056-8F39-A22A954A01D3}" destId="{8E7E8BB8-EFBF-4F47-8B4A-DA649A5DB714}" srcOrd="3" destOrd="0" presId="urn:microsoft.com/office/officeart/2016/7/layout/RepeatingBendingProcessNew"/>
    <dgm:cxn modelId="{BBEC663F-ECD3-42D5-9B28-3B51908959EB}" type="presParOf" srcId="{8E7E8BB8-EFBF-4F47-8B4A-DA649A5DB714}" destId="{9E91FE19-F04B-4C6C-90E3-7769FD13896B}" srcOrd="0" destOrd="0" presId="urn:microsoft.com/office/officeart/2016/7/layout/RepeatingBendingProcessNew"/>
    <dgm:cxn modelId="{9A0AE2D1-324B-4B6E-AC17-C9F08148A3DD}" type="presParOf" srcId="{FC2BB06D-C764-4056-8F39-A22A954A01D3}" destId="{D830EA9E-4B4C-46E3-AECD-C55B83B7D994}" srcOrd="4" destOrd="0" presId="urn:microsoft.com/office/officeart/2016/7/layout/RepeatingBendingProcessNew"/>
    <dgm:cxn modelId="{09C8CE71-DE15-4868-8210-D506F7FAB35E}" type="presParOf" srcId="{FC2BB06D-C764-4056-8F39-A22A954A01D3}" destId="{6C5A1968-9FB5-4232-A39C-07402D06B998}" srcOrd="5" destOrd="0" presId="urn:microsoft.com/office/officeart/2016/7/layout/RepeatingBendingProcessNew"/>
    <dgm:cxn modelId="{C6AF5B5F-3F02-4F1B-93BB-0856D4D67A9D}" type="presParOf" srcId="{6C5A1968-9FB5-4232-A39C-07402D06B998}" destId="{AC21A5CA-627C-4FC1-B7A2-A667D638713A}" srcOrd="0" destOrd="0" presId="urn:microsoft.com/office/officeart/2016/7/layout/RepeatingBendingProcessNew"/>
    <dgm:cxn modelId="{5B0A4D0C-2179-431F-B6E6-19567AFA7AB5}" type="presParOf" srcId="{FC2BB06D-C764-4056-8F39-A22A954A01D3}" destId="{D988E6D6-716D-4D96-BD44-BD86BE3B0221}" srcOrd="6" destOrd="0" presId="urn:microsoft.com/office/officeart/2016/7/layout/RepeatingBendingProcessNew"/>
    <dgm:cxn modelId="{E167B702-756C-4582-8277-680F428D5DAF}" type="presParOf" srcId="{FC2BB06D-C764-4056-8F39-A22A954A01D3}" destId="{638EB9D2-BA34-4A57-92B1-33B934157CC3}" srcOrd="7" destOrd="0" presId="urn:microsoft.com/office/officeart/2016/7/layout/RepeatingBendingProcessNew"/>
    <dgm:cxn modelId="{DA404B0D-14ED-47E6-96D2-DF8E6728841B}" type="presParOf" srcId="{638EB9D2-BA34-4A57-92B1-33B934157CC3}" destId="{DBB16531-FBC2-48CB-AE00-ADD268329651}" srcOrd="0" destOrd="0" presId="urn:microsoft.com/office/officeart/2016/7/layout/RepeatingBendingProcessNew"/>
    <dgm:cxn modelId="{F16E350A-B348-45B6-9E9C-43F2BAD29AB1}" type="presParOf" srcId="{FC2BB06D-C764-4056-8F39-A22A954A01D3}" destId="{2E003D04-4381-4FE4-AB7D-41C3F03913A9}" srcOrd="8" destOrd="0" presId="urn:microsoft.com/office/officeart/2016/7/layout/RepeatingBendingProcessNew"/>
    <dgm:cxn modelId="{9F4D5E5E-C1A2-47E9-ACC7-B5A9C910BCF2}" type="presParOf" srcId="{FC2BB06D-C764-4056-8F39-A22A954A01D3}" destId="{1EDD3285-91DF-4214-A61F-E133C8CBBA0B}" srcOrd="9" destOrd="0" presId="urn:microsoft.com/office/officeart/2016/7/layout/RepeatingBendingProcessNew"/>
    <dgm:cxn modelId="{3729D7E3-EEE5-4F73-9677-A80B9D279947}" type="presParOf" srcId="{1EDD3285-91DF-4214-A61F-E133C8CBBA0B}" destId="{88DFC278-19CC-4B93-8721-7AC08FDD162D}" srcOrd="0" destOrd="0" presId="urn:microsoft.com/office/officeart/2016/7/layout/RepeatingBendingProcessNew"/>
    <dgm:cxn modelId="{5C5ABD4A-01DB-44E9-9E76-B48AD69F8022}" type="presParOf" srcId="{FC2BB06D-C764-4056-8F39-A22A954A01D3}" destId="{BB4F4743-2CB1-4D6B-B55C-18D62589414A}" srcOrd="10" destOrd="0" presId="urn:microsoft.com/office/officeart/2016/7/layout/RepeatingBendingProcessNew"/>
    <dgm:cxn modelId="{BA05E557-8F2B-41B6-9FB5-09C18323A568}" type="presParOf" srcId="{FC2BB06D-C764-4056-8F39-A22A954A01D3}" destId="{4FD6F6FD-06D1-4A16-A763-1A6B9EFF6FE6}" srcOrd="11" destOrd="0" presId="urn:microsoft.com/office/officeart/2016/7/layout/RepeatingBendingProcessNew"/>
    <dgm:cxn modelId="{DB776C4E-5E49-4C2E-95F9-7F419DA444FC}" type="presParOf" srcId="{4FD6F6FD-06D1-4A16-A763-1A6B9EFF6FE6}" destId="{4B82D086-3D40-475B-B3C3-060D9B7CAF19}" srcOrd="0" destOrd="0" presId="urn:microsoft.com/office/officeart/2016/7/layout/RepeatingBendingProcessNew"/>
    <dgm:cxn modelId="{B51477E8-871C-47E0-B3DE-D98D062CB0F7}" type="presParOf" srcId="{FC2BB06D-C764-4056-8F39-A22A954A01D3}" destId="{A31FE926-50CB-4262-88AB-89643128D90A}" srcOrd="12" destOrd="0" presId="urn:microsoft.com/office/officeart/2016/7/layout/RepeatingBendingProcessNew"/>
    <dgm:cxn modelId="{D624E2EE-9CB7-4B2E-8A63-1C07AD7625A8}" type="presParOf" srcId="{FC2BB06D-C764-4056-8F39-A22A954A01D3}" destId="{C2EDB44E-A086-4CAC-86AD-BF1C814DD956}" srcOrd="13" destOrd="0" presId="urn:microsoft.com/office/officeart/2016/7/layout/RepeatingBendingProcessNew"/>
    <dgm:cxn modelId="{976DD7B9-847B-4DCA-B242-2D030E210E5D}" type="presParOf" srcId="{C2EDB44E-A086-4CAC-86AD-BF1C814DD956}" destId="{CCA0A17B-E78B-49A9-8076-B09DA824E439}" srcOrd="0" destOrd="0" presId="urn:microsoft.com/office/officeart/2016/7/layout/RepeatingBendingProcessNew"/>
    <dgm:cxn modelId="{057D6E3B-87F1-4008-9F80-D517FA70A4DB}" type="presParOf" srcId="{FC2BB06D-C764-4056-8F39-A22A954A01D3}" destId="{A9661A2E-BA74-4539-9887-69693513F180}" srcOrd="14" destOrd="0" presId="urn:microsoft.com/office/officeart/2016/7/layout/RepeatingBendingProcessNew"/>
    <dgm:cxn modelId="{A6051C66-3B77-4BDA-9A13-E79EDF8A5B0B}" type="presParOf" srcId="{FC2BB06D-C764-4056-8F39-A22A954A01D3}" destId="{48D2BB91-5B65-4D19-A850-4BD9D9712B78}" srcOrd="15" destOrd="0" presId="urn:microsoft.com/office/officeart/2016/7/layout/RepeatingBendingProcessNew"/>
    <dgm:cxn modelId="{762BACE2-EB93-4A37-9A8C-4A33D6A99BF8}" type="presParOf" srcId="{48D2BB91-5B65-4D19-A850-4BD9D9712B78}" destId="{75BA9345-0F17-4431-91A4-9E17BD7C60C1}" srcOrd="0" destOrd="0" presId="urn:microsoft.com/office/officeart/2016/7/layout/RepeatingBendingProcessNew"/>
    <dgm:cxn modelId="{5AFD9123-BF9B-4BC8-B1D7-F250B8F9187E}" type="presParOf" srcId="{FC2BB06D-C764-4056-8F39-A22A954A01D3}" destId="{464FBB07-18FD-4794-9D6E-F7ACE35CF3D1}" srcOrd="16" destOrd="0" presId="urn:microsoft.com/office/officeart/2016/7/layout/RepeatingBendingProcessNew"/>
    <dgm:cxn modelId="{230F76A9-221D-4377-B6BE-12C023B86036}" type="presParOf" srcId="{FC2BB06D-C764-4056-8F39-A22A954A01D3}" destId="{6D007A9D-2B57-4C24-9E93-ED63E45AAA71}" srcOrd="17" destOrd="0" presId="urn:microsoft.com/office/officeart/2016/7/layout/RepeatingBendingProcessNew"/>
    <dgm:cxn modelId="{0737B4DD-9764-4774-959E-768BBC3017A2}" type="presParOf" srcId="{6D007A9D-2B57-4C24-9E93-ED63E45AAA71}" destId="{46BDB168-F198-47B4-857A-C2C34131F852}" srcOrd="0" destOrd="0" presId="urn:microsoft.com/office/officeart/2016/7/layout/RepeatingBendingProcessNew"/>
    <dgm:cxn modelId="{FA0E4F2D-90F4-4984-9B9D-4E3B5378A2A4}" type="presParOf" srcId="{FC2BB06D-C764-4056-8F39-A22A954A01D3}" destId="{40A3CD75-05F2-43E2-82EF-BF944E125871}" srcOrd="1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6C16B5-25E0-43F4-AD13-686D9588D8B2}" type="doc">
      <dgm:prSet loTypeId="urn:microsoft.com/office/officeart/2005/8/layout/process5" loCatId="process" qsTypeId="urn:microsoft.com/office/officeart/2005/8/quickstyle/simple1" qsCatId="simple" csTypeId="urn:microsoft.com/office/officeart/2005/8/colors/accent2_2" csCatId="accent2" phldr="1"/>
      <dgm:spPr/>
      <dgm:t>
        <a:bodyPr/>
        <a:lstStyle/>
        <a:p>
          <a:endParaRPr lang="en-US"/>
        </a:p>
      </dgm:t>
    </dgm:pt>
    <dgm:pt modelId="{BBF28EEB-6263-48EC-809B-E113D4054916}">
      <dgm:prSet/>
      <dgm:spPr/>
      <dgm:t>
        <a:bodyPr/>
        <a:lstStyle/>
        <a:p>
          <a:r>
            <a:rPr lang="en-GB" dirty="0">
              <a:solidFill>
                <a:schemeClr val="tx1"/>
              </a:solidFill>
            </a:rPr>
            <a:t>JUSTIFICATION &amp; ISSUE OF RED CARD HOW YOU IDENTIFIED PLAYER THEIR RESPONSE (applying the HCP if head contact)</a:t>
          </a:r>
          <a:endParaRPr lang="en-US" dirty="0">
            <a:solidFill>
              <a:schemeClr val="tx1"/>
            </a:solidFill>
          </a:endParaRPr>
        </a:p>
      </dgm:t>
    </dgm:pt>
    <dgm:pt modelId="{AEB84F6D-A3CC-41E5-9551-DE60736DB256}" type="parTrans" cxnId="{59173354-6C07-4B3C-A1AA-9592D43E26AF}">
      <dgm:prSet/>
      <dgm:spPr/>
      <dgm:t>
        <a:bodyPr/>
        <a:lstStyle/>
        <a:p>
          <a:endParaRPr lang="en-US"/>
        </a:p>
      </dgm:t>
    </dgm:pt>
    <dgm:pt modelId="{489622B8-41E3-4C10-A7ED-83B984295758}" type="sibTrans" cxnId="{59173354-6C07-4B3C-A1AA-9592D43E26AF}">
      <dgm:prSet/>
      <dgm:spPr/>
      <dgm:t>
        <a:bodyPr/>
        <a:lstStyle/>
        <a:p>
          <a:endParaRPr lang="en-US"/>
        </a:p>
      </dgm:t>
    </dgm:pt>
    <dgm:pt modelId="{17B4595D-B92F-4980-BF10-97DC4F2F43BF}">
      <dgm:prSet/>
      <dgm:spPr/>
      <dgm:t>
        <a:bodyPr/>
        <a:lstStyle/>
        <a:p>
          <a:r>
            <a:rPr lang="en-GB" dirty="0">
              <a:solidFill>
                <a:schemeClr val="tx1"/>
              </a:solidFill>
            </a:rPr>
            <a:t>ANY INJURIES OF OTHER PLAYER – DESCRIBE &amp; RESULT OF THIS</a:t>
          </a:r>
          <a:endParaRPr lang="en-US" dirty="0">
            <a:solidFill>
              <a:schemeClr val="tx1"/>
            </a:solidFill>
          </a:endParaRPr>
        </a:p>
      </dgm:t>
    </dgm:pt>
    <dgm:pt modelId="{ABBF4419-F08E-4651-9408-57EFC7C5FE74}" type="parTrans" cxnId="{61F3E807-CE1D-4B22-AF35-BE8817C56B37}">
      <dgm:prSet/>
      <dgm:spPr/>
      <dgm:t>
        <a:bodyPr/>
        <a:lstStyle/>
        <a:p>
          <a:endParaRPr lang="en-US"/>
        </a:p>
      </dgm:t>
    </dgm:pt>
    <dgm:pt modelId="{9F293D06-5115-4B8B-B38E-8CCC531424D1}" type="sibTrans" cxnId="{61F3E807-CE1D-4B22-AF35-BE8817C56B37}">
      <dgm:prSet/>
      <dgm:spPr/>
      <dgm:t>
        <a:bodyPr/>
        <a:lstStyle/>
        <a:p>
          <a:endParaRPr lang="en-US"/>
        </a:p>
      </dgm:t>
    </dgm:pt>
    <dgm:pt modelId="{01746838-1FB8-47F2-AB2D-B6E7AAFFE330}">
      <dgm:prSet/>
      <dgm:spPr/>
      <dgm:t>
        <a:bodyPr/>
        <a:lstStyle/>
        <a:p>
          <a:r>
            <a:rPr lang="en-GB" dirty="0">
              <a:solidFill>
                <a:schemeClr val="tx1"/>
              </a:solidFill>
            </a:rPr>
            <a:t>CONCLUSION OF GAME – CONFIRMATION OF RED CARDED PLAYER</a:t>
          </a:r>
          <a:endParaRPr lang="en-US" dirty="0">
            <a:solidFill>
              <a:schemeClr val="tx1"/>
            </a:solidFill>
          </a:endParaRPr>
        </a:p>
      </dgm:t>
    </dgm:pt>
    <dgm:pt modelId="{5E83895C-2BB5-4838-9BB4-2D208AE2BF03}" type="parTrans" cxnId="{16825F83-699E-4B9A-BA9D-6CE05D495185}">
      <dgm:prSet/>
      <dgm:spPr/>
      <dgm:t>
        <a:bodyPr/>
        <a:lstStyle/>
        <a:p>
          <a:endParaRPr lang="en-US"/>
        </a:p>
      </dgm:t>
    </dgm:pt>
    <dgm:pt modelId="{81A49148-AF47-4FCC-9F61-46CBD8789CC1}" type="sibTrans" cxnId="{16825F83-699E-4B9A-BA9D-6CE05D495185}">
      <dgm:prSet/>
      <dgm:spPr/>
      <dgm:t>
        <a:bodyPr/>
        <a:lstStyle/>
        <a:p>
          <a:endParaRPr lang="en-US"/>
        </a:p>
      </dgm:t>
    </dgm:pt>
    <dgm:pt modelId="{206B9E1A-C18D-4971-871A-6B68918E056E}">
      <dgm:prSet/>
      <dgm:spPr/>
      <dgm:t>
        <a:bodyPr/>
        <a:lstStyle/>
        <a:p>
          <a:r>
            <a:rPr lang="en-GB" dirty="0">
              <a:solidFill>
                <a:schemeClr val="tx1"/>
              </a:solidFill>
            </a:rPr>
            <a:t>IF YOU WENT TO CLUB HOUSE ANY RESPONSE</a:t>
          </a:r>
          <a:endParaRPr lang="en-US" dirty="0">
            <a:solidFill>
              <a:schemeClr val="tx1"/>
            </a:solidFill>
          </a:endParaRPr>
        </a:p>
      </dgm:t>
    </dgm:pt>
    <dgm:pt modelId="{054C7D23-A9B6-4DB4-AC82-503384CEF80E}" type="parTrans" cxnId="{ED936D88-46BD-4AD6-B6C9-38E9CFA39B91}">
      <dgm:prSet/>
      <dgm:spPr/>
      <dgm:t>
        <a:bodyPr/>
        <a:lstStyle/>
        <a:p>
          <a:endParaRPr lang="en-US"/>
        </a:p>
      </dgm:t>
    </dgm:pt>
    <dgm:pt modelId="{2F402430-CB1C-4BC2-986A-ECCF09FD4D29}" type="sibTrans" cxnId="{ED936D88-46BD-4AD6-B6C9-38E9CFA39B91}">
      <dgm:prSet/>
      <dgm:spPr/>
      <dgm:t>
        <a:bodyPr/>
        <a:lstStyle/>
        <a:p>
          <a:endParaRPr lang="en-US"/>
        </a:p>
      </dgm:t>
    </dgm:pt>
    <dgm:pt modelId="{496F7C48-1E47-4440-815D-9054236062BF}">
      <dgm:prSet/>
      <dgm:spPr/>
      <dgm:t>
        <a:bodyPr/>
        <a:lstStyle/>
        <a:p>
          <a:r>
            <a:rPr lang="en-GB" dirty="0">
              <a:solidFill>
                <a:schemeClr val="tx1"/>
              </a:solidFill>
            </a:rPr>
            <a:t>FINAL RESULT / WHEN YOU COMPLETED REPORT/ IF MATCH ABANDONED – ANY OTHER ISSUES</a:t>
          </a:r>
          <a:endParaRPr lang="en-US" dirty="0">
            <a:solidFill>
              <a:schemeClr val="tx1"/>
            </a:solidFill>
          </a:endParaRPr>
        </a:p>
      </dgm:t>
    </dgm:pt>
    <dgm:pt modelId="{3E5E3DD2-6610-4456-9EC8-F704A6D41D02}" type="parTrans" cxnId="{A362F7C8-3E66-460D-8A80-67965C2E079A}">
      <dgm:prSet/>
      <dgm:spPr/>
      <dgm:t>
        <a:bodyPr/>
        <a:lstStyle/>
        <a:p>
          <a:endParaRPr lang="en-US"/>
        </a:p>
      </dgm:t>
    </dgm:pt>
    <dgm:pt modelId="{A5984137-6C52-4B69-8E00-A9BBEDEA3329}" type="sibTrans" cxnId="{A362F7C8-3E66-460D-8A80-67965C2E079A}">
      <dgm:prSet/>
      <dgm:spPr/>
      <dgm:t>
        <a:bodyPr/>
        <a:lstStyle/>
        <a:p>
          <a:endParaRPr lang="en-US"/>
        </a:p>
      </dgm:t>
    </dgm:pt>
    <dgm:pt modelId="{FF2881EE-B51A-4777-A2B1-D55B5655580E}" type="pres">
      <dgm:prSet presAssocID="{FA6C16B5-25E0-43F4-AD13-686D9588D8B2}" presName="diagram" presStyleCnt="0">
        <dgm:presLayoutVars>
          <dgm:dir/>
          <dgm:resizeHandles val="exact"/>
        </dgm:presLayoutVars>
      </dgm:prSet>
      <dgm:spPr/>
    </dgm:pt>
    <dgm:pt modelId="{2C028359-80DA-4154-A7B6-11DF5D0BB19E}" type="pres">
      <dgm:prSet presAssocID="{BBF28EEB-6263-48EC-809B-E113D4054916}" presName="node" presStyleLbl="node1" presStyleIdx="0" presStyleCnt="5" custLinFactNeighborX="-1402">
        <dgm:presLayoutVars>
          <dgm:bulletEnabled val="1"/>
        </dgm:presLayoutVars>
      </dgm:prSet>
      <dgm:spPr/>
    </dgm:pt>
    <dgm:pt modelId="{13FB76D8-667F-4BCA-93E9-CDEB243BFC56}" type="pres">
      <dgm:prSet presAssocID="{489622B8-41E3-4C10-A7ED-83B984295758}" presName="sibTrans" presStyleLbl="sibTrans2D1" presStyleIdx="0" presStyleCnt="4"/>
      <dgm:spPr/>
    </dgm:pt>
    <dgm:pt modelId="{9D829211-5E6E-43BC-9CA0-C6F0ED6FD69D}" type="pres">
      <dgm:prSet presAssocID="{489622B8-41E3-4C10-A7ED-83B984295758}" presName="connectorText" presStyleLbl="sibTrans2D1" presStyleIdx="0" presStyleCnt="4"/>
      <dgm:spPr/>
    </dgm:pt>
    <dgm:pt modelId="{790EEC42-941A-4B6B-8038-2F41734C1913}" type="pres">
      <dgm:prSet presAssocID="{17B4595D-B92F-4980-BF10-97DC4F2F43BF}" presName="node" presStyleLbl="node1" presStyleIdx="1" presStyleCnt="5" custLinFactNeighborX="-3946" custLinFactNeighborY="3707">
        <dgm:presLayoutVars>
          <dgm:bulletEnabled val="1"/>
        </dgm:presLayoutVars>
      </dgm:prSet>
      <dgm:spPr/>
    </dgm:pt>
    <dgm:pt modelId="{A8F10F74-DC0C-4EC3-8BE6-ADBD3696AD7E}" type="pres">
      <dgm:prSet presAssocID="{9F293D06-5115-4B8B-B38E-8CCC531424D1}" presName="sibTrans" presStyleLbl="sibTrans2D1" presStyleIdx="1" presStyleCnt="4"/>
      <dgm:spPr/>
    </dgm:pt>
    <dgm:pt modelId="{77B51C75-9E8E-4A02-8F94-457B0CFC8DFB}" type="pres">
      <dgm:prSet presAssocID="{9F293D06-5115-4B8B-B38E-8CCC531424D1}" presName="connectorText" presStyleLbl="sibTrans2D1" presStyleIdx="1" presStyleCnt="4"/>
      <dgm:spPr/>
    </dgm:pt>
    <dgm:pt modelId="{BAAE0D1D-6976-4103-A11A-7C457F38C372}" type="pres">
      <dgm:prSet presAssocID="{01746838-1FB8-47F2-AB2D-B6E7AAFFE330}" presName="node" presStyleLbl="node1" presStyleIdx="2" presStyleCnt="5">
        <dgm:presLayoutVars>
          <dgm:bulletEnabled val="1"/>
        </dgm:presLayoutVars>
      </dgm:prSet>
      <dgm:spPr/>
    </dgm:pt>
    <dgm:pt modelId="{717C7288-1685-4848-8A9F-23939E6A3694}" type="pres">
      <dgm:prSet presAssocID="{81A49148-AF47-4FCC-9F61-46CBD8789CC1}" presName="sibTrans" presStyleLbl="sibTrans2D1" presStyleIdx="2" presStyleCnt="4"/>
      <dgm:spPr/>
    </dgm:pt>
    <dgm:pt modelId="{50D5F055-908B-4486-971D-E6423ADD643D}" type="pres">
      <dgm:prSet presAssocID="{81A49148-AF47-4FCC-9F61-46CBD8789CC1}" presName="connectorText" presStyleLbl="sibTrans2D1" presStyleIdx="2" presStyleCnt="4"/>
      <dgm:spPr/>
    </dgm:pt>
    <dgm:pt modelId="{86313744-9AAA-4B1A-9B71-79D6565D8F89}" type="pres">
      <dgm:prSet presAssocID="{206B9E1A-C18D-4971-871A-6B68918E056E}" presName="node" presStyleLbl="node1" presStyleIdx="3" presStyleCnt="5">
        <dgm:presLayoutVars>
          <dgm:bulletEnabled val="1"/>
        </dgm:presLayoutVars>
      </dgm:prSet>
      <dgm:spPr/>
    </dgm:pt>
    <dgm:pt modelId="{AD20B137-FD2F-4EA2-B351-F1215F447121}" type="pres">
      <dgm:prSet presAssocID="{2F402430-CB1C-4BC2-986A-ECCF09FD4D29}" presName="sibTrans" presStyleLbl="sibTrans2D1" presStyleIdx="3" presStyleCnt="4"/>
      <dgm:spPr/>
    </dgm:pt>
    <dgm:pt modelId="{ABD7AA48-6A45-4A30-A07D-E0A0F56A43A9}" type="pres">
      <dgm:prSet presAssocID="{2F402430-CB1C-4BC2-986A-ECCF09FD4D29}" presName="connectorText" presStyleLbl="sibTrans2D1" presStyleIdx="3" presStyleCnt="4"/>
      <dgm:spPr/>
    </dgm:pt>
    <dgm:pt modelId="{192E9C86-0576-430E-9AC1-02D831C919DE}" type="pres">
      <dgm:prSet presAssocID="{496F7C48-1E47-4440-815D-9054236062BF}" presName="node" presStyleLbl="node1" presStyleIdx="4" presStyleCnt="5" custScaleX="131493" custScaleY="144562">
        <dgm:presLayoutVars>
          <dgm:bulletEnabled val="1"/>
        </dgm:presLayoutVars>
      </dgm:prSet>
      <dgm:spPr/>
    </dgm:pt>
  </dgm:ptLst>
  <dgm:cxnLst>
    <dgm:cxn modelId="{61F3E807-CE1D-4B22-AF35-BE8817C56B37}" srcId="{FA6C16B5-25E0-43F4-AD13-686D9588D8B2}" destId="{17B4595D-B92F-4980-BF10-97DC4F2F43BF}" srcOrd="1" destOrd="0" parTransId="{ABBF4419-F08E-4651-9408-57EFC7C5FE74}" sibTransId="{9F293D06-5115-4B8B-B38E-8CCC531424D1}"/>
    <dgm:cxn modelId="{F931250E-904F-40E3-A2BB-A94985F9DB37}" type="presOf" srcId="{9F293D06-5115-4B8B-B38E-8CCC531424D1}" destId="{A8F10F74-DC0C-4EC3-8BE6-ADBD3696AD7E}" srcOrd="0" destOrd="0" presId="urn:microsoft.com/office/officeart/2005/8/layout/process5"/>
    <dgm:cxn modelId="{79CAB711-C887-45F3-88EC-7DA0D54857E2}" type="presOf" srcId="{2F402430-CB1C-4BC2-986A-ECCF09FD4D29}" destId="{AD20B137-FD2F-4EA2-B351-F1215F447121}" srcOrd="0" destOrd="0" presId="urn:microsoft.com/office/officeart/2005/8/layout/process5"/>
    <dgm:cxn modelId="{27ACD313-344B-4DB4-85CD-5C4906E1F27F}" type="presOf" srcId="{17B4595D-B92F-4980-BF10-97DC4F2F43BF}" destId="{790EEC42-941A-4B6B-8038-2F41734C1913}" srcOrd="0" destOrd="0" presId="urn:microsoft.com/office/officeart/2005/8/layout/process5"/>
    <dgm:cxn modelId="{F3C60517-DD71-4357-BE79-E68988EDC109}" type="presOf" srcId="{489622B8-41E3-4C10-A7ED-83B984295758}" destId="{9D829211-5E6E-43BC-9CA0-C6F0ED6FD69D}" srcOrd="1" destOrd="0" presId="urn:microsoft.com/office/officeart/2005/8/layout/process5"/>
    <dgm:cxn modelId="{AB09B117-CF1D-49E3-897F-88A871872EC9}" type="presOf" srcId="{206B9E1A-C18D-4971-871A-6B68918E056E}" destId="{86313744-9AAA-4B1A-9B71-79D6565D8F89}" srcOrd="0" destOrd="0" presId="urn:microsoft.com/office/officeart/2005/8/layout/process5"/>
    <dgm:cxn modelId="{FE250330-C2FF-47CA-861D-72510F6F104F}" type="presOf" srcId="{BBF28EEB-6263-48EC-809B-E113D4054916}" destId="{2C028359-80DA-4154-A7B6-11DF5D0BB19E}" srcOrd="0" destOrd="0" presId="urn:microsoft.com/office/officeart/2005/8/layout/process5"/>
    <dgm:cxn modelId="{8896533A-08DB-414D-A7B7-23A8BC2DD5DC}" type="presOf" srcId="{2F402430-CB1C-4BC2-986A-ECCF09FD4D29}" destId="{ABD7AA48-6A45-4A30-A07D-E0A0F56A43A9}" srcOrd="1" destOrd="0" presId="urn:microsoft.com/office/officeart/2005/8/layout/process5"/>
    <dgm:cxn modelId="{EEA1DC43-0BE6-4DFF-96DC-49F3B5B137CF}" type="presOf" srcId="{01746838-1FB8-47F2-AB2D-B6E7AAFFE330}" destId="{BAAE0D1D-6976-4103-A11A-7C457F38C372}" srcOrd="0" destOrd="0" presId="urn:microsoft.com/office/officeart/2005/8/layout/process5"/>
    <dgm:cxn modelId="{59173354-6C07-4B3C-A1AA-9592D43E26AF}" srcId="{FA6C16B5-25E0-43F4-AD13-686D9588D8B2}" destId="{BBF28EEB-6263-48EC-809B-E113D4054916}" srcOrd="0" destOrd="0" parTransId="{AEB84F6D-A3CC-41E5-9551-DE60736DB256}" sibTransId="{489622B8-41E3-4C10-A7ED-83B984295758}"/>
    <dgm:cxn modelId="{16825F83-699E-4B9A-BA9D-6CE05D495185}" srcId="{FA6C16B5-25E0-43F4-AD13-686D9588D8B2}" destId="{01746838-1FB8-47F2-AB2D-B6E7AAFFE330}" srcOrd="2" destOrd="0" parTransId="{5E83895C-2BB5-4838-9BB4-2D208AE2BF03}" sibTransId="{81A49148-AF47-4FCC-9F61-46CBD8789CC1}"/>
    <dgm:cxn modelId="{ED936D88-46BD-4AD6-B6C9-38E9CFA39B91}" srcId="{FA6C16B5-25E0-43F4-AD13-686D9588D8B2}" destId="{206B9E1A-C18D-4971-871A-6B68918E056E}" srcOrd="3" destOrd="0" parTransId="{054C7D23-A9B6-4DB4-AC82-503384CEF80E}" sibTransId="{2F402430-CB1C-4BC2-986A-ECCF09FD4D29}"/>
    <dgm:cxn modelId="{703B6499-BFAC-45AE-9BDE-58071654A6B6}" type="presOf" srcId="{496F7C48-1E47-4440-815D-9054236062BF}" destId="{192E9C86-0576-430E-9AC1-02D831C919DE}" srcOrd="0" destOrd="0" presId="urn:microsoft.com/office/officeart/2005/8/layout/process5"/>
    <dgm:cxn modelId="{34A1AB9C-2AFA-474A-A3EB-1DCC2695248D}" type="presOf" srcId="{9F293D06-5115-4B8B-B38E-8CCC531424D1}" destId="{77B51C75-9E8E-4A02-8F94-457B0CFC8DFB}" srcOrd="1" destOrd="0" presId="urn:microsoft.com/office/officeart/2005/8/layout/process5"/>
    <dgm:cxn modelId="{CF6590C3-3EDC-44C5-9D8A-5E625C49C0D2}" type="presOf" srcId="{81A49148-AF47-4FCC-9F61-46CBD8789CC1}" destId="{717C7288-1685-4848-8A9F-23939E6A3694}" srcOrd="0" destOrd="0" presId="urn:microsoft.com/office/officeart/2005/8/layout/process5"/>
    <dgm:cxn modelId="{A362F7C8-3E66-460D-8A80-67965C2E079A}" srcId="{FA6C16B5-25E0-43F4-AD13-686D9588D8B2}" destId="{496F7C48-1E47-4440-815D-9054236062BF}" srcOrd="4" destOrd="0" parTransId="{3E5E3DD2-6610-4456-9EC8-F704A6D41D02}" sibTransId="{A5984137-6C52-4B69-8E00-A9BBEDEA3329}"/>
    <dgm:cxn modelId="{9FC35ED0-476F-4716-8CED-D59442A6CE4D}" type="presOf" srcId="{81A49148-AF47-4FCC-9F61-46CBD8789CC1}" destId="{50D5F055-908B-4486-971D-E6423ADD643D}" srcOrd="1" destOrd="0" presId="urn:microsoft.com/office/officeart/2005/8/layout/process5"/>
    <dgm:cxn modelId="{A09E11E8-E5EB-46D1-8265-B0AB996A4AE3}" type="presOf" srcId="{FA6C16B5-25E0-43F4-AD13-686D9588D8B2}" destId="{FF2881EE-B51A-4777-A2B1-D55B5655580E}" srcOrd="0" destOrd="0" presId="urn:microsoft.com/office/officeart/2005/8/layout/process5"/>
    <dgm:cxn modelId="{FB6652FA-201B-4A41-ACE5-48D4EE1B95EC}" type="presOf" srcId="{489622B8-41E3-4C10-A7ED-83B984295758}" destId="{13FB76D8-667F-4BCA-93E9-CDEB243BFC56}" srcOrd="0" destOrd="0" presId="urn:microsoft.com/office/officeart/2005/8/layout/process5"/>
    <dgm:cxn modelId="{1381C62A-0546-4E22-83B9-9D8CDE8FBDA1}" type="presParOf" srcId="{FF2881EE-B51A-4777-A2B1-D55B5655580E}" destId="{2C028359-80DA-4154-A7B6-11DF5D0BB19E}" srcOrd="0" destOrd="0" presId="urn:microsoft.com/office/officeart/2005/8/layout/process5"/>
    <dgm:cxn modelId="{0FF635D4-ADD1-4082-A77E-70BEB7DBC889}" type="presParOf" srcId="{FF2881EE-B51A-4777-A2B1-D55B5655580E}" destId="{13FB76D8-667F-4BCA-93E9-CDEB243BFC56}" srcOrd="1" destOrd="0" presId="urn:microsoft.com/office/officeart/2005/8/layout/process5"/>
    <dgm:cxn modelId="{606810D2-F719-4CB9-9DBC-210EB40AE9D0}" type="presParOf" srcId="{13FB76D8-667F-4BCA-93E9-CDEB243BFC56}" destId="{9D829211-5E6E-43BC-9CA0-C6F0ED6FD69D}" srcOrd="0" destOrd="0" presId="urn:microsoft.com/office/officeart/2005/8/layout/process5"/>
    <dgm:cxn modelId="{FC202807-7BA7-4228-956D-951DAAE09769}" type="presParOf" srcId="{FF2881EE-B51A-4777-A2B1-D55B5655580E}" destId="{790EEC42-941A-4B6B-8038-2F41734C1913}" srcOrd="2" destOrd="0" presId="urn:microsoft.com/office/officeart/2005/8/layout/process5"/>
    <dgm:cxn modelId="{DDB7C731-F38E-4FAF-BBAD-0F2C0003EAF3}" type="presParOf" srcId="{FF2881EE-B51A-4777-A2B1-D55B5655580E}" destId="{A8F10F74-DC0C-4EC3-8BE6-ADBD3696AD7E}" srcOrd="3" destOrd="0" presId="urn:microsoft.com/office/officeart/2005/8/layout/process5"/>
    <dgm:cxn modelId="{B50C483C-459C-43C3-A95C-D2767F7F465A}" type="presParOf" srcId="{A8F10F74-DC0C-4EC3-8BE6-ADBD3696AD7E}" destId="{77B51C75-9E8E-4A02-8F94-457B0CFC8DFB}" srcOrd="0" destOrd="0" presId="urn:microsoft.com/office/officeart/2005/8/layout/process5"/>
    <dgm:cxn modelId="{BDC85D3F-BDA7-40E0-80CC-22677CCCA8CF}" type="presParOf" srcId="{FF2881EE-B51A-4777-A2B1-D55B5655580E}" destId="{BAAE0D1D-6976-4103-A11A-7C457F38C372}" srcOrd="4" destOrd="0" presId="urn:microsoft.com/office/officeart/2005/8/layout/process5"/>
    <dgm:cxn modelId="{6C14EF4E-AA14-467D-B3B7-4133312D2079}" type="presParOf" srcId="{FF2881EE-B51A-4777-A2B1-D55B5655580E}" destId="{717C7288-1685-4848-8A9F-23939E6A3694}" srcOrd="5" destOrd="0" presId="urn:microsoft.com/office/officeart/2005/8/layout/process5"/>
    <dgm:cxn modelId="{E263A323-FC36-48A9-98D6-FBF2DAFD8456}" type="presParOf" srcId="{717C7288-1685-4848-8A9F-23939E6A3694}" destId="{50D5F055-908B-4486-971D-E6423ADD643D}" srcOrd="0" destOrd="0" presId="urn:microsoft.com/office/officeart/2005/8/layout/process5"/>
    <dgm:cxn modelId="{60D842DB-19CC-4714-805A-5426523E60C5}" type="presParOf" srcId="{FF2881EE-B51A-4777-A2B1-D55B5655580E}" destId="{86313744-9AAA-4B1A-9B71-79D6565D8F89}" srcOrd="6" destOrd="0" presId="urn:microsoft.com/office/officeart/2005/8/layout/process5"/>
    <dgm:cxn modelId="{5F1285F4-6DEA-4D46-917A-50D5657525CF}" type="presParOf" srcId="{FF2881EE-B51A-4777-A2B1-D55B5655580E}" destId="{AD20B137-FD2F-4EA2-B351-F1215F447121}" srcOrd="7" destOrd="0" presId="urn:microsoft.com/office/officeart/2005/8/layout/process5"/>
    <dgm:cxn modelId="{0A3BFE62-D873-48A4-8531-5E7FEC76F211}" type="presParOf" srcId="{AD20B137-FD2F-4EA2-B351-F1215F447121}" destId="{ABD7AA48-6A45-4A30-A07D-E0A0F56A43A9}" srcOrd="0" destOrd="0" presId="urn:microsoft.com/office/officeart/2005/8/layout/process5"/>
    <dgm:cxn modelId="{BD386DC1-9201-4604-8BA6-AB47DA128309}" type="presParOf" srcId="{FF2881EE-B51A-4777-A2B1-D55B5655580E}" destId="{192E9C86-0576-430E-9AC1-02D831C919DE}"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C06A2-7BE0-493A-9943-7C6A1EA47349}">
      <dsp:nvSpPr>
        <dsp:cNvPr id="0" name=""/>
        <dsp:cNvSpPr/>
      </dsp:nvSpPr>
      <dsp:spPr>
        <a:xfrm rot="5106471">
          <a:off x="762922" y="783101"/>
          <a:ext cx="1184741" cy="13654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B23732C-8933-4E75-AB8B-3CB6E2BF667E}">
      <dsp:nvSpPr>
        <dsp:cNvPr id="0" name=""/>
        <dsp:cNvSpPr/>
      </dsp:nvSpPr>
      <dsp:spPr>
        <a:xfrm>
          <a:off x="997667" y="33817"/>
          <a:ext cx="1517148" cy="91028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Red Card Incident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1024328" y="60478"/>
        <a:ext cx="1463826" cy="856966"/>
      </dsp:txXfrm>
    </dsp:sp>
    <dsp:sp modelId="{54D2C0A2-CDB0-4005-8C90-820B48D0835C}">
      <dsp:nvSpPr>
        <dsp:cNvPr id="0" name=""/>
        <dsp:cNvSpPr/>
      </dsp:nvSpPr>
      <dsp:spPr>
        <a:xfrm rot="5629848">
          <a:off x="802036" y="1945130"/>
          <a:ext cx="1138820" cy="136543"/>
        </a:xfrm>
        <a:prstGeom prst="rect">
          <a:avLst/>
        </a:prstGeom>
        <a:gradFill rotWithShape="0">
          <a:gsLst>
            <a:gs pos="0">
              <a:schemeClr val="accent2">
                <a:hueOff val="619439"/>
                <a:satOff val="4762"/>
                <a:lumOff val="-3510"/>
                <a:alphaOff val="0"/>
                <a:satMod val="103000"/>
                <a:lumMod val="102000"/>
                <a:tint val="94000"/>
              </a:schemeClr>
            </a:gs>
            <a:gs pos="50000">
              <a:schemeClr val="accent2">
                <a:hueOff val="619439"/>
                <a:satOff val="4762"/>
                <a:lumOff val="-3510"/>
                <a:alphaOff val="0"/>
                <a:satMod val="110000"/>
                <a:lumMod val="100000"/>
                <a:shade val="100000"/>
              </a:schemeClr>
            </a:gs>
            <a:gs pos="100000">
              <a:schemeClr val="accent2">
                <a:hueOff val="619439"/>
                <a:satOff val="4762"/>
                <a:lumOff val="-351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A6643FF-2740-41D6-AB62-51EF41EDF9E8}">
      <dsp:nvSpPr>
        <dsp:cNvPr id="0" name=""/>
        <dsp:cNvSpPr/>
      </dsp:nvSpPr>
      <dsp:spPr>
        <a:xfrm>
          <a:off x="1102381" y="1217921"/>
          <a:ext cx="1517148" cy="910288"/>
        </a:xfrm>
        <a:prstGeom prst="roundRect">
          <a:avLst>
            <a:gd name="adj" fmla="val 10000"/>
          </a:avLst>
        </a:prstGeom>
        <a:gradFill rotWithShape="0">
          <a:gsLst>
            <a:gs pos="0">
              <a:schemeClr val="accent2">
                <a:hueOff val="563127"/>
                <a:satOff val="4329"/>
                <a:lumOff val="-3191"/>
                <a:alphaOff val="0"/>
                <a:satMod val="103000"/>
                <a:lumMod val="102000"/>
                <a:tint val="94000"/>
              </a:schemeClr>
            </a:gs>
            <a:gs pos="50000">
              <a:schemeClr val="accent2">
                <a:hueOff val="563127"/>
                <a:satOff val="4329"/>
                <a:lumOff val="-3191"/>
                <a:alphaOff val="0"/>
                <a:satMod val="110000"/>
                <a:lumMod val="100000"/>
                <a:shade val="100000"/>
              </a:schemeClr>
            </a:gs>
            <a:gs pos="100000">
              <a:schemeClr val="accent2">
                <a:hueOff val="563127"/>
                <a:satOff val="4329"/>
                <a:lumOff val="-319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Red Card Submitted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1129042" y="1244582"/>
        <a:ext cx="1463826" cy="856966"/>
      </dsp:txXfrm>
    </dsp:sp>
    <dsp:sp modelId="{252A1845-B4B7-4321-A4EE-7097783DACB3}">
      <dsp:nvSpPr>
        <dsp:cNvPr id="0" name=""/>
        <dsp:cNvSpPr/>
      </dsp:nvSpPr>
      <dsp:spPr>
        <a:xfrm rot="5400000">
          <a:off x="808500" y="3045528"/>
          <a:ext cx="1049807" cy="136543"/>
        </a:xfrm>
        <a:prstGeom prst="rect">
          <a:avLst/>
        </a:prstGeom>
        <a:gradFill rotWithShape="0">
          <a:gsLst>
            <a:gs pos="0">
              <a:schemeClr val="accent2">
                <a:hueOff val="1238879"/>
                <a:satOff val="9524"/>
                <a:lumOff val="-7020"/>
                <a:alphaOff val="0"/>
                <a:satMod val="103000"/>
                <a:lumMod val="102000"/>
                <a:tint val="94000"/>
              </a:schemeClr>
            </a:gs>
            <a:gs pos="50000">
              <a:schemeClr val="accent2">
                <a:hueOff val="1238879"/>
                <a:satOff val="9524"/>
                <a:lumOff val="-7020"/>
                <a:alphaOff val="0"/>
                <a:satMod val="110000"/>
                <a:lumMod val="100000"/>
                <a:shade val="100000"/>
              </a:schemeClr>
            </a:gs>
            <a:gs pos="100000">
              <a:schemeClr val="accent2">
                <a:hueOff val="1238879"/>
                <a:satOff val="9524"/>
                <a:lumOff val="-702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FC765C8-CC21-441D-8456-6B44CE52B336}">
      <dsp:nvSpPr>
        <dsp:cNvPr id="0" name=""/>
        <dsp:cNvSpPr/>
      </dsp:nvSpPr>
      <dsp:spPr>
        <a:xfrm>
          <a:off x="1026296" y="2361553"/>
          <a:ext cx="1517148" cy="910288"/>
        </a:xfrm>
        <a:prstGeom prst="roundRect">
          <a:avLst>
            <a:gd name="adj" fmla="val 10000"/>
          </a:avLst>
        </a:prstGeom>
        <a:gradFill rotWithShape="0">
          <a:gsLst>
            <a:gs pos="0">
              <a:schemeClr val="accent2">
                <a:hueOff val="1126254"/>
                <a:satOff val="8658"/>
                <a:lumOff val="-6382"/>
                <a:alphaOff val="0"/>
                <a:satMod val="103000"/>
                <a:lumMod val="102000"/>
                <a:tint val="94000"/>
              </a:schemeClr>
            </a:gs>
            <a:gs pos="50000">
              <a:schemeClr val="accent2">
                <a:hueOff val="1126254"/>
                <a:satOff val="8658"/>
                <a:lumOff val="-6382"/>
                <a:alphaOff val="0"/>
                <a:satMod val="110000"/>
                <a:lumMod val="100000"/>
                <a:shade val="100000"/>
              </a:schemeClr>
            </a:gs>
            <a:gs pos="100000">
              <a:schemeClr val="accent2">
                <a:hueOff val="1126254"/>
                <a:satOff val="8658"/>
                <a:lumOff val="-638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Charge issued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1052957" y="2388214"/>
        <a:ext cx="1463826" cy="856966"/>
      </dsp:txXfrm>
    </dsp:sp>
    <dsp:sp modelId="{AAF23ACA-0C5E-4707-9978-F132AF513B0C}">
      <dsp:nvSpPr>
        <dsp:cNvPr id="0" name=""/>
        <dsp:cNvSpPr/>
      </dsp:nvSpPr>
      <dsp:spPr>
        <a:xfrm rot="21591862">
          <a:off x="1337079" y="3571817"/>
          <a:ext cx="1937837" cy="136543"/>
        </a:xfrm>
        <a:prstGeom prst="rect">
          <a:avLst/>
        </a:prstGeom>
        <a:gradFill rotWithShape="0">
          <a:gsLst>
            <a:gs pos="0">
              <a:schemeClr val="accent2">
                <a:hueOff val="1858318"/>
                <a:satOff val="14286"/>
                <a:lumOff val="-10530"/>
                <a:alphaOff val="0"/>
                <a:satMod val="103000"/>
                <a:lumMod val="102000"/>
                <a:tint val="94000"/>
              </a:schemeClr>
            </a:gs>
            <a:gs pos="50000">
              <a:schemeClr val="accent2">
                <a:hueOff val="1858318"/>
                <a:satOff val="14286"/>
                <a:lumOff val="-10530"/>
                <a:alphaOff val="0"/>
                <a:satMod val="110000"/>
                <a:lumMod val="100000"/>
                <a:shade val="100000"/>
              </a:schemeClr>
            </a:gs>
            <a:gs pos="100000">
              <a:schemeClr val="accent2">
                <a:hueOff val="1858318"/>
                <a:satOff val="14286"/>
                <a:lumOff val="-1053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9DCDAAE-20E0-40FD-9237-C0EB3FDE5A73}">
      <dsp:nvSpPr>
        <dsp:cNvPr id="0" name=""/>
        <dsp:cNvSpPr/>
      </dsp:nvSpPr>
      <dsp:spPr>
        <a:xfrm>
          <a:off x="1026296" y="3418718"/>
          <a:ext cx="1517148" cy="910288"/>
        </a:xfrm>
        <a:prstGeom prst="roundRect">
          <a:avLst>
            <a:gd name="adj" fmla="val 10000"/>
          </a:avLst>
        </a:prstGeom>
        <a:gradFill rotWithShape="0">
          <a:gsLst>
            <a:gs pos="0">
              <a:schemeClr val="accent2">
                <a:hueOff val="1689380"/>
                <a:satOff val="12987"/>
                <a:lumOff val="-9572"/>
                <a:alphaOff val="0"/>
                <a:satMod val="103000"/>
                <a:lumMod val="102000"/>
                <a:tint val="94000"/>
              </a:schemeClr>
            </a:gs>
            <a:gs pos="50000">
              <a:schemeClr val="accent2">
                <a:hueOff val="1689380"/>
                <a:satOff val="12987"/>
                <a:lumOff val="-9572"/>
                <a:alphaOff val="0"/>
                <a:satMod val="110000"/>
                <a:lumMod val="100000"/>
                <a:shade val="100000"/>
              </a:schemeClr>
            </a:gs>
            <a:gs pos="100000">
              <a:schemeClr val="accent2">
                <a:hueOff val="1689380"/>
                <a:satOff val="12987"/>
                <a:lumOff val="-957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Response from Club /Player</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1052957" y="3445379"/>
        <a:ext cx="1463826" cy="856966"/>
      </dsp:txXfrm>
    </dsp:sp>
    <dsp:sp modelId="{A4CAE896-EC3C-42F4-A3F7-568404654AAD}">
      <dsp:nvSpPr>
        <dsp:cNvPr id="0" name=""/>
        <dsp:cNvSpPr/>
      </dsp:nvSpPr>
      <dsp:spPr>
        <a:xfrm rot="16156694">
          <a:off x="2705380" y="2999764"/>
          <a:ext cx="1124895" cy="136543"/>
        </a:xfrm>
        <a:prstGeom prst="rect">
          <a:avLst/>
        </a:prstGeom>
        <a:gradFill rotWithShape="0">
          <a:gsLst>
            <a:gs pos="0">
              <a:schemeClr val="accent2">
                <a:hueOff val="2477758"/>
                <a:satOff val="19048"/>
                <a:lumOff val="-14040"/>
                <a:alphaOff val="0"/>
                <a:satMod val="103000"/>
                <a:lumMod val="102000"/>
                <a:tint val="94000"/>
              </a:schemeClr>
            </a:gs>
            <a:gs pos="50000">
              <a:schemeClr val="accent2">
                <a:hueOff val="2477758"/>
                <a:satOff val="19048"/>
                <a:lumOff val="-14040"/>
                <a:alphaOff val="0"/>
                <a:satMod val="110000"/>
                <a:lumMod val="100000"/>
                <a:shade val="100000"/>
              </a:schemeClr>
            </a:gs>
            <a:gs pos="100000">
              <a:schemeClr val="accent2">
                <a:hueOff val="2477758"/>
                <a:satOff val="19048"/>
                <a:lumOff val="-1404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BDFC712-2DE4-4D74-BB6E-819B71FFFE21}">
      <dsp:nvSpPr>
        <dsp:cNvPr id="0" name=""/>
        <dsp:cNvSpPr/>
      </dsp:nvSpPr>
      <dsp:spPr>
        <a:xfrm>
          <a:off x="2967806" y="3410452"/>
          <a:ext cx="1517148" cy="910288"/>
        </a:xfrm>
        <a:prstGeom prst="roundRect">
          <a:avLst>
            <a:gd name="adj" fmla="val 10000"/>
          </a:avLst>
        </a:prstGeom>
        <a:gradFill rotWithShape="0">
          <a:gsLst>
            <a:gs pos="0">
              <a:schemeClr val="accent2">
                <a:hueOff val="2252507"/>
                <a:satOff val="17316"/>
                <a:lumOff val="-12763"/>
                <a:alphaOff val="0"/>
                <a:satMod val="103000"/>
                <a:lumMod val="102000"/>
                <a:tint val="94000"/>
              </a:schemeClr>
            </a:gs>
            <a:gs pos="50000">
              <a:schemeClr val="accent2">
                <a:hueOff val="2252507"/>
                <a:satOff val="17316"/>
                <a:lumOff val="-12763"/>
                <a:alphaOff val="0"/>
                <a:satMod val="110000"/>
                <a:lumMod val="100000"/>
                <a:shade val="100000"/>
              </a:schemeClr>
            </a:gs>
            <a:gs pos="100000">
              <a:schemeClr val="accent2">
                <a:hueOff val="2252507"/>
                <a:satOff val="17316"/>
                <a:lumOff val="-1276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Hold</a:t>
          </a:r>
          <a:r>
            <a:rPr lang="en-US" sz="1700" kern="1200" baseline="0" dirty="0">
              <a:effectLst>
                <a:outerShdw blurRad="38100" dist="38100" dir="2700000" algn="tl">
                  <a:srgbClr val="000000">
                    <a:alpha val="43137"/>
                  </a:srgbClr>
                </a:outerShdw>
              </a:effectLst>
              <a:latin typeface="Calibri" panose="020F0502020204030204"/>
              <a:ea typeface="+mn-ea"/>
              <a:cs typeface="+mn-cs"/>
            </a:rPr>
            <a:t> Discipline Panel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2994467" y="3437113"/>
        <a:ext cx="1463826" cy="856966"/>
      </dsp:txXfrm>
    </dsp:sp>
    <dsp:sp modelId="{B74FC27F-6BE8-4F99-AD7F-BC56F2C050CC}">
      <dsp:nvSpPr>
        <dsp:cNvPr id="0" name=""/>
        <dsp:cNvSpPr/>
      </dsp:nvSpPr>
      <dsp:spPr>
        <a:xfrm rot="16195518">
          <a:off x="2713097" y="1883071"/>
          <a:ext cx="1093866" cy="136543"/>
        </a:xfrm>
        <a:prstGeom prst="rect">
          <a:avLst/>
        </a:prstGeom>
        <a:gradFill rotWithShape="0">
          <a:gsLst>
            <a:gs pos="0">
              <a:schemeClr val="accent2">
                <a:hueOff val="3097197"/>
                <a:satOff val="23809"/>
                <a:lumOff val="-17550"/>
                <a:alphaOff val="0"/>
                <a:satMod val="103000"/>
                <a:lumMod val="102000"/>
                <a:tint val="94000"/>
              </a:schemeClr>
            </a:gs>
            <a:gs pos="50000">
              <a:schemeClr val="accent2">
                <a:hueOff val="3097197"/>
                <a:satOff val="23809"/>
                <a:lumOff val="-17550"/>
                <a:alphaOff val="0"/>
                <a:satMod val="110000"/>
                <a:lumMod val="100000"/>
                <a:shade val="100000"/>
              </a:schemeClr>
            </a:gs>
            <a:gs pos="100000">
              <a:schemeClr val="accent2">
                <a:hueOff val="3097197"/>
                <a:satOff val="23809"/>
                <a:lumOff val="-1755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0A4BC61-C031-455E-8801-B69385E8E7DB}">
      <dsp:nvSpPr>
        <dsp:cNvPr id="0" name=""/>
        <dsp:cNvSpPr/>
      </dsp:nvSpPr>
      <dsp:spPr>
        <a:xfrm>
          <a:off x="2953635" y="2278289"/>
          <a:ext cx="1517148" cy="910288"/>
        </a:xfrm>
        <a:prstGeom prst="roundRect">
          <a:avLst>
            <a:gd name="adj" fmla="val 10000"/>
          </a:avLst>
        </a:prstGeom>
        <a:gradFill rotWithShape="0">
          <a:gsLst>
            <a:gs pos="0">
              <a:schemeClr val="accent2">
                <a:hueOff val="2815634"/>
                <a:satOff val="21645"/>
                <a:lumOff val="-15954"/>
                <a:alphaOff val="0"/>
                <a:satMod val="103000"/>
                <a:lumMod val="102000"/>
                <a:tint val="94000"/>
              </a:schemeClr>
            </a:gs>
            <a:gs pos="50000">
              <a:schemeClr val="accent2">
                <a:hueOff val="2815634"/>
                <a:satOff val="21645"/>
                <a:lumOff val="-15954"/>
                <a:alphaOff val="0"/>
                <a:satMod val="110000"/>
                <a:lumMod val="100000"/>
                <a:shade val="100000"/>
              </a:schemeClr>
            </a:gs>
            <a:gs pos="100000">
              <a:schemeClr val="accent2">
                <a:hueOff val="2815634"/>
                <a:satOff val="21645"/>
                <a:lumOff val="-159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Appoint a Discipline Panel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2980296" y="2304950"/>
        <a:ext cx="1463826" cy="856966"/>
      </dsp:txXfrm>
    </dsp:sp>
    <dsp:sp modelId="{5FF07B82-8EDE-4948-A2AA-E03CEF368436}">
      <dsp:nvSpPr>
        <dsp:cNvPr id="0" name=""/>
        <dsp:cNvSpPr/>
      </dsp:nvSpPr>
      <dsp:spPr>
        <a:xfrm rot="16142057">
          <a:off x="2673504" y="752761"/>
          <a:ext cx="1152205" cy="136543"/>
        </a:xfrm>
        <a:prstGeom prst="rect">
          <a:avLst/>
        </a:prstGeom>
        <a:gradFill rotWithShape="0">
          <a:gsLst>
            <a:gs pos="0">
              <a:schemeClr val="accent2">
                <a:hueOff val="3716637"/>
                <a:satOff val="28571"/>
                <a:lumOff val="-21059"/>
                <a:alphaOff val="0"/>
                <a:satMod val="103000"/>
                <a:lumMod val="102000"/>
                <a:tint val="94000"/>
              </a:schemeClr>
            </a:gs>
            <a:gs pos="50000">
              <a:schemeClr val="accent2">
                <a:hueOff val="3716637"/>
                <a:satOff val="28571"/>
                <a:lumOff val="-21059"/>
                <a:alphaOff val="0"/>
                <a:satMod val="110000"/>
                <a:lumMod val="100000"/>
                <a:shade val="100000"/>
              </a:schemeClr>
            </a:gs>
            <a:gs pos="100000">
              <a:schemeClr val="accent2">
                <a:hueOff val="3716637"/>
                <a:satOff val="28571"/>
                <a:lumOff val="-2105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942101D-D257-44AC-861A-C325ED66D149}">
      <dsp:nvSpPr>
        <dsp:cNvPr id="0" name=""/>
        <dsp:cNvSpPr/>
      </dsp:nvSpPr>
      <dsp:spPr>
        <a:xfrm>
          <a:off x="2952209" y="1177067"/>
          <a:ext cx="1517148" cy="910288"/>
        </a:xfrm>
        <a:prstGeom prst="roundRect">
          <a:avLst>
            <a:gd name="adj" fmla="val 10000"/>
          </a:avLst>
        </a:prstGeom>
        <a:gradFill rotWithShape="0">
          <a:gsLst>
            <a:gs pos="0">
              <a:schemeClr val="accent2">
                <a:hueOff val="3378761"/>
                <a:satOff val="25974"/>
                <a:lumOff val="-19145"/>
                <a:alphaOff val="0"/>
                <a:satMod val="103000"/>
                <a:lumMod val="102000"/>
                <a:tint val="94000"/>
              </a:schemeClr>
            </a:gs>
            <a:gs pos="50000">
              <a:schemeClr val="accent2">
                <a:hueOff val="3378761"/>
                <a:satOff val="25974"/>
                <a:lumOff val="-19145"/>
                <a:alphaOff val="0"/>
                <a:satMod val="110000"/>
                <a:lumMod val="100000"/>
                <a:shade val="100000"/>
              </a:schemeClr>
            </a:gs>
            <a:gs pos="100000">
              <a:schemeClr val="accent2">
                <a:hueOff val="3378761"/>
                <a:satOff val="25974"/>
                <a:lumOff val="-1914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Judgement</a:t>
          </a:r>
          <a:r>
            <a:rPr lang="en-US" sz="1700" kern="1200" baseline="0" dirty="0">
              <a:effectLst>
                <a:outerShdw blurRad="38100" dist="38100" dir="2700000" algn="tl">
                  <a:srgbClr val="000000">
                    <a:alpha val="43137"/>
                  </a:srgbClr>
                </a:outerShdw>
              </a:effectLst>
              <a:latin typeface="Calibri" panose="020F0502020204030204"/>
              <a:ea typeface="+mn-ea"/>
              <a:cs typeface="+mn-cs"/>
            </a:rPr>
            <a:t> Form Completed</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2978870" y="1203728"/>
        <a:ext cx="1463826" cy="856966"/>
      </dsp:txXfrm>
    </dsp:sp>
    <dsp:sp modelId="{FC06007A-3109-4E48-9C25-8BA5C01CD573}">
      <dsp:nvSpPr>
        <dsp:cNvPr id="0" name=""/>
        <dsp:cNvSpPr/>
      </dsp:nvSpPr>
      <dsp:spPr>
        <a:xfrm rot="21580702">
          <a:off x="3243560" y="167350"/>
          <a:ext cx="2035006" cy="136543"/>
        </a:xfrm>
        <a:prstGeom prst="rect">
          <a:avLst/>
        </a:prstGeom>
        <a:gradFill rotWithShape="0">
          <a:gsLst>
            <a:gs pos="0">
              <a:schemeClr val="accent2">
                <a:hueOff val="4336076"/>
                <a:satOff val="33333"/>
                <a:lumOff val="-24569"/>
                <a:alphaOff val="0"/>
                <a:satMod val="103000"/>
                <a:lumMod val="102000"/>
                <a:tint val="94000"/>
              </a:schemeClr>
            </a:gs>
            <a:gs pos="50000">
              <a:schemeClr val="accent2">
                <a:hueOff val="4336076"/>
                <a:satOff val="33333"/>
                <a:lumOff val="-24569"/>
                <a:alphaOff val="0"/>
                <a:satMod val="110000"/>
                <a:lumMod val="100000"/>
                <a:shade val="100000"/>
              </a:schemeClr>
            </a:gs>
            <a:gs pos="100000">
              <a:schemeClr val="accent2">
                <a:hueOff val="4336076"/>
                <a:satOff val="33333"/>
                <a:lumOff val="-2456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B58FA06-F96F-4D7B-9BB4-34C8BB2EC743}">
      <dsp:nvSpPr>
        <dsp:cNvPr id="0" name=""/>
        <dsp:cNvSpPr/>
      </dsp:nvSpPr>
      <dsp:spPr>
        <a:xfrm>
          <a:off x="2932790" y="17668"/>
          <a:ext cx="1517148" cy="910288"/>
        </a:xfrm>
        <a:prstGeom prst="roundRect">
          <a:avLst>
            <a:gd name="adj" fmla="val 10000"/>
          </a:avLst>
        </a:prstGeom>
        <a:gradFill rotWithShape="0">
          <a:gsLst>
            <a:gs pos="0">
              <a:schemeClr val="accent2">
                <a:hueOff val="3941887"/>
                <a:satOff val="30303"/>
                <a:lumOff val="-22336"/>
                <a:alphaOff val="0"/>
                <a:satMod val="103000"/>
                <a:lumMod val="102000"/>
                <a:tint val="94000"/>
              </a:schemeClr>
            </a:gs>
            <a:gs pos="50000">
              <a:schemeClr val="accent2">
                <a:hueOff val="3941887"/>
                <a:satOff val="30303"/>
                <a:lumOff val="-22336"/>
                <a:alphaOff val="0"/>
                <a:satMod val="110000"/>
                <a:lumMod val="100000"/>
                <a:shade val="100000"/>
              </a:schemeClr>
            </a:gs>
            <a:gs pos="100000">
              <a:schemeClr val="accent2">
                <a:hueOff val="3941887"/>
                <a:satOff val="30303"/>
                <a:lumOff val="-2233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Review any additional info</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2959451" y="44329"/>
        <a:ext cx="1463826" cy="856966"/>
      </dsp:txXfrm>
    </dsp:sp>
    <dsp:sp modelId="{DDDBF820-C215-4AE6-8EE9-6FFFE6531800}">
      <dsp:nvSpPr>
        <dsp:cNvPr id="0" name=""/>
        <dsp:cNvSpPr/>
      </dsp:nvSpPr>
      <dsp:spPr>
        <a:xfrm rot="5428399">
          <a:off x="4687857" y="747472"/>
          <a:ext cx="1171708" cy="136543"/>
        </a:xfrm>
        <a:prstGeom prst="rect">
          <a:avLst/>
        </a:prstGeom>
        <a:gradFill rotWithShape="0">
          <a:gsLst>
            <a:gs pos="0">
              <a:schemeClr val="accent2">
                <a:hueOff val="4955516"/>
                <a:satOff val="38095"/>
                <a:lumOff val="-28079"/>
                <a:alphaOff val="0"/>
                <a:satMod val="103000"/>
                <a:lumMod val="102000"/>
                <a:tint val="94000"/>
              </a:schemeClr>
            </a:gs>
            <a:gs pos="50000">
              <a:schemeClr val="accent2">
                <a:hueOff val="4955516"/>
                <a:satOff val="38095"/>
                <a:lumOff val="-28079"/>
                <a:alphaOff val="0"/>
                <a:satMod val="110000"/>
                <a:lumMod val="100000"/>
                <a:shade val="100000"/>
              </a:schemeClr>
            </a:gs>
            <a:gs pos="100000">
              <a:schemeClr val="accent2">
                <a:hueOff val="4955516"/>
                <a:satOff val="38095"/>
                <a:lumOff val="-2807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63CEBA2-FEBB-4D79-BAEE-210C0393CA64}">
      <dsp:nvSpPr>
        <dsp:cNvPr id="0" name=""/>
        <dsp:cNvSpPr/>
      </dsp:nvSpPr>
      <dsp:spPr>
        <a:xfrm>
          <a:off x="4971443" y="2567"/>
          <a:ext cx="1517148" cy="910288"/>
        </a:xfrm>
        <a:prstGeom prst="roundRect">
          <a:avLst>
            <a:gd name="adj" fmla="val 10000"/>
          </a:avLst>
        </a:prstGeom>
        <a:gradFill rotWithShape="0">
          <a:gsLst>
            <a:gs pos="0">
              <a:schemeClr val="accent2">
                <a:hueOff val="4505014"/>
                <a:satOff val="34632"/>
                <a:lumOff val="-25527"/>
                <a:alphaOff val="0"/>
                <a:satMod val="103000"/>
                <a:lumMod val="102000"/>
                <a:tint val="94000"/>
              </a:schemeClr>
            </a:gs>
            <a:gs pos="50000">
              <a:schemeClr val="accent2">
                <a:hueOff val="4505014"/>
                <a:satOff val="34632"/>
                <a:lumOff val="-25527"/>
                <a:alphaOff val="0"/>
                <a:satMod val="110000"/>
                <a:lumMod val="100000"/>
                <a:shade val="100000"/>
              </a:schemeClr>
            </a:gs>
            <a:gs pos="100000">
              <a:schemeClr val="accent2">
                <a:hueOff val="4505014"/>
                <a:satOff val="34632"/>
                <a:lumOff val="-2552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Discuss Cases and </a:t>
          </a:r>
          <a:r>
            <a:rPr lang="en-US" sz="1700" kern="1200">
              <a:effectLst>
                <a:outerShdw blurRad="38100" dist="38100" dir="2700000" algn="tl">
                  <a:srgbClr val="000000">
                    <a:alpha val="43137"/>
                  </a:srgbClr>
                </a:outerShdw>
              </a:effectLst>
              <a:latin typeface="Calibri" panose="020F0502020204030204"/>
              <a:ea typeface="+mn-ea"/>
              <a:cs typeface="+mn-cs"/>
            </a:rPr>
            <a:t>Make decisions</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4998104" y="29228"/>
        <a:ext cx="1463826" cy="856966"/>
      </dsp:txXfrm>
    </dsp:sp>
    <dsp:sp modelId="{66B6CF93-BC3C-401D-A6ED-A406F58F1BBC}">
      <dsp:nvSpPr>
        <dsp:cNvPr id="0" name=""/>
        <dsp:cNvSpPr/>
      </dsp:nvSpPr>
      <dsp:spPr>
        <a:xfrm rot="5351713">
          <a:off x="4706795" y="1910690"/>
          <a:ext cx="1140166" cy="136543"/>
        </a:xfrm>
        <a:prstGeom prst="rect">
          <a:avLst/>
        </a:prstGeom>
        <a:gradFill rotWithShape="0">
          <a:gsLst>
            <a:gs pos="0">
              <a:schemeClr val="accent2">
                <a:hueOff val="5574955"/>
                <a:satOff val="42857"/>
                <a:lumOff val="-31589"/>
                <a:alphaOff val="0"/>
                <a:satMod val="103000"/>
                <a:lumMod val="102000"/>
                <a:tint val="94000"/>
              </a:schemeClr>
            </a:gs>
            <a:gs pos="50000">
              <a:schemeClr val="accent2">
                <a:hueOff val="5574955"/>
                <a:satOff val="42857"/>
                <a:lumOff val="-31589"/>
                <a:alphaOff val="0"/>
                <a:satMod val="110000"/>
                <a:lumMod val="100000"/>
                <a:shade val="100000"/>
              </a:schemeClr>
            </a:gs>
            <a:gs pos="100000">
              <a:schemeClr val="accent2">
                <a:hueOff val="5574955"/>
                <a:satOff val="42857"/>
                <a:lumOff val="-3158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46B1D5F-8E74-44E7-95FC-A79D9274F610}">
      <dsp:nvSpPr>
        <dsp:cNvPr id="0" name=""/>
        <dsp:cNvSpPr/>
      </dsp:nvSpPr>
      <dsp:spPr>
        <a:xfrm>
          <a:off x="4961763" y="1181591"/>
          <a:ext cx="1517148" cy="910288"/>
        </a:xfrm>
        <a:prstGeom prst="roundRect">
          <a:avLst>
            <a:gd name="adj" fmla="val 10000"/>
          </a:avLst>
        </a:prstGeom>
        <a:gradFill rotWithShape="0">
          <a:gsLst>
            <a:gs pos="0">
              <a:schemeClr val="accent2">
                <a:hueOff val="5068141"/>
                <a:satOff val="38961"/>
                <a:lumOff val="-28717"/>
                <a:alphaOff val="0"/>
                <a:satMod val="103000"/>
                <a:lumMod val="102000"/>
                <a:tint val="94000"/>
              </a:schemeClr>
            </a:gs>
            <a:gs pos="50000">
              <a:schemeClr val="accent2">
                <a:hueOff val="5068141"/>
                <a:satOff val="38961"/>
                <a:lumOff val="-28717"/>
                <a:alphaOff val="0"/>
                <a:satMod val="110000"/>
                <a:lumMod val="100000"/>
                <a:shade val="100000"/>
              </a:schemeClr>
            </a:gs>
            <a:gs pos="100000">
              <a:schemeClr val="accent2">
                <a:hueOff val="5068141"/>
                <a:satOff val="38961"/>
                <a:lumOff val="-2871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Decision sent to Club and Ref</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4988424" y="1208252"/>
        <a:ext cx="1463826" cy="856966"/>
      </dsp:txXfrm>
    </dsp:sp>
    <dsp:sp modelId="{C1495D4C-354A-4669-8023-91E3AFBE48B5}">
      <dsp:nvSpPr>
        <dsp:cNvPr id="0" name=""/>
        <dsp:cNvSpPr/>
      </dsp:nvSpPr>
      <dsp:spPr>
        <a:xfrm rot="5385950">
          <a:off x="4745928" y="3029253"/>
          <a:ext cx="1089724" cy="136543"/>
        </a:xfrm>
        <a:prstGeom prst="rect">
          <a:avLst/>
        </a:prstGeom>
        <a:gradFill rotWithShape="0">
          <a:gsLst>
            <a:gs pos="0">
              <a:schemeClr val="accent2">
                <a:hueOff val="6194394"/>
                <a:satOff val="47619"/>
                <a:lumOff val="-35099"/>
                <a:alphaOff val="0"/>
                <a:satMod val="103000"/>
                <a:lumMod val="102000"/>
                <a:tint val="94000"/>
              </a:schemeClr>
            </a:gs>
            <a:gs pos="50000">
              <a:schemeClr val="accent2">
                <a:hueOff val="6194394"/>
                <a:satOff val="47619"/>
                <a:lumOff val="-35099"/>
                <a:alphaOff val="0"/>
                <a:satMod val="110000"/>
                <a:lumMod val="100000"/>
                <a:shade val="100000"/>
              </a:schemeClr>
            </a:gs>
            <a:gs pos="100000">
              <a:schemeClr val="accent2">
                <a:hueOff val="6194394"/>
                <a:satOff val="47619"/>
                <a:lumOff val="-3509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80A07DB-419B-42E5-8532-208708AFEB6B}">
      <dsp:nvSpPr>
        <dsp:cNvPr id="0" name=""/>
        <dsp:cNvSpPr/>
      </dsp:nvSpPr>
      <dsp:spPr>
        <a:xfrm>
          <a:off x="4981456" y="2325324"/>
          <a:ext cx="1517148" cy="910288"/>
        </a:xfrm>
        <a:prstGeom prst="roundRect">
          <a:avLst>
            <a:gd name="adj" fmla="val 10000"/>
          </a:avLst>
        </a:prstGeom>
        <a:gradFill rotWithShape="0">
          <a:gsLst>
            <a:gs pos="0">
              <a:schemeClr val="accent2">
                <a:hueOff val="5631268"/>
                <a:satOff val="43290"/>
                <a:lumOff val="-31908"/>
                <a:alphaOff val="0"/>
                <a:satMod val="103000"/>
                <a:lumMod val="102000"/>
                <a:tint val="94000"/>
              </a:schemeClr>
            </a:gs>
            <a:gs pos="50000">
              <a:schemeClr val="accent2">
                <a:hueOff val="5631268"/>
                <a:satOff val="43290"/>
                <a:lumOff val="-31908"/>
                <a:alphaOff val="0"/>
                <a:satMod val="110000"/>
                <a:lumMod val="100000"/>
                <a:shade val="100000"/>
              </a:schemeClr>
            </a:gs>
            <a:gs pos="100000">
              <a:schemeClr val="accent2">
                <a:hueOff val="5631268"/>
                <a:satOff val="43290"/>
                <a:lumOff val="-3190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effectLst>
                <a:outerShdw blurRad="38100" dist="38100" dir="2700000" algn="tl">
                  <a:srgbClr val="000000">
                    <a:alpha val="43137"/>
                  </a:srgbClr>
                </a:outerShdw>
              </a:effectLst>
              <a:latin typeface="Calibri" panose="020F0502020204030204"/>
              <a:ea typeface="+mn-ea"/>
              <a:cs typeface="+mn-cs"/>
            </a:rPr>
            <a:t>Club / Player receive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5008117" y="2351985"/>
        <a:ext cx="1463826" cy="856966"/>
      </dsp:txXfrm>
    </dsp:sp>
    <dsp:sp modelId="{B325EEF9-BA15-4C71-9B62-2E9FE477DCF9}">
      <dsp:nvSpPr>
        <dsp:cNvPr id="0" name=""/>
        <dsp:cNvSpPr/>
      </dsp:nvSpPr>
      <dsp:spPr>
        <a:xfrm>
          <a:off x="4989588" y="3418718"/>
          <a:ext cx="1517148" cy="910288"/>
        </a:xfrm>
        <a:prstGeom prst="roundRect">
          <a:avLst>
            <a:gd name="adj" fmla="val 10000"/>
          </a:avLst>
        </a:prstGeom>
        <a:gradFill rotWithShape="0">
          <a:gsLst>
            <a:gs pos="0">
              <a:schemeClr val="accent2">
                <a:hueOff val="6194394"/>
                <a:satOff val="47619"/>
                <a:lumOff val="-35099"/>
                <a:alphaOff val="0"/>
                <a:satMod val="103000"/>
                <a:lumMod val="102000"/>
                <a:tint val="94000"/>
              </a:schemeClr>
            </a:gs>
            <a:gs pos="50000">
              <a:schemeClr val="accent2">
                <a:hueOff val="6194394"/>
                <a:satOff val="47619"/>
                <a:lumOff val="-35099"/>
                <a:alphaOff val="0"/>
                <a:satMod val="110000"/>
                <a:lumMod val="100000"/>
                <a:shade val="100000"/>
              </a:schemeClr>
            </a:gs>
            <a:gs pos="100000">
              <a:schemeClr val="accent2">
                <a:hueOff val="6194394"/>
                <a:satOff val="47619"/>
                <a:lumOff val="-3509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effectLst>
                <a:outerShdw blurRad="38100" dist="38100" dir="2700000" algn="tl">
                  <a:srgbClr val="000000">
                    <a:alpha val="43137"/>
                  </a:srgbClr>
                </a:outerShdw>
              </a:effectLst>
              <a:latin typeface="Calibri" panose="020F0502020204030204"/>
              <a:ea typeface="+mn-ea"/>
              <a:cs typeface="+mn-cs"/>
            </a:rPr>
            <a:t>Appeal </a:t>
          </a:r>
          <a:endParaRPr lang="en-GB" sz="1700" kern="1200" dirty="0">
            <a:effectLst>
              <a:outerShdw blurRad="38100" dist="38100" dir="2700000" algn="tl">
                <a:srgbClr val="000000">
                  <a:alpha val="43137"/>
                </a:srgbClr>
              </a:outerShdw>
            </a:effectLst>
            <a:latin typeface="Calibri" panose="020F0502020204030204"/>
            <a:ea typeface="+mn-ea"/>
            <a:cs typeface="+mn-cs"/>
          </a:endParaRPr>
        </a:p>
      </dsp:txBody>
      <dsp:txXfrm>
        <a:off x="5016249" y="3445379"/>
        <a:ext cx="1463826" cy="856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DC36E-D51E-4E68-8943-40C685349F45}">
      <dsp:nvSpPr>
        <dsp:cNvPr id="0" name=""/>
        <dsp:cNvSpPr/>
      </dsp:nvSpPr>
      <dsp:spPr>
        <a:xfrm>
          <a:off x="422322" y="1309"/>
          <a:ext cx="2174359" cy="13046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baseline="0"/>
            <a:t>Law 9.28: Disrespect the authority of a Match Official</a:t>
          </a:r>
          <a:endParaRPr lang="en-US" sz="2000" kern="1200"/>
        </a:p>
      </dsp:txBody>
      <dsp:txXfrm>
        <a:off x="422322" y="1309"/>
        <a:ext cx="2174359" cy="1304615"/>
      </dsp:txXfrm>
    </dsp:sp>
    <dsp:sp modelId="{73E6AB17-D18F-4FF9-87A5-EAD57AED1E18}">
      <dsp:nvSpPr>
        <dsp:cNvPr id="0" name=""/>
        <dsp:cNvSpPr/>
      </dsp:nvSpPr>
      <dsp:spPr>
        <a:xfrm>
          <a:off x="2814117" y="1309"/>
          <a:ext cx="2174359" cy="13046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baseline="0"/>
            <a:t>This may include:</a:t>
          </a:r>
          <a:endParaRPr lang="en-US" sz="2000" kern="1200"/>
        </a:p>
      </dsp:txBody>
      <dsp:txXfrm>
        <a:off x="2814117" y="1309"/>
        <a:ext cx="2174359" cy="1304615"/>
      </dsp:txXfrm>
    </dsp:sp>
    <dsp:sp modelId="{4FDFF0FE-575D-4D16-BA25-4FCFB9451C96}">
      <dsp:nvSpPr>
        <dsp:cNvPr id="0" name=""/>
        <dsp:cNvSpPr/>
      </dsp:nvSpPr>
      <dsp:spPr>
        <a:xfrm>
          <a:off x="422322" y="1523361"/>
          <a:ext cx="2174359" cy="13046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baseline="0"/>
            <a:t>• Questioning a decision of the match official</a:t>
          </a:r>
          <a:endParaRPr lang="en-US" sz="2000" kern="1200"/>
        </a:p>
      </dsp:txBody>
      <dsp:txXfrm>
        <a:off x="422322" y="1523361"/>
        <a:ext cx="2174359" cy="1304615"/>
      </dsp:txXfrm>
    </dsp:sp>
    <dsp:sp modelId="{0BB456AE-3480-4F40-A329-F94399B679BC}">
      <dsp:nvSpPr>
        <dsp:cNvPr id="0" name=""/>
        <dsp:cNvSpPr/>
      </dsp:nvSpPr>
      <dsp:spPr>
        <a:xfrm>
          <a:off x="2814117" y="1523361"/>
          <a:ext cx="2174359" cy="13046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baseline="0"/>
            <a:t>• Sarcastic gestures in response to a match official decision.</a:t>
          </a:r>
          <a:endParaRPr lang="en-US" sz="2000" kern="1200"/>
        </a:p>
      </dsp:txBody>
      <dsp:txXfrm>
        <a:off x="2814117" y="1523361"/>
        <a:ext cx="2174359" cy="1304615"/>
      </dsp:txXfrm>
    </dsp:sp>
    <dsp:sp modelId="{D831F7F5-6466-4FA9-A65C-2AA58A9020C9}">
      <dsp:nvSpPr>
        <dsp:cNvPr id="0" name=""/>
        <dsp:cNvSpPr/>
      </dsp:nvSpPr>
      <dsp:spPr>
        <a:xfrm>
          <a:off x="1618220" y="3045412"/>
          <a:ext cx="2174359" cy="13046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baseline="0"/>
            <a:t>• Refusing to listen or return to the Referee.</a:t>
          </a:r>
          <a:endParaRPr lang="en-US" sz="2000" kern="1200"/>
        </a:p>
      </dsp:txBody>
      <dsp:txXfrm>
        <a:off x="1618220" y="3045412"/>
        <a:ext cx="2174359" cy="13046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D719D-4ED1-42F7-A2FE-BD1BA1395EBE}">
      <dsp:nvSpPr>
        <dsp:cNvPr id="0" name=""/>
        <dsp:cNvSpPr/>
      </dsp:nvSpPr>
      <dsp:spPr>
        <a:xfrm>
          <a:off x="2751449" y="564763"/>
          <a:ext cx="436105" cy="91440"/>
        </a:xfrm>
        <a:custGeom>
          <a:avLst/>
          <a:gdLst/>
          <a:ahLst/>
          <a:cxnLst/>
          <a:rect l="0" t="0" r="0" b="0"/>
          <a:pathLst>
            <a:path>
              <a:moveTo>
                <a:pt x="0" y="45720"/>
              </a:moveTo>
              <a:lnTo>
                <a:pt x="43610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57834" y="608150"/>
        <a:ext cx="23335" cy="4667"/>
      </dsp:txXfrm>
    </dsp:sp>
    <dsp:sp modelId="{A1FDBEF2-0E88-463B-A1F1-D8DB2398BA55}">
      <dsp:nvSpPr>
        <dsp:cNvPr id="0" name=""/>
        <dsp:cNvSpPr/>
      </dsp:nvSpPr>
      <dsp:spPr>
        <a:xfrm>
          <a:off x="724097" y="1737"/>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SET THE SCENE </a:t>
          </a:r>
          <a:endParaRPr lang="en-US" sz="1400" kern="1200" dirty="0">
            <a:solidFill>
              <a:schemeClr val="tx1"/>
            </a:solidFill>
          </a:endParaRPr>
        </a:p>
      </dsp:txBody>
      <dsp:txXfrm>
        <a:off x="724097" y="1737"/>
        <a:ext cx="2029152" cy="1217491"/>
      </dsp:txXfrm>
    </dsp:sp>
    <dsp:sp modelId="{8E7E8BB8-EFBF-4F47-8B4A-DA649A5DB714}">
      <dsp:nvSpPr>
        <dsp:cNvPr id="0" name=""/>
        <dsp:cNvSpPr/>
      </dsp:nvSpPr>
      <dsp:spPr>
        <a:xfrm>
          <a:off x="5247307" y="564763"/>
          <a:ext cx="436105" cy="91440"/>
        </a:xfrm>
        <a:custGeom>
          <a:avLst/>
          <a:gdLst/>
          <a:ahLst/>
          <a:cxnLst/>
          <a:rect l="0" t="0" r="0" b="0"/>
          <a:pathLst>
            <a:path>
              <a:moveTo>
                <a:pt x="0" y="45720"/>
              </a:moveTo>
              <a:lnTo>
                <a:pt x="43610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53692" y="608150"/>
        <a:ext cx="23335" cy="4667"/>
      </dsp:txXfrm>
    </dsp:sp>
    <dsp:sp modelId="{7D35CA48-E0A1-48DC-8CA2-E2A7470B3A1A}">
      <dsp:nvSpPr>
        <dsp:cNvPr id="0" name=""/>
        <dsp:cNvSpPr/>
      </dsp:nvSpPr>
      <dsp:spPr>
        <a:xfrm>
          <a:off x="3219955" y="1737"/>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GIVE YOUR EXPERIENCE &amp; IF WEARING REF CAMERA</a:t>
          </a:r>
          <a:endParaRPr lang="en-US" sz="1400" kern="1200" dirty="0">
            <a:solidFill>
              <a:schemeClr val="tx1"/>
            </a:solidFill>
          </a:endParaRPr>
        </a:p>
      </dsp:txBody>
      <dsp:txXfrm>
        <a:off x="3219955" y="1737"/>
        <a:ext cx="2029152" cy="1217491"/>
      </dsp:txXfrm>
    </dsp:sp>
    <dsp:sp modelId="{6C5A1968-9FB5-4232-A39C-07402D06B998}">
      <dsp:nvSpPr>
        <dsp:cNvPr id="0" name=""/>
        <dsp:cNvSpPr/>
      </dsp:nvSpPr>
      <dsp:spPr>
        <a:xfrm>
          <a:off x="7743165" y="564763"/>
          <a:ext cx="436105" cy="91440"/>
        </a:xfrm>
        <a:custGeom>
          <a:avLst/>
          <a:gdLst/>
          <a:ahLst/>
          <a:cxnLst/>
          <a:rect l="0" t="0" r="0" b="0"/>
          <a:pathLst>
            <a:path>
              <a:moveTo>
                <a:pt x="0" y="45720"/>
              </a:moveTo>
              <a:lnTo>
                <a:pt x="43610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49550" y="608150"/>
        <a:ext cx="23335" cy="4667"/>
      </dsp:txXfrm>
    </dsp:sp>
    <dsp:sp modelId="{D830EA9E-4B4C-46E3-AECD-C55B83B7D994}">
      <dsp:nvSpPr>
        <dsp:cNvPr id="0" name=""/>
        <dsp:cNvSpPr/>
      </dsp:nvSpPr>
      <dsp:spPr>
        <a:xfrm>
          <a:off x="5715813" y="1737"/>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YOUR APPOINTMENT – DID ANYONE FROM CLUB CONTACT YOU</a:t>
          </a:r>
          <a:endParaRPr lang="en-US" sz="1400" kern="1200" dirty="0">
            <a:solidFill>
              <a:schemeClr val="tx1"/>
            </a:solidFill>
          </a:endParaRPr>
        </a:p>
      </dsp:txBody>
      <dsp:txXfrm>
        <a:off x="5715813" y="1737"/>
        <a:ext cx="2029152" cy="1217491"/>
      </dsp:txXfrm>
    </dsp:sp>
    <dsp:sp modelId="{638EB9D2-BA34-4A57-92B1-33B934157CC3}">
      <dsp:nvSpPr>
        <dsp:cNvPr id="0" name=""/>
        <dsp:cNvSpPr/>
      </dsp:nvSpPr>
      <dsp:spPr>
        <a:xfrm>
          <a:off x="1738673" y="1217429"/>
          <a:ext cx="7487574" cy="436105"/>
        </a:xfrm>
        <a:custGeom>
          <a:avLst/>
          <a:gdLst/>
          <a:ahLst/>
          <a:cxnLst/>
          <a:rect l="0" t="0" r="0" b="0"/>
          <a:pathLst>
            <a:path>
              <a:moveTo>
                <a:pt x="7487574" y="0"/>
              </a:moveTo>
              <a:lnTo>
                <a:pt x="7487574" y="235152"/>
              </a:lnTo>
              <a:lnTo>
                <a:pt x="0" y="235152"/>
              </a:lnTo>
              <a:lnTo>
                <a:pt x="0" y="436105"/>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4907" y="1433148"/>
        <a:ext cx="375105" cy="4667"/>
      </dsp:txXfrm>
    </dsp:sp>
    <dsp:sp modelId="{D988E6D6-716D-4D96-BD44-BD86BE3B0221}">
      <dsp:nvSpPr>
        <dsp:cNvPr id="0" name=""/>
        <dsp:cNvSpPr/>
      </dsp:nvSpPr>
      <dsp:spPr>
        <a:xfrm>
          <a:off x="8211671" y="1737"/>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WEATHER/CONDITIONS/ PITCH SURROUNDING AREA</a:t>
          </a:r>
          <a:endParaRPr lang="en-US" sz="1400" kern="1200" dirty="0">
            <a:solidFill>
              <a:schemeClr val="tx1"/>
            </a:solidFill>
          </a:endParaRPr>
        </a:p>
      </dsp:txBody>
      <dsp:txXfrm>
        <a:off x="8211671" y="1737"/>
        <a:ext cx="2029152" cy="1217491"/>
      </dsp:txXfrm>
    </dsp:sp>
    <dsp:sp modelId="{1EDD3285-91DF-4214-A61F-E133C8CBBA0B}">
      <dsp:nvSpPr>
        <dsp:cNvPr id="0" name=""/>
        <dsp:cNvSpPr/>
      </dsp:nvSpPr>
      <dsp:spPr>
        <a:xfrm>
          <a:off x="2751449" y="2248960"/>
          <a:ext cx="436105" cy="91440"/>
        </a:xfrm>
        <a:custGeom>
          <a:avLst/>
          <a:gdLst/>
          <a:ahLst/>
          <a:cxnLst/>
          <a:rect l="0" t="0" r="0" b="0"/>
          <a:pathLst>
            <a:path>
              <a:moveTo>
                <a:pt x="0" y="45720"/>
              </a:moveTo>
              <a:lnTo>
                <a:pt x="43610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57834" y="2292346"/>
        <a:ext cx="23335" cy="4667"/>
      </dsp:txXfrm>
    </dsp:sp>
    <dsp:sp modelId="{2E003D04-4381-4FE4-AB7D-41C3F03913A9}">
      <dsp:nvSpPr>
        <dsp:cNvPr id="0" name=""/>
        <dsp:cNvSpPr/>
      </dsp:nvSpPr>
      <dsp:spPr>
        <a:xfrm>
          <a:off x="724097" y="1685934"/>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DID YOU GET TEAM SHEETS, YOUR TEAM TALKS</a:t>
          </a:r>
          <a:endParaRPr lang="en-US" sz="1400" kern="1200" dirty="0">
            <a:solidFill>
              <a:schemeClr val="tx1"/>
            </a:solidFill>
          </a:endParaRPr>
        </a:p>
      </dsp:txBody>
      <dsp:txXfrm>
        <a:off x="724097" y="1685934"/>
        <a:ext cx="2029152" cy="1217491"/>
      </dsp:txXfrm>
    </dsp:sp>
    <dsp:sp modelId="{4FD6F6FD-06D1-4A16-A763-1A6B9EFF6FE6}">
      <dsp:nvSpPr>
        <dsp:cNvPr id="0" name=""/>
        <dsp:cNvSpPr/>
      </dsp:nvSpPr>
      <dsp:spPr>
        <a:xfrm>
          <a:off x="5247307" y="2248960"/>
          <a:ext cx="436105" cy="91440"/>
        </a:xfrm>
        <a:custGeom>
          <a:avLst/>
          <a:gdLst/>
          <a:ahLst/>
          <a:cxnLst/>
          <a:rect l="0" t="0" r="0" b="0"/>
          <a:pathLst>
            <a:path>
              <a:moveTo>
                <a:pt x="0" y="45720"/>
              </a:moveTo>
              <a:lnTo>
                <a:pt x="43610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53692" y="2292346"/>
        <a:ext cx="23335" cy="4667"/>
      </dsp:txXfrm>
    </dsp:sp>
    <dsp:sp modelId="{BB4F4743-2CB1-4D6B-B55C-18D62589414A}">
      <dsp:nvSpPr>
        <dsp:cNvPr id="0" name=""/>
        <dsp:cNvSpPr/>
      </dsp:nvSpPr>
      <dsp:spPr>
        <a:xfrm>
          <a:off x="3219955" y="1685934"/>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TIME OF KO/ HOW MANY THERE / TEAM COLOURS </a:t>
          </a:r>
          <a:endParaRPr lang="en-US" sz="1400" kern="1200" dirty="0">
            <a:solidFill>
              <a:schemeClr val="tx1"/>
            </a:solidFill>
          </a:endParaRPr>
        </a:p>
      </dsp:txBody>
      <dsp:txXfrm>
        <a:off x="3219955" y="1685934"/>
        <a:ext cx="2029152" cy="1217491"/>
      </dsp:txXfrm>
    </dsp:sp>
    <dsp:sp modelId="{C2EDB44E-A086-4CAC-86AD-BF1C814DD956}">
      <dsp:nvSpPr>
        <dsp:cNvPr id="0" name=""/>
        <dsp:cNvSpPr/>
      </dsp:nvSpPr>
      <dsp:spPr>
        <a:xfrm>
          <a:off x="7743165" y="2248960"/>
          <a:ext cx="436105" cy="91440"/>
        </a:xfrm>
        <a:custGeom>
          <a:avLst/>
          <a:gdLst/>
          <a:ahLst/>
          <a:cxnLst/>
          <a:rect l="0" t="0" r="0" b="0"/>
          <a:pathLst>
            <a:path>
              <a:moveTo>
                <a:pt x="0" y="45720"/>
              </a:moveTo>
              <a:lnTo>
                <a:pt x="43610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49550" y="2292346"/>
        <a:ext cx="23335" cy="4667"/>
      </dsp:txXfrm>
    </dsp:sp>
    <dsp:sp modelId="{A31FE926-50CB-4262-88AB-89643128D90A}">
      <dsp:nvSpPr>
        <dsp:cNvPr id="0" name=""/>
        <dsp:cNvSpPr/>
      </dsp:nvSpPr>
      <dsp:spPr>
        <a:xfrm>
          <a:off x="5715813" y="1685934"/>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IF GIVING INFO ON MATCH KEEP FACTUAL AND RELEVANT</a:t>
          </a:r>
          <a:r>
            <a:rPr lang="en-GB" sz="1400" kern="1200" dirty="0"/>
            <a:t> </a:t>
          </a:r>
          <a:endParaRPr lang="en-US" sz="1400" kern="1200" dirty="0"/>
        </a:p>
      </dsp:txBody>
      <dsp:txXfrm>
        <a:off x="5715813" y="1685934"/>
        <a:ext cx="2029152" cy="1217491"/>
      </dsp:txXfrm>
    </dsp:sp>
    <dsp:sp modelId="{48D2BB91-5B65-4D19-A850-4BD9D9712B78}">
      <dsp:nvSpPr>
        <dsp:cNvPr id="0" name=""/>
        <dsp:cNvSpPr/>
      </dsp:nvSpPr>
      <dsp:spPr>
        <a:xfrm>
          <a:off x="1738673" y="2901626"/>
          <a:ext cx="7487574" cy="436105"/>
        </a:xfrm>
        <a:custGeom>
          <a:avLst/>
          <a:gdLst/>
          <a:ahLst/>
          <a:cxnLst/>
          <a:rect l="0" t="0" r="0" b="0"/>
          <a:pathLst>
            <a:path>
              <a:moveTo>
                <a:pt x="7487574" y="0"/>
              </a:moveTo>
              <a:lnTo>
                <a:pt x="7487574" y="235152"/>
              </a:lnTo>
              <a:lnTo>
                <a:pt x="0" y="235152"/>
              </a:lnTo>
              <a:lnTo>
                <a:pt x="0" y="436105"/>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4907" y="3117345"/>
        <a:ext cx="375105" cy="4667"/>
      </dsp:txXfrm>
    </dsp:sp>
    <dsp:sp modelId="{A9661A2E-BA74-4539-9887-69693513F180}">
      <dsp:nvSpPr>
        <dsp:cNvPr id="0" name=""/>
        <dsp:cNvSpPr/>
      </dsp:nvSpPr>
      <dsp:spPr>
        <a:xfrm>
          <a:off x="8211671" y="1685934"/>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THE INCIDENT/ WHERE ON BODY/ONCE/TWICE /FORCE/ SWEARING USE WORDS</a:t>
          </a:r>
          <a:endParaRPr lang="en-US" sz="1400" kern="1200" dirty="0">
            <a:solidFill>
              <a:schemeClr val="tx1"/>
            </a:solidFill>
          </a:endParaRPr>
        </a:p>
      </dsp:txBody>
      <dsp:txXfrm>
        <a:off x="8211671" y="1685934"/>
        <a:ext cx="2029152" cy="1217491"/>
      </dsp:txXfrm>
    </dsp:sp>
    <dsp:sp modelId="{6D007A9D-2B57-4C24-9E93-ED63E45AAA71}">
      <dsp:nvSpPr>
        <dsp:cNvPr id="0" name=""/>
        <dsp:cNvSpPr/>
      </dsp:nvSpPr>
      <dsp:spPr>
        <a:xfrm>
          <a:off x="2751449" y="3862981"/>
          <a:ext cx="518306" cy="91440"/>
        </a:xfrm>
        <a:custGeom>
          <a:avLst/>
          <a:gdLst/>
          <a:ahLst/>
          <a:cxnLst/>
          <a:rect l="0" t="0" r="0" b="0"/>
          <a:pathLst>
            <a:path>
              <a:moveTo>
                <a:pt x="0" y="115896"/>
              </a:moveTo>
              <a:lnTo>
                <a:pt x="276253" y="115896"/>
              </a:lnTo>
              <a:lnTo>
                <a:pt x="276253" y="45720"/>
              </a:lnTo>
              <a:lnTo>
                <a:pt x="51830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96768" y="3906367"/>
        <a:ext cx="27668" cy="4667"/>
      </dsp:txXfrm>
    </dsp:sp>
    <dsp:sp modelId="{464FBB07-18FD-4794-9D6E-F7ACE35CF3D1}">
      <dsp:nvSpPr>
        <dsp:cNvPr id="0" name=""/>
        <dsp:cNvSpPr/>
      </dsp:nvSpPr>
      <dsp:spPr>
        <a:xfrm>
          <a:off x="724097" y="3370131"/>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THE FOUL /OFFENCE- YOUR DISTANCE AWAY AND VIEW OF THIS</a:t>
          </a:r>
          <a:endParaRPr lang="en-US" sz="1400" kern="1200" dirty="0">
            <a:solidFill>
              <a:schemeClr val="tx1"/>
            </a:solidFill>
          </a:endParaRPr>
        </a:p>
      </dsp:txBody>
      <dsp:txXfrm>
        <a:off x="724097" y="3370131"/>
        <a:ext cx="2029152" cy="1217491"/>
      </dsp:txXfrm>
    </dsp:sp>
    <dsp:sp modelId="{40A3CD75-05F2-43E2-82EF-BF944E125871}">
      <dsp:nvSpPr>
        <dsp:cNvPr id="0" name=""/>
        <dsp:cNvSpPr/>
      </dsp:nvSpPr>
      <dsp:spPr>
        <a:xfrm>
          <a:off x="3302156" y="3299955"/>
          <a:ext cx="2029152" cy="12174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430" tIns="104369" rIns="99430" bIns="104369"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WHAT DID YOU DO </a:t>
          </a:r>
          <a:endParaRPr lang="en-US" sz="1400" kern="1200" dirty="0">
            <a:solidFill>
              <a:schemeClr val="tx1"/>
            </a:solidFill>
          </a:endParaRPr>
        </a:p>
      </dsp:txBody>
      <dsp:txXfrm>
        <a:off x="3302156" y="3299955"/>
        <a:ext cx="2029152" cy="12174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28359-80DA-4154-A7B6-11DF5D0BB19E}">
      <dsp:nvSpPr>
        <dsp:cNvPr id="0" name=""/>
        <dsp:cNvSpPr/>
      </dsp:nvSpPr>
      <dsp:spPr>
        <a:xfrm>
          <a:off x="778813" y="175"/>
          <a:ext cx="2457470" cy="147448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JUSTIFICATION &amp; ISSUE OF RED CARD HOW YOU IDENTIFIED PLAYER THEIR RESPONSE (applying the HCP if head contact)</a:t>
          </a:r>
          <a:endParaRPr lang="en-US" sz="1700" kern="1200" dirty="0">
            <a:solidFill>
              <a:schemeClr val="tx1"/>
            </a:solidFill>
          </a:endParaRPr>
        </a:p>
      </dsp:txBody>
      <dsp:txXfrm>
        <a:off x="821999" y="43361"/>
        <a:ext cx="2371098" cy="1388110"/>
      </dsp:txXfrm>
    </dsp:sp>
    <dsp:sp modelId="{13FB76D8-667F-4BCA-93E9-CDEB243BFC56}">
      <dsp:nvSpPr>
        <dsp:cNvPr id="0" name=""/>
        <dsp:cNvSpPr/>
      </dsp:nvSpPr>
      <dsp:spPr>
        <a:xfrm rot="55622">
          <a:off x="3438755" y="459795"/>
          <a:ext cx="487912" cy="6094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438765" y="580501"/>
        <a:ext cx="341538" cy="365672"/>
      </dsp:txXfrm>
    </dsp:sp>
    <dsp:sp modelId="{790EEC42-941A-4B6B-8038-2F41734C1913}">
      <dsp:nvSpPr>
        <dsp:cNvPr id="0" name=""/>
        <dsp:cNvSpPr/>
      </dsp:nvSpPr>
      <dsp:spPr>
        <a:xfrm>
          <a:off x="4156753" y="54834"/>
          <a:ext cx="2457470" cy="147448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ANY INJURIES OF OTHER PLAYER – DESCRIBE &amp; RESULT OF THIS</a:t>
          </a:r>
          <a:endParaRPr lang="en-US" sz="1700" kern="1200" dirty="0">
            <a:solidFill>
              <a:schemeClr val="tx1"/>
            </a:solidFill>
          </a:endParaRPr>
        </a:p>
      </dsp:txBody>
      <dsp:txXfrm>
        <a:off x="4199939" y="98020"/>
        <a:ext cx="2371098" cy="1388110"/>
      </dsp:txXfrm>
    </dsp:sp>
    <dsp:sp modelId="{A8F10F74-DC0C-4EC3-8BE6-ADBD3696AD7E}">
      <dsp:nvSpPr>
        <dsp:cNvPr id="0" name=""/>
        <dsp:cNvSpPr/>
      </dsp:nvSpPr>
      <dsp:spPr>
        <a:xfrm rot="21546885">
          <a:off x="6851780" y="460269"/>
          <a:ext cx="572447" cy="6094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851790" y="583486"/>
        <a:ext cx="400713" cy="365672"/>
      </dsp:txXfrm>
    </dsp:sp>
    <dsp:sp modelId="{BAAE0D1D-6976-4103-A11A-7C457F38C372}">
      <dsp:nvSpPr>
        <dsp:cNvPr id="0" name=""/>
        <dsp:cNvSpPr/>
      </dsp:nvSpPr>
      <dsp:spPr>
        <a:xfrm>
          <a:off x="7694183" y="175"/>
          <a:ext cx="2457470" cy="147448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CONCLUSION OF GAME – CONFIRMATION OF RED CARDED PLAYER</a:t>
          </a:r>
          <a:endParaRPr lang="en-US" sz="1700" kern="1200" dirty="0">
            <a:solidFill>
              <a:schemeClr val="tx1"/>
            </a:solidFill>
          </a:endParaRPr>
        </a:p>
      </dsp:txBody>
      <dsp:txXfrm>
        <a:off x="7737369" y="43361"/>
        <a:ext cx="2371098" cy="1388110"/>
      </dsp:txXfrm>
    </dsp:sp>
    <dsp:sp modelId="{717C7288-1685-4848-8A9F-23939E6A3694}">
      <dsp:nvSpPr>
        <dsp:cNvPr id="0" name=""/>
        <dsp:cNvSpPr/>
      </dsp:nvSpPr>
      <dsp:spPr>
        <a:xfrm rot="5400000">
          <a:off x="8575366" y="1806016"/>
          <a:ext cx="695104" cy="6094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740082" y="1763190"/>
        <a:ext cx="365672" cy="512268"/>
      </dsp:txXfrm>
    </dsp:sp>
    <dsp:sp modelId="{86313744-9AAA-4B1A-9B71-79D6565D8F89}">
      <dsp:nvSpPr>
        <dsp:cNvPr id="0" name=""/>
        <dsp:cNvSpPr/>
      </dsp:nvSpPr>
      <dsp:spPr>
        <a:xfrm>
          <a:off x="7694183" y="2786174"/>
          <a:ext cx="2457470" cy="147448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IF YOU WENT TO CLUB HOUSE ANY RESPONSE</a:t>
          </a:r>
          <a:endParaRPr lang="en-US" sz="1700" kern="1200" dirty="0">
            <a:solidFill>
              <a:schemeClr val="tx1"/>
            </a:solidFill>
          </a:endParaRPr>
        </a:p>
      </dsp:txBody>
      <dsp:txXfrm>
        <a:off x="7737369" y="2829360"/>
        <a:ext cx="2371098" cy="1388110"/>
      </dsp:txXfrm>
    </dsp:sp>
    <dsp:sp modelId="{AD20B137-FD2F-4EA2-B351-F1215F447121}">
      <dsp:nvSpPr>
        <dsp:cNvPr id="0" name=""/>
        <dsp:cNvSpPr/>
      </dsp:nvSpPr>
      <dsp:spPr>
        <a:xfrm rot="10800000">
          <a:off x="6956942" y="3218689"/>
          <a:ext cx="520983" cy="6094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7113237" y="3340579"/>
        <a:ext cx="364688" cy="365672"/>
      </dsp:txXfrm>
    </dsp:sp>
    <dsp:sp modelId="{192E9C86-0576-430E-9AC1-02D831C919DE}">
      <dsp:nvSpPr>
        <dsp:cNvPr id="0" name=""/>
        <dsp:cNvSpPr/>
      </dsp:nvSpPr>
      <dsp:spPr>
        <a:xfrm>
          <a:off x="3479794" y="2457645"/>
          <a:ext cx="3231401" cy="21315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rPr>
            <a:t>FINAL RESULT / WHEN YOU COMPLETED REPORT/ IF MATCH ABANDONED – ANY OTHER ISSUES</a:t>
          </a:r>
          <a:endParaRPr lang="en-US" sz="1700" kern="1200" dirty="0">
            <a:solidFill>
              <a:schemeClr val="tx1"/>
            </a:solidFill>
          </a:endParaRPr>
        </a:p>
      </dsp:txBody>
      <dsp:txXfrm>
        <a:off x="3542225" y="2520076"/>
        <a:ext cx="3106539" cy="200667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563F8-AB43-492E-821A-1522993872F4}" type="datetimeFigureOut">
              <a:rPr lang="en-GB" smtClean="0"/>
              <a:t>22/07/2023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243AE-AD24-4F2D-A5D1-83D43D483D35}" type="slidenum">
              <a:rPr lang="en-GB" smtClean="0"/>
              <a:t>‹#›</a:t>
            </a:fld>
            <a:endParaRPr lang="en-GB"/>
          </a:p>
        </p:txBody>
      </p:sp>
    </p:spTree>
    <p:extLst>
      <p:ext uri="{BB962C8B-B14F-4D97-AF65-F5344CB8AC3E}">
        <p14:creationId xmlns:p14="http://schemas.microsoft.com/office/powerpoint/2010/main" val="3001061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ladies /gents – all </a:t>
            </a:r>
          </a:p>
          <a:p>
            <a:r>
              <a:rPr lang="en-US" dirty="0"/>
              <a:t>I’m here from the Policy and Integrity team WRU to provide an input on Referee Report Writing  - With you for around 45 mins /will give you PP and additional resources.  </a:t>
            </a:r>
          </a:p>
          <a:p>
            <a:r>
              <a:rPr lang="en-US" dirty="0"/>
              <a:t>You may have had previous training and inputs – check how many of you have (show of hands – check when (WRU Course or where) from who?)  This aimed as additional refresher / CPD for you all which I am hoping you will find useful </a:t>
            </a:r>
          </a:p>
          <a:p>
            <a:r>
              <a:rPr lang="en-US" dirty="0"/>
              <a:t>I will stay after so please don’t be afraid to come and talk to me if you don’t want to in this session.   </a:t>
            </a:r>
          </a:p>
          <a:p>
            <a:r>
              <a:rPr lang="en-US" dirty="0"/>
              <a:t>In Disciplinary department we see lots of reports (Senior and age grade) and attend all the Disc panels – ultimately in the PIT we want cases dealt with robustly and expeditiously and want to stop any appeals going to disciplinary hearings which I am sure you don’t want either – where you have to attend a meeting face to face or zoom hearing and give evidence – which may be stressful </a:t>
            </a:r>
          </a:p>
          <a:p>
            <a:r>
              <a:rPr lang="en-US" dirty="0"/>
              <a:t>How many have had to give evidence in a disciplinary hearing? </a:t>
            </a:r>
          </a:p>
          <a:p>
            <a:r>
              <a:rPr lang="en-US" dirty="0"/>
              <a:t>This will give you some tools in your kitbag to help.  I can tell you common themes we see with Red Card Reports– such as identification issues and lack of information in reports on offences which ultimately affects decision making for sanctions </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1</a:t>
            </a:fld>
            <a:endParaRPr lang="en-GB"/>
          </a:p>
        </p:txBody>
      </p:sp>
    </p:spTree>
    <p:extLst>
      <p:ext uri="{BB962C8B-B14F-4D97-AF65-F5344CB8AC3E}">
        <p14:creationId xmlns:p14="http://schemas.microsoft.com/office/powerpoint/2010/main" val="2314075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u="none" strike="noStrike" baseline="0" dirty="0">
                <a:solidFill>
                  <a:srgbClr val="28498A"/>
                </a:solidFill>
                <a:latin typeface="CIDFont+F4"/>
              </a:rPr>
              <a:t>Process questions and considerations</a:t>
            </a:r>
          </a:p>
          <a:p>
            <a:pPr algn="l"/>
            <a:r>
              <a:rPr lang="en-US" sz="1800" b="0" i="0" u="none" strike="noStrike" baseline="0" dirty="0">
                <a:solidFill>
                  <a:srgbClr val="28498A"/>
                </a:solidFill>
                <a:latin typeface="CIDFont+F5"/>
              </a:rPr>
              <a:t>1. Has head contact occurred?</a:t>
            </a:r>
          </a:p>
          <a:p>
            <a:pPr algn="l"/>
            <a:r>
              <a:rPr lang="en-US" sz="1800" b="0" i="0" u="none" strike="noStrike" baseline="0" dirty="0">
                <a:solidFill>
                  <a:srgbClr val="2B2A29"/>
                </a:solidFill>
                <a:latin typeface="CIDFont+F5"/>
              </a:rPr>
              <a:t>Head contact includes neck and throat area</a:t>
            </a:r>
          </a:p>
          <a:p>
            <a:pPr algn="l"/>
            <a:r>
              <a:rPr lang="en-US" sz="1800" b="0" i="0" u="none" strike="noStrike" baseline="0" dirty="0">
                <a:solidFill>
                  <a:srgbClr val="28498A"/>
                </a:solidFill>
                <a:latin typeface="CIDFont+F5"/>
              </a:rPr>
              <a:t>2. Was there foul play?</a:t>
            </a:r>
          </a:p>
          <a:p>
            <a:pPr algn="l"/>
            <a:r>
              <a:rPr lang="en-GB" sz="1800" b="0" i="0" u="none" strike="noStrike" baseline="0" dirty="0">
                <a:solidFill>
                  <a:srgbClr val="2B2A29"/>
                </a:solidFill>
                <a:latin typeface="CIDFont+F5"/>
              </a:rPr>
              <a:t>Considerations:</a:t>
            </a:r>
          </a:p>
          <a:p>
            <a:pPr algn="l"/>
            <a:r>
              <a:rPr lang="en-GB" sz="1800" b="0" i="0" u="none" strike="noStrike" baseline="0" dirty="0">
                <a:solidFill>
                  <a:srgbClr val="2B2A29"/>
                </a:solidFill>
                <a:latin typeface="CIDFont+F5"/>
              </a:rPr>
              <a:t>• Intentional</a:t>
            </a:r>
          </a:p>
          <a:p>
            <a:pPr algn="l"/>
            <a:r>
              <a:rPr lang="en-GB" sz="1800" b="0" i="0" u="none" strike="noStrike" baseline="0" dirty="0">
                <a:solidFill>
                  <a:srgbClr val="2B2A29"/>
                </a:solidFill>
                <a:latin typeface="CIDFont+F5"/>
              </a:rPr>
              <a:t>• Reckless</a:t>
            </a:r>
          </a:p>
          <a:p>
            <a:pPr algn="l"/>
            <a:r>
              <a:rPr lang="en-US" sz="1800" b="0" i="0" u="none" strike="noStrike" baseline="0" dirty="0">
                <a:solidFill>
                  <a:srgbClr val="2B2A29"/>
                </a:solidFill>
                <a:latin typeface="CIDFont+F5"/>
              </a:rPr>
              <a:t>• Avoidable </a:t>
            </a:r>
            <a:r>
              <a:rPr lang="en-US" sz="1800" b="0" i="0" u="none" strike="noStrike" baseline="0" dirty="0">
                <a:solidFill>
                  <a:srgbClr val="000000"/>
                </a:solidFill>
                <a:latin typeface="CIDFont+F5"/>
              </a:rPr>
              <a:t>– e.g. the defender is always upright</a:t>
            </a:r>
          </a:p>
          <a:p>
            <a:pPr algn="l"/>
            <a:r>
              <a:rPr lang="en-US" sz="1800" b="0" i="0" u="none" strike="noStrike" baseline="0" dirty="0">
                <a:solidFill>
                  <a:srgbClr val="28498A"/>
                </a:solidFill>
                <a:latin typeface="CIDFont+F5"/>
              </a:rPr>
              <a:t>3. What was the degree of danger?</a:t>
            </a:r>
          </a:p>
          <a:p>
            <a:pPr algn="l"/>
            <a:r>
              <a:rPr lang="en-GB" sz="1800" b="0" i="0" u="none" strike="noStrike" baseline="0" dirty="0">
                <a:solidFill>
                  <a:srgbClr val="2B2A29"/>
                </a:solidFill>
                <a:latin typeface="CIDFont+F5"/>
              </a:rPr>
              <a:t>Considerations include:</a:t>
            </a:r>
          </a:p>
          <a:p>
            <a:pPr algn="l"/>
            <a:r>
              <a:rPr lang="en-GB" sz="1800" b="0" i="0" u="none" strike="noStrike" baseline="0" dirty="0">
                <a:solidFill>
                  <a:srgbClr val="2B2A29"/>
                </a:solidFill>
                <a:latin typeface="CIDFont+F5"/>
              </a:rPr>
              <a:t>• Direct vs indirect contact</a:t>
            </a:r>
          </a:p>
          <a:p>
            <a:pPr algn="l"/>
            <a:r>
              <a:rPr lang="en-US" sz="1800" b="0" i="0" u="none" strike="noStrike" baseline="0" dirty="0">
                <a:solidFill>
                  <a:srgbClr val="2B2A29"/>
                </a:solidFill>
                <a:latin typeface="CIDFont+F5"/>
              </a:rPr>
              <a:t>• High force vs low force</a:t>
            </a:r>
          </a:p>
          <a:p>
            <a:pPr algn="l"/>
            <a:r>
              <a:rPr lang="en-GB" sz="1800" b="0" i="0" u="none" strike="noStrike" baseline="0" dirty="0">
                <a:solidFill>
                  <a:srgbClr val="2B2A29"/>
                </a:solidFill>
                <a:latin typeface="CIDFont+F5"/>
              </a:rPr>
              <a:t>• </a:t>
            </a:r>
            <a:r>
              <a:rPr lang="en-GB" sz="1800" b="0" i="0" u="none" strike="noStrike" baseline="0" dirty="0">
                <a:solidFill>
                  <a:srgbClr val="000000"/>
                </a:solidFill>
                <a:latin typeface="CIDFont+F5"/>
              </a:rPr>
              <a:t>Dynamic</a:t>
            </a:r>
          </a:p>
          <a:p>
            <a:pPr algn="l"/>
            <a:r>
              <a:rPr lang="en-US" sz="1800" b="0" i="0" u="none" strike="noStrike" baseline="0" dirty="0">
                <a:solidFill>
                  <a:srgbClr val="28498A"/>
                </a:solidFill>
                <a:latin typeface="CIDFont+F5"/>
              </a:rPr>
              <a:t>4. Is there any mitigation?</a:t>
            </a:r>
          </a:p>
          <a:p>
            <a:pPr algn="l"/>
            <a:r>
              <a:rPr lang="en-GB" sz="1800" b="0" i="0" u="none" strike="noStrike" baseline="0" dirty="0">
                <a:solidFill>
                  <a:srgbClr val="2B2A29"/>
                </a:solidFill>
                <a:latin typeface="CIDFont+F5"/>
              </a:rPr>
              <a:t>Considerations include:</a:t>
            </a:r>
          </a:p>
          <a:p>
            <a:pPr algn="l"/>
            <a:r>
              <a:rPr lang="en-GB" sz="1800" b="0" i="0" u="none" strike="noStrike" baseline="0" dirty="0">
                <a:solidFill>
                  <a:srgbClr val="2B2A29"/>
                </a:solidFill>
                <a:latin typeface="CIDFont+F5"/>
              </a:rPr>
              <a:t>• Line of sight</a:t>
            </a:r>
          </a:p>
          <a:p>
            <a:pPr algn="l"/>
            <a:r>
              <a:rPr lang="en-US" sz="1800" b="0" i="0" u="none" strike="noStrike" baseline="0" dirty="0">
                <a:solidFill>
                  <a:srgbClr val="2B2A29"/>
                </a:solidFill>
                <a:latin typeface="CIDFont+F5"/>
              </a:rPr>
              <a:t>• Sudden and significant drop or movement</a:t>
            </a:r>
          </a:p>
          <a:p>
            <a:pPr algn="l"/>
            <a:r>
              <a:rPr lang="en-US" sz="1800" b="0" i="0" u="none" strike="noStrike" baseline="0" dirty="0">
                <a:solidFill>
                  <a:srgbClr val="2B2A29"/>
                </a:solidFill>
                <a:latin typeface="CIDFont+F5"/>
              </a:rPr>
              <a:t>• Clear attempt to reduce height</a:t>
            </a:r>
          </a:p>
          <a:p>
            <a:pPr algn="l"/>
            <a:r>
              <a:rPr lang="en-GB" sz="1800" b="0" i="0" u="none" strike="noStrike" baseline="0" dirty="0">
                <a:solidFill>
                  <a:srgbClr val="2B2A29"/>
                </a:solidFill>
                <a:latin typeface="CIDFont+F5"/>
              </a:rPr>
              <a:t>• Level of control</a:t>
            </a:r>
          </a:p>
          <a:p>
            <a:pPr algn="l"/>
            <a:r>
              <a:rPr lang="en-GB" sz="1800" b="0" i="0" u="none" strike="noStrike" baseline="0" dirty="0">
                <a:solidFill>
                  <a:srgbClr val="2B2A29"/>
                </a:solidFill>
                <a:latin typeface="CIDFont+F5"/>
              </a:rPr>
              <a:t>• </a:t>
            </a:r>
            <a:r>
              <a:rPr lang="en-GB" sz="1800" b="0" i="0" u="none" strike="noStrike" baseline="0" dirty="0">
                <a:solidFill>
                  <a:srgbClr val="000000"/>
                </a:solidFill>
                <a:latin typeface="CIDFont+F5"/>
              </a:rPr>
              <a:t>Passive tackler</a:t>
            </a:r>
          </a:p>
          <a:p>
            <a:pPr algn="l"/>
            <a:r>
              <a:rPr lang="en-US" sz="1800" b="0" i="0" u="none" strike="noStrike" baseline="0" dirty="0">
                <a:solidFill>
                  <a:srgbClr val="FFFFFF"/>
                </a:solidFill>
                <a:latin typeface="CIDFont+F5"/>
              </a:rPr>
              <a:t>Mitigation will not apply for intentional or always-illegal acts of foul play</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10</a:t>
            </a:fld>
            <a:endParaRPr lang="en-GB"/>
          </a:p>
        </p:txBody>
      </p:sp>
    </p:spTree>
    <p:extLst>
      <p:ext uri="{BB962C8B-B14F-4D97-AF65-F5344CB8AC3E}">
        <p14:creationId xmlns:p14="http://schemas.microsoft.com/office/powerpoint/2010/main" val="224358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Examples for you - What do we think of this?   Does this have enough detail? As a Panel member what questions do you think they are going to ask? </a:t>
            </a:r>
          </a:p>
          <a:p>
            <a:r>
              <a:rPr lang="en-US" dirty="0"/>
              <a:t>Where did he/she punch? </a:t>
            </a:r>
          </a:p>
          <a:p>
            <a:r>
              <a:rPr lang="en-US" dirty="0"/>
              <a:t>How hard? </a:t>
            </a:r>
          </a:p>
          <a:p>
            <a:r>
              <a:rPr lang="en-US" dirty="0"/>
              <a:t>Did punches connect </a:t>
            </a:r>
          </a:p>
          <a:p>
            <a:r>
              <a:rPr lang="en-US" dirty="0"/>
              <a:t>Any injuries </a:t>
            </a:r>
          </a:p>
          <a:p>
            <a:r>
              <a:rPr lang="en-US" dirty="0"/>
              <a:t>What do you think the Result of the Discipline Panel was for this player? </a:t>
            </a:r>
          </a:p>
          <a:p>
            <a:endParaRPr lang="en-US" dirty="0"/>
          </a:p>
          <a:p>
            <a:r>
              <a:rPr lang="en-US" dirty="0"/>
              <a:t>Result Player had low entry sanction (2 weeks) if clearer (hit on head – minimum of 6 weeks)</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11</a:t>
            </a:fld>
            <a:endParaRPr lang="en-GB"/>
          </a:p>
        </p:txBody>
      </p:sp>
    </p:spTree>
    <p:extLst>
      <p:ext uri="{BB962C8B-B14F-4D97-AF65-F5344CB8AC3E}">
        <p14:creationId xmlns:p14="http://schemas.microsoft.com/office/powerpoint/2010/main" val="265807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points to a good report with best evidence /accurate – will provide a template for this for you </a:t>
            </a:r>
          </a:p>
          <a:p>
            <a:endParaRPr lang="en-US" dirty="0"/>
          </a:p>
          <a:p>
            <a:r>
              <a:rPr lang="en-US" dirty="0"/>
              <a:t>Team </a:t>
            </a:r>
            <a:r>
              <a:rPr lang="en-US" dirty="0" err="1"/>
              <a:t>colours</a:t>
            </a:r>
            <a:r>
              <a:rPr lang="en-US" dirty="0"/>
              <a:t> really important for when we view any video footage!</a:t>
            </a:r>
          </a:p>
          <a:p>
            <a:endParaRPr lang="en-US" dirty="0"/>
          </a:p>
        </p:txBody>
      </p:sp>
      <p:sp>
        <p:nvSpPr>
          <p:cNvPr id="4" name="Slide Number Placeholder 3"/>
          <p:cNvSpPr>
            <a:spLocks noGrp="1"/>
          </p:cNvSpPr>
          <p:nvPr>
            <p:ph type="sldNum" sz="quarter" idx="5"/>
          </p:nvPr>
        </p:nvSpPr>
        <p:spPr/>
        <p:txBody>
          <a:bodyPr/>
          <a:lstStyle/>
          <a:p>
            <a:fld id="{2A2243AE-AD24-4F2D-A5D1-83D43D483D35}" type="slidenum">
              <a:rPr lang="en-GB" smtClean="0"/>
              <a:t>12</a:t>
            </a:fld>
            <a:endParaRPr lang="en-GB"/>
          </a:p>
        </p:txBody>
      </p:sp>
    </p:spTree>
    <p:extLst>
      <p:ext uri="{BB962C8B-B14F-4D97-AF65-F5344CB8AC3E}">
        <p14:creationId xmlns:p14="http://schemas.microsoft.com/office/powerpoint/2010/main" val="2105969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from Discipline Team – Give some figures amounts of reports – 691 cases this season</a:t>
            </a:r>
          </a:p>
          <a:p>
            <a:r>
              <a:rPr lang="en-US" dirty="0"/>
              <a:t>358 Senior Red Cards, 66 Senior Codes of Conduct, 138 Age grade red Cards, 110 age grade codes of conduct, 13 Senior Citing, 6 age grade citing cases = 691 ( last season 565 cases  - increase of 126 cases) </a:t>
            </a:r>
          </a:p>
          <a:p>
            <a:endParaRPr lang="en-US" dirty="0"/>
          </a:p>
          <a:p>
            <a:r>
              <a:rPr lang="en-US" dirty="0"/>
              <a:t> and Reminder to put your reports in on time (48 hours) as next season we going to be strict with this</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14</a:t>
            </a:fld>
            <a:endParaRPr lang="en-GB"/>
          </a:p>
        </p:txBody>
      </p:sp>
    </p:spTree>
    <p:extLst>
      <p:ext uri="{BB962C8B-B14F-4D97-AF65-F5344CB8AC3E}">
        <p14:creationId xmlns:p14="http://schemas.microsoft.com/office/powerpoint/2010/main" val="836817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Additional support for you all </a:t>
            </a:r>
            <a:endParaRPr lang="en-GB" b="0" dirty="0"/>
          </a:p>
        </p:txBody>
      </p:sp>
      <p:sp>
        <p:nvSpPr>
          <p:cNvPr id="4" name="Slide Number Placeholder 3"/>
          <p:cNvSpPr>
            <a:spLocks noGrp="1"/>
          </p:cNvSpPr>
          <p:nvPr>
            <p:ph type="sldNum" sz="quarter" idx="5"/>
          </p:nvPr>
        </p:nvSpPr>
        <p:spPr/>
        <p:txBody>
          <a:bodyPr/>
          <a:lstStyle/>
          <a:p>
            <a:fld id="{2A2243AE-AD24-4F2D-A5D1-83D43D483D35}" type="slidenum">
              <a:rPr lang="en-GB" smtClean="0"/>
              <a:t>15</a:t>
            </a:fld>
            <a:endParaRPr lang="en-GB"/>
          </a:p>
        </p:txBody>
      </p:sp>
    </p:spTree>
    <p:extLst>
      <p:ext uri="{BB962C8B-B14F-4D97-AF65-F5344CB8AC3E}">
        <p14:creationId xmlns:p14="http://schemas.microsoft.com/office/powerpoint/2010/main" val="353582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Hoping to give you all this information within this session  - have other links and information you can take away</a:t>
            </a:r>
          </a:p>
          <a:p>
            <a:r>
              <a:rPr lang="en-US" dirty="0"/>
              <a:t>Won’t give you any paper (save the trees and environment) have links / where you can go for info – can add to game locker </a:t>
            </a:r>
          </a:p>
          <a:p>
            <a:endParaRPr lang="en-US" dirty="0"/>
          </a:p>
          <a:p>
            <a:r>
              <a:rPr lang="en-US" dirty="0"/>
              <a:t>Terminology and language often confusing! </a:t>
            </a:r>
          </a:p>
          <a:p>
            <a:endParaRPr lang="en-US" dirty="0"/>
          </a:p>
          <a:p>
            <a:r>
              <a:rPr lang="en-US" dirty="0"/>
              <a:t>Regs Acts offences – Sure you know more about these than me- New Act this season - World Rugby Directives  -I can provide these if you need them</a:t>
            </a:r>
          </a:p>
          <a:p>
            <a:endParaRPr lang="en-US" dirty="0"/>
          </a:p>
          <a:p>
            <a:r>
              <a:rPr lang="en-US" dirty="0"/>
              <a:t>Disciplinary process – time lag – reasons why – some clubs don’t reply within 7 days – we chase – if don’t accept we have to arrange hearing – rely on voluntary members of panel often evening arrangements, getting all together can sometimes be tricky</a:t>
            </a:r>
          </a:p>
          <a:p>
            <a:endParaRPr lang="en-US" dirty="0"/>
          </a:p>
          <a:p>
            <a:r>
              <a:rPr lang="en-US" dirty="0"/>
              <a:t>Won’t discuss particular cases in this session but happy for you to chat with me after</a:t>
            </a:r>
          </a:p>
          <a:p>
            <a:r>
              <a:rPr lang="en-US" dirty="0"/>
              <a:t>Not touching the Disciplinary Hearing also – Videos being created for this and further information – can look at a further session if you wish think this would be useful</a:t>
            </a:r>
          </a:p>
          <a:p>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2</a:t>
            </a:fld>
            <a:endParaRPr lang="en-GB"/>
          </a:p>
        </p:txBody>
      </p:sp>
    </p:spTree>
    <p:extLst>
      <p:ext uri="{BB962C8B-B14F-4D97-AF65-F5344CB8AC3E}">
        <p14:creationId xmlns:p14="http://schemas.microsoft.com/office/powerpoint/2010/main" val="253580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Process from when you blow your whistle – number of steps we all go through to end of process.</a:t>
            </a:r>
          </a:p>
          <a:p>
            <a:r>
              <a:rPr lang="en-US" dirty="0"/>
              <a:t>Red card issued from you – created via Ref App (or paper record), automatic charge issued to club/player (from </a:t>
            </a:r>
            <a:r>
              <a:rPr lang="en-US" dirty="0" err="1"/>
              <a:t>Gamelocker</a:t>
            </a:r>
            <a:r>
              <a:rPr lang="en-US" dirty="0"/>
              <a:t>), If not on App (email paper red card form) discipline do the charge and send ASAP (ref copied in), Club and Player have 7 days to respond, sometimes additional info VEO footage, other statements ref advisors, (any ref advisors here – please submit your evidence really helps), other players, Discipline team complete a Judgement form with all relevant info on about the player and evidence, Discipline Panel 3 individuals who are not associated with Clubs, ex referees (try especially to use when 9.28 offences), district members, independent members – rely on their availability often difficult to get all to coincide – Panel only go on Ref Report, discipline charge, response from club/player – if ref report doesn’t say where hit – can’t guess – can really affect their sanction  - have 2 example of these within that you can see later on</a:t>
            </a:r>
          </a:p>
          <a:p>
            <a:r>
              <a:rPr lang="en-US" dirty="0"/>
              <a:t>Club and Player have opportunity to Appeal – go to separate hearing /discipline panel – can change decision – increase or decrease</a:t>
            </a:r>
          </a:p>
          <a:p>
            <a:endParaRPr lang="en-US" dirty="0"/>
          </a:p>
          <a:p>
            <a:r>
              <a:rPr lang="en-US" dirty="0"/>
              <a:t>Just to give you an example of how many red cards we had last year – 358 Senior Red Cards and 138 Age Grade Red Cards = 496 total </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3</a:t>
            </a:fld>
            <a:endParaRPr lang="en-GB"/>
          </a:p>
        </p:txBody>
      </p:sp>
    </p:spTree>
    <p:extLst>
      <p:ext uri="{BB962C8B-B14F-4D97-AF65-F5344CB8AC3E}">
        <p14:creationId xmlns:p14="http://schemas.microsoft.com/office/powerpoint/2010/main" val="2445612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204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Good practice to make notes made as soon as possible after the incident or game – can put in your report when you have completed notes /report (time) </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Looks professional when you say – as soon as practicable after the game - This will assist you in writing your report and also when you have to recall the incident</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This may assist you in being credible and accurate in the evidence that you give as a witness</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white"/>
              </a:solidFill>
              <a:effectLst/>
              <a:uLnTx/>
              <a:uFillTx/>
              <a:latin typeface="Choplin ExtraLight"/>
              <a:ea typeface="+mn-ea"/>
              <a:cs typeface="+mn-cs"/>
            </a:endParaRPr>
          </a:p>
          <a:p>
            <a:pPr marL="0" marR="0" lvl="0" indent="0" algn="l" defTabSz="914400" rtl="0" eaLnBrk="1" fontAlgn="auto" latinLnBrk="0" hangingPunct="1">
              <a:lnSpc>
                <a:spcPct val="90000"/>
              </a:lnSpc>
              <a:spcBef>
                <a:spcPts val="0"/>
              </a:spcBef>
              <a:spcAft>
                <a:spcPts val="204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Report – Factual Description of the Incident based on your Observations - </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Ensure that you are accurate in your report, and focus upon recalling the facts as you remember them, and try not to provide opinion i.e. I saw Red 5 kicking Blue 4 on the floor (facts) and he was doing that to purposely injure the other player (opinion)</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pPr marL="0" marR="0" lvl="0" indent="0" algn="l" defTabSz="914400" rtl="0" eaLnBrk="1" fontAlgn="auto" latinLnBrk="0" hangingPunct="1">
              <a:lnSpc>
                <a:spcPct val="90000"/>
              </a:lnSpc>
              <a:spcBef>
                <a:spcPts val="0"/>
              </a:spcBef>
              <a:spcAft>
                <a:spcPts val="204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ADVOKATE</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This is an acronym that is used to accurately recall information. It relates to a stated criminal case where identification was the key issue. This is used by Police as a tool for eye witness evidence. It provides a structure to writing your report, and may be useful to Referees</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pPr marL="0" marR="0" lvl="0" indent="0" algn="l" defTabSz="914400" rtl="0" eaLnBrk="1" fontAlgn="auto" latinLnBrk="0" hangingPunct="1">
              <a:lnSpc>
                <a:spcPct val="90000"/>
              </a:lnSpc>
              <a:spcBef>
                <a:spcPts val="0"/>
              </a:spcBef>
              <a:spcAft>
                <a:spcPts val="204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Justification for your Action</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Outline the reason for your decision with factual evidence</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Language – Tell us Swear words not just swore at me /racist/ homophobic language tell us – (even if you haven’t heard but it’s been reported in match we still need to know this – often other code of conducts  or a Citing may be reported )</a:t>
            </a:r>
          </a:p>
          <a:p>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Terminology – What do we think of term ‘Handbags’ – Who puts this in a report – I have seen many reports with this in – I think there may have been something in the Ref email you get each week to say ‘No Handbags’ - </a:t>
            </a:r>
            <a:r>
              <a:rPr kumimoji="0" lang="en-GB" sz="24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Choplin ExtraLight"/>
                <a:ea typeface="+mn-ea"/>
                <a:cs typeface="+mn-cs"/>
              </a:rPr>
              <a:t>chatham</a:t>
            </a: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 house rules – openness of discussion – </a:t>
            </a:r>
          </a:p>
          <a:p>
            <a:r>
              <a:rPr lang="en-GB" sz="1800" dirty="0">
                <a:effectLst/>
                <a:latin typeface="Calibri" panose="020F0502020204030204" pitchFamily="34" charset="0"/>
                <a:ea typeface="Calibri" panose="020F0502020204030204" pitchFamily="34" charset="0"/>
              </a:rPr>
              <a:t>The meaning of ‘Handbags’ - This may appear derogatory as in slang this is a fight where the protagonists are unable or unwilling to seriously hurt each other and commonly referred as a ‘handbag fight’, in reference to the way girls fight by hitting each other with their handbags.</a:t>
            </a:r>
          </a:p>
          <a:p>
            <a:r>
              <a:rPr lang="en-GB" sz="1800" dirty="0">
                <a:effectLst/>
                <a:latin typeface="Calibri" panose="020F0502020204030204" pitchFamily="34" charset="0"/>
                <a:ea typeface="Calibri" panose="020F0502020204030204" pitchFamily="34" charset="0"/>
              </a:rPr>
              <a:t>As an organisation who has been accused of misogyny/sexism –best to avoid this terminology – have not seen it used in </a:t>
            </a:r>
            <a:r>
              <a:rPr lang="en-GB" sz="1800" dirty="0" err="1">
                <a:effectLst/>
                <a:latin typeface="Calibri" panose="020F0502020204030204" pitchFamily="34" charset="0"/>
                <a:ea typeface="Calibri" panose="020F0502020204030204" pitchFamily="34" charset="0"/>
              </a:rPr>
              <a:t>Womens</a:t>
            </a:r>
            <a:r>
              <a:rPr lang="en-GB" sz="1800" dirty="0">
                <a:effectLst/>
                <a:latin typeface="Calibri" panose="020F0502020204030204" pitchFamily="34" charset="0"/>
                <a:ea typeface="Calibri" panose="020F0502020204030204" pitchFamily="34" charset="0"/>
              </a:rPr>
              <a:t> rugby games – Can use ‘scuffle’  or other words</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Other language used – please tell us if any racist terms – homophobic / </a:t>
            </a:r>
            <a:r>
              <a:rPr lang="en-GB" sz="1800" dirty="0" err="1">
                <a:effectLst/>
                <a:latin typeface="Calibri" panose="020F0502020204030204" pitchFamily="34" charset="0"/>
                <a:ea typeface="Calibri" panose="020F0502020204030204" pitchFamily="34" charset="0"/>
              </a:rPr>
              <a:t>islamaphobic</a:t>
            </a:r>
            <a:r>
              <a:rPr lang="en-GB" sz="1800" dirty="0">
                <a:effectLst/>
                <a:latin typeface="Calibri" panose="020F0502020204030204" pitchFamily="34" charset="0"/>
                <a:ea typeface="Calibri" panose="020F0502020204030204" pitchFamily="34" charset="0"/>
              </a:rPr>
              <a:t> used – had a ‘ginger bearded </a:t>
            </a:r>
            <a:r>
              <a:rPr lang="en-GB" sz="1800" dirty="0" err="1">
                <a:effectLst/>
                <a:latin typeface="Calibri" panose="020F0502020204030204" pitchFamily="34" charset="0"/>
                <a:ea typeface="Calibri" panose="020F0502020204030204" pitchFamily="34" charset="0"/>
              </a:rPr>
              <a:t>muslim</a:t>
            </a:r>
            <a:r>
              <a:rPr lang="en-GB" sz="1800" dirty="0">
                <a:effectLst/>
                <a:latin typeface="Calibri" panose="020F0502020204030204" pitchFamily="34" charset="0"/>
                <a:ea typeface="Calibri" panose="020F0502020204030204" pitchFamily="34" charset="0"/>
              </a:rPr>
              <a:t>’ comment – Unsure speak to us / Ref helpful contacts </a:t>
            </a:r>
          </a:p>
          <a:p>
            <a:r>
              <a:rPr lang="en-GB" sz="1800" dirty="0">
                <a:effectLst/>
                <a:latin typeface="Calibri" panose="020F0502020204030204" pitchFamily="34" charset="0"/>
                <a:ea typeface="Calibri" panose="020F0502020204030204" pitchFamily="34" charset="0"/>
              </a:rPr>
              <a:t> </a:t>
            </a: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pPr marL="0" marR="0" lvl="0" indent="0" algn="l" defTabSz="914400" rtl="0" eaLnBrk="1" fontAlgn="auto" latinLnBrk="0" hangingPunct="1">
              <a:lnSpc>
                <a:spcPct val="90000"/>
              </a:lnSpc>
              <a:spcBef>
                <a:spcPts val="0"/>
              </a:spcBef>
              <a:spcAft>
                <a:spcPts val="2040"/>
              </a:spcAft>
              <a:buClrTx/>
              <a:buSzTx/>
              <a:buFont typeface="Arial" panose="020B0604020202020204" pitchFamily="34" charset="0"/>
              <a:buNone/>
              <a:tabLst/>
              <a:defRPr/>
            </a:pPr>
            <a:r>
              <a:rPr lang="en-GB" sz="1200" b="1" dirty="0">
                <a:solidFill>
                  <a:prstClr val="white"/>
                </a:solidFill>
                <a:effectLst>
                  <a:outerShdw blurRad="38100" dist="38100" dir="2700000" algn="tl">
                    <a:srgbClr val="000000">
                      <a:alpha val="43137"/>
                    </a:srgbClr>
                  </a:outerShdw>
                </a:effectLst>
                <a:latin typeface="Choplin ExtraLight"/>
              </a:rPr>
              <a:t>Reporting via the Ref App – Submission within 48 Hours</a:t>
            </a:r>
          </a:p>
          <a:p>
            <a:pPr marL="171450" marR="0" lvl="0" indent="-17145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lang="en-GB" sz="1200" b="0" dirty="0">
                <a:solidFill>
                  <a:prstClr val="white"/>
                </a:solidFill>
                <a:effectLst>
                  <a:outerShdw blurRad="38100" dist="38100" dir="2700000" algn="tl">
                    <a:srgbClr val="000000">
                      <a:alpha val="43137"/>
                    </a:srgbClr>
                  </a:outerShdw>
                </a:effectLst>
                <a:latin typeface="Choplin ExtraLight"/>
              </a:rPr>
              <a:t>The report has to be submitted to the WRU within 48 hours – last season we were still seeing some reports coming in Wednesday /Thursday/Friday – next season we will not accept these (unless exceptional reason)</a:t>
            </a:r>
            <a:endParaRPr lang="en-GB" sz="1200" b="0" dirty="0">
              <a:solidFill>
                <a:prstClr val="white"/>
              </a:solidFill>
              <a:effectLst/>
              <a:latin typeface="Choplin ExtraLigh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dirty="0">
              <a:solidFill>
                <a:prstClr val="white"/>
              </a:solidFill>
              <a:effectLst/>
              <a:latin typeface="Choplin ExtraLigh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243AE-AD24-4F2D-A5D1-83D43D483D3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910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Updated Guide.  We have copies of this guide for you 3 pages and a Verbal Abuse document – will add to Game locker Ref section for you – can forward to you all with copies of PP</a:t>
            </a:r>
          </a:p>
          <a:p>
            <a:r>
              <a:rPr lang="en-GB" b="1" dirty="0"/>
              <a:t>Referees also need to report any significant incidents – Match Abandoned</a:t>
            </a:r>
          </a:p>
          <a:p>
            <a:endParaRPr lang="en-GB" dirty="0"/>
          </a:p>
          <a:p>
            <a:r>
              <a:rPr lang="en-GB" dirty="0"/>
              <a:t>Examples of this are Racial or Homophobic Abuse, Serious Injury to a Player, Mass Brawl or anything that would attract media interest – Social media often flags these things before we come into work on Monday</a:t>
            </a:r>
          </a:p>
          <a:p>
            <a:endParaRPr lang="en-GB" dirty="0"/>
          </a:p>
          <a:p>
            <a:r>
              <a:rPr lang="en-GB" dirty="0"/>
              <a:t>Mention new legislation from World Rugby </a:t>
            </a:r>
            <a:r>
              <a:rPr lang="en-GB" sz="1800" dirty="0">
                <a:effectLst/>
                <a:latin typeface="Calibri" panose="020F0502020204030204" pitchFamily="34" charset="0"/>
                <a:ea typeface="Calibri" panose="020F0502020204030204" pitchFamily="34" charset="0"/>
              </a:rPr>
              <a:t>Under Law 9.20 (d): (Think you covered this yesterday?)</a:t>
            </a:r>
          </a:p>
          <a:p>
            <a:r>
              <a:rPr lang="en-GB" sz="1800" dirty="0">
                <a:effectLst/>
                <a:latin typeface="Calibri" panose="020F0502020204030204" pitchFamily="34" charset="0"/>
                <a:ea typeface="Calibri" panose="020F0502020204030204" pitchFamily="34" charset="0"/>
              </a:rPr>
              <a:t> </a:t>
            </a:r>
          </a:p>
          <a:p>
            <a:pPr algn="just"/>
            <a:r>
              <a:rPr lang="en-US" sz="1800" b="1" dirty="0">
                <a:solidFill>
                  <a:srgbClr val="000000"/>
                </a:solidFill>
                <a:effectLst/>
                <a:latin typeface="Arial" panose="020B0604020202020204" pitchFamily="34" charset="0"/>
                <a:ea typeface="Calibri" panose="020F0502020204030204" pitchFamily="34" charset="0"/>
              </a:rPr>
              <a:t>A player may lever the </a:t>
            </a:r>
            <a:r>
              <a:rPr lang="en-US" sz="1800" b="1" dirty="0" err="1">
                <a:solidFill>
                  <a:srgbClr val="000000"/>
                </a:solidFill>
                <a:effectLst/>
                <a:latin typeface="Arial" panose="020B0604020202020204" pitchFamily="34" charset="0"/>
                <a:ea typeface="Calibri" panose="020F0502020204030204" pitchFamily="34" charset="0"/>
              </a:rPr>
              <a:t>jackler</a:t>
            </a:r>
            <a:r>
              <a:rPr lang="en-US" sz="1800" b="1" dirty="0">
                <a:solidFill>
                  <a:srgbClr val="000000"/>
                </a:solidFill>
                <a:effectLst/>
                <a:latin typeface="Arial" panose="020B0604020202020204" pitchFamily="34" charset="0"/>
                <a:ea typeface="Calibri" panose="020F0502020204030204" pitchFamily="34" charset="0"/>
              </a:rPr>
              <a:t> out of the contest at the ruck but must not drop their weight onto them or target the lower limbs. </a:t>
            </a:r>
            <a:endParaRPr lang="en-GB" sz="1800" dirty="0">
              <a:solidFill>
                <a:srgbClr val="000000"/>
              </a:solidFill>
              <a:effectLst/>
              <a:latin typeface="Arial" panose="020B0604020202020204" pitchFamily="34" charset="0"/>
              <a:ea typeface="Calibri" panose="020F0502020204030204" pitchFamily="34" charset="0"/>
            </a:endParaRPr>
          </a:p>
          <a:p>
            <a:pPr marL="745490" algn="just"/>
            <a:r>
              <a:rPr lang="en-IE" sz="1800" b="1" dirty="0">
                <a:solidFill>
                  <a:srgbClr val="000000"/>
                </a:solidFill>
                <a:effectLst/>
                <a:latin typeface="Arial" panose="020B0604020202020204" pitchFamily="34" charset="0"/>
                <a:ea typeface="Calibri" panose="020F0502020204030204" pitchFamily="34" charset="0"/>
              </a:rPr>
              <a:t> </a:t>
            </a:r>
            <a:endParaRPr lang="en-GB" sz="1800" dirty="0">
              <a:solidFill>
                <a:srgbClr val="000000"/>
              </a:solidFill>
              <a:effectLst/>
              <a:latin typeface="Arial" panose="020B060402020202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Low-end: 2 weeks/matches</a:t>
            </a:r>
            <a:r>
              <a:rPr lang="en-GB"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Mid-range: 6 weeks/matches</a:t>
            </a:r>
            <a:r>
              <a:rPr lang="en-GB"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Top-end:  10+ weeks/matches</a:t>
            </a:r>
            <a:r>
              <a:rPr lang="en-GB"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Max:  52 weeks/matches</a:t>
            </a:r>
          </a:p>
          <a:p>
            <a:endParaRPr lang="en-US"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Give link to WRU Disciplinary Regs</a:t>
            </a:r>
            <a:endParaRPr lang="en-GB" sz="1800" dirty="0">
              <a:effectLst/>
              <a:latin typeface="Calibri" panose="020F0502020204030204" pitchFamily="34" charset="0"/>
              <a:ea typeface="Calibri" panose="020F0502020204030204" pitchFamily="34" charset="0"/>
            </a:endParaRP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243AE-AD24-4F2D-A5D1-83D43D483D3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1660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9.28 Offences Any of you not experienced any of these offences? </a:t>
            </a:r>
          </a:p>
          <a:p>
            <a:r>
              <a:rPr lang="en-US" dirty="0"/>
              <a:t> Majority of these offences can be committed by player /Coach /Spectator </a:t>
            </a:r>
          </a:p>
          <a:p>
            <a:endParaRPr lang="en-US" dirty="0"/>
          </a:p>
          <a:p>
            <a:r>
              <a:rPr lang="en-US" dirty="0"/>
              <a:t>Don’t worry too much about which offence as we can review and amend</a:t>
            </a:r>
          </a:p>
          <a:p>
            <a:endParaRPr lang="en-US" dirty="0"/>
          </a:p>
          <a:p>
            <a:r>
              <a:rPr lang="en-US" dirty="0"/>
              <a:t>ANY ABUSE OF MO IS NOT ACCEPTABLE – WE DO NOT TOLERATE ABUSE OF MATCH OFFICIALS</a:t>
            </a:r>
          </a:p>
          <a:p>
            <a:endParaRPr lang="en-US" dirty="0"/>
          </a:p>
          <a:p>
            <a:r>
              <a:rPr lang="en-US" dirty="0"/>
              <a:t>Some of the initiatives the Policy and Integrity team have taken include - Directives sent to clubs, Posters respect the ref sent to clubs, Education to Clubs, Ref Cameras and posters for clubs to place when these are being used, having ex referees on Discipline Panels, Top end Sanctions, Information on our website of sanctions issued (</a:t>
            </a:r>
            <a:r>
              <a:rPr lang="en-US" dirty="0" err="1"/>
              <a:t>sanatised</a:t>
            </a:r>
            <a:r>
              <a:rPr lang="en-US" dirty="0"/>
              <a:t>) – ultimately need a change of </a:t>
            </a:r>
            <a:r>
              <a:rPr lang="en-US" dirty="0" err="1"/>
              <a:t>behaviour</a:t>
            </a:r>
            <a:r>
              <a:rPr lang="en-US" dirty="0"/>
              <a:t> from all to eradicate this</a:t>
            </a:r>
          </a:p>
          <a:p>
            <a:endParaRPr lang="en-US" dirty="0"/>
          </a:p>
          <a:p>
            <a:r>
              <a:rPr lang="en-US" dirty="0"/>
              <a:t>WE HAPPY TO WORK WITH YOU IF YOU HAVE ANY IDEAS TO DETER STOP THIS!</a:t>
            </a:r>
          </a:p>
          <a:p>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6</a:t>
            </a:fld>
            <a:endParaRPr lang="en-GB"/>
          </a:p>
        </p:txBody>
      </p:sp>
    </p:spTree>
    <p:extLst>
      <p:ext uri="{BB962C8B-B14F-4D97-AF65-F5344CB8AC3E}">
        <p14:creationId xmlns:p14="http://schemas.microsoft.com/office/powerpoint/2010/main" val="238135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some figures on physical abuse – worst type of offending - how many have we seen this year? – Red Card Cases Senior 39 Age grade 17 cases </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7</a:t>
            </a:fld>
            <a:endParaRPr lang="en-GB"/>
          </a:p>
        </p:txBody>
      </p:sp>
    </p:spTree>
    <p:extLst>
      <p:ext uri="{BB962C8B-B14F-4D97-AF65-F5344CB8AC3E}">
        <p14:creationId xmlns:p14="http://schemas.microsoft.com/office/powerpoint/2010/main" val="2035956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add this to Game locker for you – THERE ARE VIDEOS AND INFORMATION ALREADY ADDED</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8</a:t>
            </a:fld>
            <a:endParaRPr lang="en-GB"/>
          </a:p>
        </p:txBody>
      </p:sp>
    </p:spTree>
    <p:extLst>
      <p:ext uri="{BB962C8B-B14F-4D97-AF65-F5344CB8AC3E}">
        <p14:creationId xmlns:p14="http://schemas.microsoft.com/office/powerpoint/2010/main" val="587849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2B2A29"/>
                </a:solidFill>
                <a:latin typeface="CIDFont+F5"/>
              </a:rPr>
              <a:t>The Head Contact Process is a Law Application Guideline. Under 9.11, the referee is always entitled to issue a red or yellow card for anything deemed to be reckless or dangerous. However, this process is intended to aid consistency in the application of</a:t>
            </a:r>
          </a:p>
          <a:p>
            <a:pPr algn="l"/>
            <a:r>
              <a:rPr lang="en-US" sz="1800" b="0" i="0" u="none" strike="noStrike" baseline="0" dirty="0">
                <a:solidFill>
                  <a:srgbClr val="2B2A29"/>
                </a:solidFill>
                <a:latin typeface="CIDFont+F5"/>
              </a:rPr>
              <a:t>sanctions by providing guidance on how contact with the head should be approached by match officials and disciplinary personnel.</a:t>
            </a:r>
            <a:endParaRPr lang="en-GB" dirty="0"/>
          </a:p>
        </p:txBody>
      </p:sp>
      <p:sp>
        <p:nvSpPr>
          <p:cNvPr id="4" name="Slide Number Placeholder 3"/>
          <p:cNvSpPr>
            <a:spLocks noGrp="1"/>
          </p:cNvSpPr>
          <p:nvPr>
            <p:ph type="sldNum" sz="quarter" idx="5"/>
          </p:nvPr>
        </p:nvSpPr>
        <p:spPr/>
        <p:txBody>
          <a:bodyPr/>
          <a:lstStyle/>
          <a:p>
            <a:fld id="{2A2243AE-AD24-4F2D-A5D1-83D43D483D35}" type="slidenum">
              <a:rPr lang="en-GB" smtClean="0"/>
              <a:t>9</a:t>
            </a:fld>
            <a:endParaRPr lang="en-GB"/>
          </a:p>
        </p:txBody>
      </p:sp>
    </p:spTree>
    <p:extLst>
      <p:ext uri="{BB962C8B-B14F-4D97-AF65-F5344CB8AC3E}">
        <p14:creationId xmlns:p14="http://schemas.microsoft.com/office/powerpoint/2010/main" val="2497772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BC36D-940E-4662-9985-BDA34EDFA704}"/>
              </a:ext>
            </a:extLst>
          </p:cNvPr>
          <p:cNvSpPr>
            <a:spLocks noGrp="1"/>
          </p:cNvSpPr>
          <p:nvPr>
            <p:ph type="ctrTitle"/>
          </p:nvPr>
        </p:nvSpPr>
        <p:spPr>
          <a:xfrm>
            <a:off x="3275215" y="3491345"/>
            <a:ext cx="5641570" cy="1239054"/>
          </a:xfrm>
        </p:spPr>
        <p:txBody>
          <a:bodyPr anchor="ctr"/>
          <a:lstStyle>
            <a:lvl1pPr algn="ctr">
              <a:lnSpc>
                <a:spcPct val="80000"/>
              </a:lnSpc>
              <a:defRPr sz="4000"/>
            </a:lvl1pPr>
          </a:lstStyle>
          <a:p>
            <a:r>
              <a:rPr lang="en-US"/>
              <a:t>Click to edit Master title style</a:t>
            </a:r>
            <a:endParaRPr lang="en-GB" dirty="0"/>
          </a:p>
        </p:txBody>
      </p:sp>
      <p:cxnSp>
        <p:nvCxnSpPr>
          <p:cNvPr id="8" name="Straight Connector 7">
            <a:extLst>
              <a:ext uri="{FF2B5EF4-FFF2-40B4-BE49-F238E27FC236}">
                <a16:creationId xmlns:a16="http://schemas.microsoft.com/office/drawing/2014/main" id="{D2FDE0A4-AE19-4211-A8A8-95F595755762}"/>
              </a:ext>
            </a:extLst>
          </p:cNvPr>
          <p:cNvCxnSpPr/>
          <p:nvPr userDrawn="1"/>
        </p:nvCxnSpPr>
        <p:spPr>
          <a:xfrm>
            <a:off x="612775" y="273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544C6F2-FFF3-461B-87F0-15BE999D4370}"/>
              </a:ext>
            </a:extLst>
          </p:cNvPr>
          <p:cNvCxnSpPr/>
          <p:nvPr userDrawn="1"/>
        </p:nvCxnSpPr>
        <p:spPr>
          <a:xfrm>
            <a:off x="612775" y="65700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7268BA6-98BD-4DF4-8176-2C706C013E69}"/>
              </a:ext>
            </a:extLst>
          </p:cNvPr>
          <p:cNvCxnSpPr/>
          <p:nvPr userDrawn="1"/>
        </p:nvCxnSpPr>
        <p:spPr>
          <a:xfrm>
            <a:off x="4508400" y="3387600"/>
            <a:ext cx="31752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F157FAF-DABF-4232-9530-3EC27D178C2E}"/>
              </a:ext>
            </a:extLst>
          </p:cNvPr>
          <p:cNvCxnSpPr/>
          <p:nvPr userDrawn="1"/>
        </p:nvCxnSpPr>
        <p:spPr>
          <a:xfrm>
            <a:off x="4508400" y="4730400"/>
            <a:ext cx="31752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86502684-23B0-494C-8229-D6F721646F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664707" y="2019600"/>
            <a:ext cx="862586" cy="1143002"/>
          </a:xfrm>
          <a:prstGeom prst="rect">
            <a:avLst/>
          </a:prstGeom>
        </p:spPr>
      </p:pic>
    </p:spTree>
    <p:extLst>
      <p:ext uri="{BB962C8B-B14F-4D97-AF65-F5344CB8AC3E}">
        <p14:creationId xmlns:p14="http://schemas.microsoft.com/office/powerpoint/2010/main" val="350472014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29F3D-FCE8-40E0-8E2F-15971AAB18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4C6D19-18C2-4057-9B00-D16D634FDD61}"/>
              </a:ext>
            </a:extLst>
          </p:cNvPr>
          <p:cNvSpPr>
            <a:spLocks noGrp="1"/>
          </p:cNvSpPr>
          <p:nvPr>
            <p:ph sz="half" idx="1"/>
          </p:nvPr>
        </p:nvSpPr>
        <p:spPr>
          <a:xfrm>
            <a:off x="612775" y="1807200"/>
            <a:ext cx="541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71B845-735F-42D6-B9BF-067EB31AC7DA}"/>
              </a:ext>
            </a:extLst>
          </p:cNvPr>
          <p:cNvSpPr>
            <a:spLocks noGrp="1"/>
          </p:cNvSpPr>
          <p:nvPr>
            <p:ph sz="half" idx="2"/>
          </p:nvPr>
        </p:nvSpPr>
        <p:spPr>
          <a:xfrm>
            <a:off x="6163200" y="1807200"/>
            <a:ext cx="541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3F673D-9AA1-4EA4-B96F-001CA1F24BF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C21C1DB2-E08C-4840-8FEC-D2D77C6E32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9FC31F-F2F4-4807-B814-C9F60636FB06}"/>
              </a:ext>
            </a:extLst>
          </p:cNvPr>
          <p:cNvSpPr>
            <a:spLocks noGrp="1"/>
          </p:cNvSpPr>
          <p:nvPr>
            <p:ph type="sldNum" sz="quarter" idx="12"/>
          </p:nvPr>
        </p:nvSpPr>
        <p:spPr/>
        <p:txBody>
          <a:bodyPr/>
          <a:lstStyle/>
          <a:p>
            <a:fld id="{BAA6B2A5-E06A-4B92-96F1-71D38C62F6A6}" type="slidenum">
              <a:rPr lang="en-GB" smtClean="0"/>
              <a:t>‹#›</a:t>
            </a:fld>
            <a:endParaRPr lang="en-GB"/>
          </a:p>
        </p:txBody>
      </p:sp>
    </p:spTree>
    <p:extLst>
      <p:ext uri="{BB962C8B-B14F-4D97-AF65-F5344CB8AC3E}">
        <p14:creationId xmlns:p14="http://schemas.microsoft.com/office/powerpoint/2010/main" val="4186081637"/>
      </p:ext>
    </p:extLst>
  </p:cSld>
  <p:clrMapOvr>
    <a:masterClrMapping/>
  </p:clrMapOvr>
  <p:transition>
    <p:fade/>
  </p:transition>
  <p:extLst>
    <p:ext uri="{DCECCB84-F9BA-43D5-87BE-67443E8EF086}">
      <p15:sldGuideLst xmlns:p15="http://schemas.microsoft.com/office/powerpoint/2012/main">
        <p15:guide id="1" pos="3795" userDrawn="1">
          <p15:clr>
            <a:srgbClr val="FBAE40"/>
          </p15:clr>
        </p15:guide>
        <p15:guide id="2" pos="3885"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29F3D-FCE8-40E0-8E2F-15971AAB18E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4C6D19-18C2-4057-9B00-D16D634FDD61}"/>
              </a:ext>
            </a:extLst>
          </p:cNvPr>
          <p:cNvSpPr>
            <a:spLocks noGrp="1"/>
          </p:cNvSpPr>
          <p:nvPr>
            <p:ph sz="half" idx="1"/>
          </p:nvPr>
        </p:nvSpPr>
        <p:spPr>
          <a:xfrm>
            <a:off x="612775" y="1807200"/>
            <a:ext cx="54108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71B845-735F-42D6-B9BF-067EB31AC7DA}"/>
              </a:ext>
            </a:extLst>
          </p:cNvPr>
          <p:cNvSpPr>
            <a:spLocks noGrp="1"/>
          </p:cNvSpPr>
          <p:nvPr>
            <p:ph sz="half" idx="2"/>
          </p:nvPr>
        </p:nvSpPr>
        <p:spPr>
          <a:xfrm>
            <a:off x="6163200" y="1807200"/>
            <a:ext cx="54108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3F673D-9AA1-4EA4-B96F-001CA1F24BF4}"/>
              </a:ext>
            </a:extLst>
          </p:cNvPr>
          <p:cNvSpPr>
            <a:spLocks noGrp="1"/>
          </p:cNvSpPr>
          <p:nvPr>
            <p:ph type="dt" sz="half" idx="10"/>
          </p:nvPr>
        </p:nvSpPr>
        <p:spPr/>
        <p:txBody>
          <a:bodyPr/>
          <a:lstStyle>
            <a:lvl1pPr>
              <a:defRPr>
                <a:solidFill>
                  <a:schemeClr val="accent1"/>
                </a:solidFill>
              </a:defRPr>
            </a:lvl1pPr>
          </a:lstStyle>
          <a:p>
            <a:endParaRPr lang="en-GB"/>
          </a:p>
        </p:txBody>
      </p:sp>
      <p:sp>
        <p:nvSpPr>
          <p:cNvPr id="6" name="Footer Placeholder 5">
            <a:extLst>
              <a:ext uri="{FF2B5EF4-FFF2-40B4-BE49-F238E27FC236}">
                <a16:creationId xmlns:a16="http://schemas.microsoft.com/office/drawing/2014/main" id="{C21C1DB2-E08C-4840-8FEC-D2D77C6E3299}"/>
              </a:ext>
            </a:extLst>
          </p:cNvPr>
          <p:cNvSpPr>
            <a:spLocks noGrp="1"/>
          </p:cNvSpPr>
          <p:nvPr>
            <p:ph type="ftr" sz="quarter" idx="11"/>
          </p:nvPr>
        </p:nvSpPr>
        <p:spPr/>
        <p:txBody>
          <a:bodyPr/>
          <a:lstStyle>
            <a:lvl1pPr>
              <a:defRPr>
                <a:solidFill>
                  <a:schemeClr val="accent1"/>
                </a:solidFill>
              </a:defRPr>
            </a:lvl1pPr>
          </a:lstStyle>
          <a:p>
            <a:endParaRPr lang="en-GB"/>
          </a:p>
        </p:txBody>
      </p:sp>
      <p:sp>
        <p:nvSpPr>
          <p:cNvPr id="7" name="Slide Number Placeholder 6">
            <a:extLst>
              <a:ext uri="{FF2B5EF4-FFF2-40B4-BE49-F238E27FC236}">
                <a16:creationId xmlns:a16="http://schemas.microsoft.com/office/drawing/2014/main" id="{1D9FC31F-F2F4-4807-B814-C9F60636FB06}"/>
              </a:ext>
            </a:extLst>
          </p:cNvPr>
          <p:cNvSpPr>
            <a:spLocks noGrp="1"/>
          </p:cNvSpPr>
          <p:nvPr>
            <p:ph type="sldNum" sz="quarter" idx="12"/>
          </p:nvPr>
        </p:nvSpPr>
        <p:spPr/>
        <p:txBody>
          <a:bodyPr/>
          <a:lstStyle/>
          <a:p>
            <a:fld id="{BAA6B2A5-E06A-4B92-96F1-71D38C62F6A6}" type="slidenum">
              <a:rPr lang="en-GB" smtClean="0"/>
              <a:t>‹#›</a:t>
            </a:fld>
            <a:endParaRPr lang="en-GB"/>
          </a:p>
        </p:txBody>
      </p:sp>
      <p:pic>
        <p:nvPicPr>
          <p:cNvPr id="8" name="Picture 7">
            <a:extLst>
              <a:ext uri="{FF2B5EF4-FFF2-40B4-BE49-F238E27FC236}">
                <a16:creationId xmlns:a16="http://schemas.microsoft.com/office/drawing/2014/main" id="{4B820FA1-ABAE-4982-B655-5EA1CBFFBD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Tree>
    <p:extLst>
      <p:ext uri="{BB962C8B-B14F-4D97-AF65-F5344CB8AC3E}">
        <p14:creationId xmlns:p14="http://schemas.microsoft.com/office/powerpoint/2010/main" val="2520354965"/>
      </p:ext>
    </p:extLst>
  </p:cSld>
  <p:clrMapOvr>
    <a:masterClrMapping/>
  </p:clrMapOvr>
  <p:transition>
    <p:fade/>
  </p:transition>
  <p:extLst>
    <p:ext uri="{DCECCB84-F9BA-43D5-87BE-67443E8EF086}">
      <p15:sldGuideLst xmlns:p15="http://schemas.microsoft.com/office/powerpoint/2012/main">
        <p15:guide id="1" pos="3795">
          <p15:clr>
            <a:srgbClr val="FBAE40"/>
          </p15:clr>
        </p15:guide>
        <p15:guide id="2" pos="3885">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tent and Image Righ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DBBB9C9-66A6-465D-A6D9-D3BFA29FCAE6}"/>
              </a:ext>
            </a:extLst>
          </p:cNvPr>
          <p:cNvSpPr>
            <a:spLocks noGrp="1"/>
          </p:cNvSpPr>
          <p:nvPr>
            <p:ph type="pic" sz="quarter" idx="13"/>
          </p:nvPr>
        </p:nvSpPr>
        <p:spPr>
          <a:xfrm>
            <a:off x="6096000" y="0"/>
            <a:ext cx="6096000" cy="685800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84A03A44-8F51-4B79-B8DC-9B3ABBAD2D85}"/>
              </a:ext>
            </a:extLst>
          </p:cNvPr>
          <p:cNvSpPr>
            <a:spLocks noGrp="1"/>
          </p:cNvSpPr>
          <p:nvPr>
            <p:ph type="title"/>
          </p:nvPr>
        </p:nvSpPr>
        <p:spPr>
          <a:xfrm>
            <a:off x="612775" y="460375"/>
            <a:ext cx="5122800" cy="792069"/>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1333088-111D-48B0-80BD-08CFBD96E6D1}"/>
              </a:ext>
            </a:extLst>
          </p:cNvPr>
          <p:cNvSpPr>
            <a:spLocks noGrp="1"/>
          </p:cNvSpPr>
          <p:nvPr>
            <p:ph idx="1"/>
          </p:nvPr>
        </p:nvSpPr>
        <p:spPr>
          <a:xfrm>
            <a:off x="612775" y="1808162"/>
            <a:ext cx="5122800" cy="458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FB218-40ED-4088-B167-23459A4929E1}"/>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7BEE86E-3190-4B16-955D-E939ADDFA9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15D76F-F138-4AB1-AB15-8BDD3572B78C}"/>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C9664553-7BAF-4AE2-A64E-6D377E2DF25C}"/>
              </a:ext>
            </a:extLst>
          </p:cNvPr>
          <p:cNvCxnSpPr>
            <a:cxnSpLocks/>
          </p:cNvCxnSpPr>
          <p:nvPr userDrawn="1"/>
        </p:nvCxnSpPr>
        <p:spPr>
          <a:xfrm>
            <a:off x="612775" y="1378800"/>
            <a:ext cx="51228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71BA8FB0-BDB7-4D4E-ADAB-54AFC2E69B0A}"/>
              </a:ext>
            </a:extLst>
          </p:cNvPr>
          <p:cNvSpPr>
            <a:spLocks noGrp="1"/>
          </p:cNvSpPr>
          <p:nvPr>
            <p:ph type="body" sz="quarter" idx="14" hasCustomPrompt="1"/>
          </p:nvPr>
        </p:nvSpPr>
        <p:spPr>
          <a:xfrm>
            <a:off x="10980000" y="460375"/>
            <a:ext cx="597600" cy="792163"/>
          </a:xfrm>
          <a:blipFill>
            <a:blip r:embed="rId2"/>
            <a:stretch>
              <a:fillRect/>
            </a:stretch>
          </a:blipFill>
        </p:spPr>
        <p:txBody>
          <a:bodyPr/>
          <a:lstStyle>
            <a:lvl1pPr>
              <a:defRPr sz="100"/>
            </a:lvl1pPr>
          </a:lstStyle>
          <a:p>
            <a:pPr lvl="0"/>
            <a:r>
              <a:rPr lang="en-US" dirty="0"/>
              <a:t> </a:t>
            </a:r>
            <a:endParaRPr lang="en-GB" dirty="0"/>
          </a:p>
        </p:txBody>
      </p:sp>
    </p:spTree>
    <p:extLst>
      <p:ext uri="{BB962C8B-B14F-4D97-AF65-F5344CB8AC3E}">
        <p14:creationId xmlns:p14="http://schemas.microsoft.com/office/powerpoint/2010/main" val="319460098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and Image Right White">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DBBB9C9-66A6-465D-A6D9-D3BFA29FCAE6}"/>
              </a:ext>
            </a:extLst>
          </p:cNvPr>
          <p:cNvSpPr>
            <a:spLocks noGrp="1"/>
          </p:cNvSpPr>
          <p:nvPr>
            <p:ph type="pic" sz="quarter" idx="13"/>
          </p:nvPr>
        </p:nvSpPr>
        <p:spPr>
          <a:xfrm>
            <a:off x="6096000" y="0"/>
            <a:ext cx="6096000" cy="685800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84A03A44-8F51-4B79-B8DC-9B3ABBAD2D85}"/>
              </a:ext>
            </a:extLst>
          </p:cNvPr>
          <p:cNvSpPr>
            <a:spLocks noGrp="1"/>
          </p:cNvSpPr>
          <p:nvPr>
            <p:ph type="title"/>
          </p:nvPr>
        </p:nvSpPr>
        <p:spPr>
          <a:xfrm>
            <a:off x="612775" y="460375"/>
            <a:ext cx="5122800" cy="792069"/>
          </a:xfrm>
        </p:spPr>
        <p:txBody>
          <a:bodyPr/>
          <a:lstStyle>
            <a:lvl1pPr>
              <a:defRPr>
                <a:solidFill>
                  <a:schemeClr val="accent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1333088-111D-48B0-80BD-08CFBD96E6D1}"/>
              </a:ext>
            </a:extLst>
          </p:cNvPr>
          <p:cNvSpPr>
            <a:spLocks noGrp="1"/>
          </p:cNvSpPr>
          <p:nvPr>
            <p:ph idx="1"/>
          </p:nvPr>
        </p:nvSpPr>
        <p:spPr>
          <a:xfrm>
            <a:off x="612775" y="1808162"/>
            <a:ext cx="5122800" cy="4589361"/>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FB218-40ED-4088-B167-23459A4929E1}"/>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7BEE86E-3190-4B16-955D-E939ADDFA98D}"/>
              </a:ext>
            </a:extLst>
          </p:cNvPr>
          <p:cNvSpPr>
            <a:spLocks noGrp="1"/>
          </p:cNvSpPr>
          <p:nvPr>
            <p:ph type="ftr" sz="quarter" idx="11"/>
          </p:nvPr>
        </p:nvSpPr>
        <p:spPr/>
        <p:txBody>
          <a:bodyPr/>
          <a:lstStyle>
            <a:lvl1pPr>
              <a:defRPr>
                <a:solidFill>
                  <a:schemeClr val="accent1"/>
                </a:solidFill>
              </a:defRPr>
            </a:lvl1pPr>
          </a:lstStyle>
          <a:p>
            <a:endParaRPr lang="en-GB"/>
          </a:p>
        </p:txBody>
      </p:sp>
      <p:sp>
        <p:nvSpPr>
          <p:cNvPr id="6" name="Slide Number Placeholder 5">
            <a:extLst>
              <a:ext uri="{FF2B5EF4-FFF2-40B4-BE49-F238E27FC236}">
                <a16:creationId xmlns:a16="http://schemas.microsoft.com/office/drawing/2014/main" id="{4C15D76F-F138-4AB1-AB15-8BDD3572B78C}"/>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C9664553-7BAF-4AE2-A64E-6D377E2DF25C}"/>
              </a:ext>
            </a:extLst>
          </p:cNvPr>
          <p:cNvCxnSpPr>
            <a:cxnSpLocks/>
          </p:cNvCxnSpPr>
          <p:nvPr userDrawn="1"/>
        </p:nvCxnSpPr>
        <p:spPr>
          <a:xfrm>
            <a:off x="612775" y="1378800"/>
            <a:ext cx="51228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71BA8FB0-BDB7-4D4E-ADAB-54AFC2E69B0A}"/>
              </a:ext>
            </a:extLst>
          </p:cNvPr>
          <p:cNvSpPr>
            <a:spLocks noGrp="1"/>
          </p:cNvSpPr>
          <p:nvPr>
            <p:ph type="body" sz="quarter" idx="14" hasCustomPrompt="1"/>
          </p:nvPr>
        </p:nvSpPr>
        <p:spPr>
          <a:xfrm>
            <a:off x="10980000" y="460375"/>
            <a:ext cx="597600" cy="792163"/>
          </a:xfrm>
          <a:blipFill>
            <a:blip r:embed="rId2"/>
            <a:stretch>
              <a:fillRect/>
            </a:stretch>
          </a:blipFill>
        </p:spPr>
        <p:txBody>
          <a:bodyPr/>
          <a:lstStyle>
            <a:lvl1pPr>
              <a:defRPr sz="100"/>
            </a:lvl1pPr>
          </a:lstStyle>
          <a:p>
            <a:pPr lvl="0"/>
            <a:r>
              <a:rPr lang="en-US" dirty="0"/>
              <a:t> </a:t>
            </a:r>
            <a:endParaRPr lang="en-GB" dirty="0"/>
          </a:p>
        </p:txBody>
      </p:sp>
    </p:spTree>
    <p:extLst>
      <p:ext uri="{BB962C8B-B14F-4D97-AF65-F5344CB8AC3E}">
        <p14:creationId xmlns:p14="http://schemas.microsoft.com/office/powerpoint/2010/main" val="104704226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and Image Lef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DBBB9C9-66A6-465D-A6D9-D3BFA29FCAE6}"/>
              </a:ext>
            </a:extLst>
          </p:cNvPr>
          <p:cNvSpPr>
            <a:spLocks noGrp="1"/>
          </p:cNvSpPr>
          <p:nvPr>
            <p:ph type="pic" sz="quarter" idx="13"/>
          </p:nvPr>
        </p:nvSpPr>
        <p:spPr>
          <a:xfrm>
            <a:off x="0" y="0"/>
            <a:ext cx="6096000" cy="685800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84A03A44-8F51-4B79-B8DC-9B3ABBAD2D85}"/>
              </a:ext>
            </a:extLst>
          </p:cNvPr>
          <p:cNvSpPr>
            <a:spLocks noGrp="1"/>
          </p:cNvSpPr>
          <p:nvPr>
            <p:ph type="title"/>
          </p:nvPr>
        </p:nvSpPr>
        <p:spPr>
          <a:xfrm>
            <a:off x="6458013" y="460375"/>
            <a:ext cx="4348532" cy="792069"/>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1333088-111D-48B0-80BD-08CFBD96E6D1}"/>
              </a:ext>
            </a:extLst>
          </p:cNvPr>
          <p:cNvSpPr>
            <a:spLocks noGrp="1"/>
          </p:cNvSpPr>
          <p:nvPr>
            <p:ph idx="1"/>
          </p:nvPr>
        </p:nvSpPr>
        <p:spPr>
          <a:xfrm>
            <a:off x="6458013" y="1808162"/>
            <a:ext cx="5122800" cy="458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FB218-40ED-4088-B167-23459A4929E1}"/>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7BEE86E-3190-4B16-955D-E939ADDFA9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15D76F-F138-4AB1-AB15-8BDD3572B78C}"/>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C9664553-7BAF-4AE2-A64E-6D377E2DF25C}"/>
              </a:ext>
            </a:extLst>
          </p:cNvPr>
          <p:cNvCxnSpPr>
            <a:cxnSpLocks/>
          </p:cNvCxnSpPr>
          <p:nvPr userDrawn="1"/>
        </p:nvCxnSpPr>
        <p:spPr>
          <a:xfrm>
            <a:off x="6458013" y="1378800"/>
            <a:ext cx="51228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2BDE92C-9865-4553-AEAE-4607DBED7A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80000" y="460444"/>
            <a:ext cx="597696" cy="792000"/>
          </a:xfrm>
          <a:prstGeom prst="rect">
            <a:avLst/>
          </a:prstGeom>
        </p:spPr>
      </p:pic>
    </p:spTree>
    <p:extLst>
      <p:ext uri="{BB962C8B-B14F-4D97-AF65-F5344CB8AC3E}">
        <p14:creationId xmlns:p14="http://schemas.microsoft.com/office/powerpoint/2010/main" val="188737218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and Image Left White">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DBBB9C9-66A6-465D-A6D9-D3BFA29FCAE6}"/>
              </a:ext>
            </a:extLst>
          </p:cNvPr>
          <p:cNvSpPr>
            <a:spLocks noGrp="1"/>
          </p:cNvSpPr>
          <p:nvPr>
            <p:ph type="pic" sz="quarter" idx="13"/>
          </p:nvPr>
        </p:nvSpPr>
        <p:spPr>
          <a:xfrm>
            <a:off x="0" y="0"/>
            <a:ext cx="6096000" cy="685800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84A03A44-8F51-4B79-B8DC-9B3ABBAD2D85}"/>
              </a:ext>
            </a:extLst>
          </p:cNvPr>
          <p:cNvSpPr>
            <a:spLocks noGrp="1"/>
          </p:cNvSpPr>
          <p:nvPr>
            <p:ph type="title"/>
          </p:nvPr>
        </p:nvSpPr>
        <p:spPr>
          <a:xfrm>
            <a:off x="6458013" y="460375"/>
            <a:ext cx="4348532" cy="792069"/>
          </a:xfrm>
        </p:spPr>
        <p:txBody>
          <a:bodyPr/>
          <a:lstStyle>
            <a:lvl1pPr>
              <a:defRPr>
                <a:solidFill>
                  <a:schemeClr val="accent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1333088-111D-48B0-80BD-08CFBD96E6D1}"/>
              </a:ext>
            </a:extLst>
          </p:cNvPr>
          <p:cNvSpPr>
            <a:spLocks noGrp="1"/>
          </p:cNvSpPr>
          <p:nvPr>
            <p:ph idx="1"/>
          </p:nvPr>
        </p:nvSpPr>
        <p:spPr>
          <a:xfrm>
            <a:off x="6458013" y="1808162"/>
            <a:ext cx="5122800" cy="4589361"/>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FB218-40ED-4088-B167-23459A4929E1}"/>
              </a:ext>
            </a:extLst>
          </p:cNvPr>
          <p:cNvSpPr>
            <a:spLocks noGrp="1"/>
          </p:cNvSpPr>
          <p:nvPr>
            <p:ph type="dt" sz="half" idx="10"/>
          </p:nvPr>
        </p:nvSpPr>
        <p:spPr/>
        <p:txBody>
          <a:bodyPr/>
          <a:lstStyle>
            <a:lvl1pPr>
              <a:defRPr>
                <a:solidFill>
                  <a:schemeClr val="accent1"/>
                </a:solidFill>
              </a:defRPr>
            </a:lvl1pPr>
          </a:lstStyle>
          <a:p>
            <a:endParaRPr lang="en-GB"/>
          </a:p>
        </p:txBody>
      </p:sp>
      <p:sp>
        <p:nvSpPr>
          <p:cNvPr id="5" name="Footer Placeholder 4">
            <a:extLst>
              <a:ext uri="{FF2B5EF4-FFF2-40B4-BE49-F238E27FC236}">
                <a16:creationId xmlns:a16="http://schemas.microsoft.com/office/drawing/2014/main" id="{37BEE86E-3190-4B16-955D-E939ADDFA9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15D76F-F138-4AB1-AB15-8BDD3572B78C}"/>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C9664553-7BAF-4AE2-A64E-6D377E2DF25C}"/>
              </a:ext>
            </a:extLst>
          </p:cNvPr>
          <p:cNvCxnSpPr>
            <a:cxnSpLocks/>
          </p:cNvCxnSpPr>
          <p:nvPr userDrawn="1"/>
        </p:nvCxnSpPr>
        <p:spPr>
          <a:xfrm>
            <a:off x="6458013" y="1378800"/>
            <a:ext cx="51228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184E5BD9-411B-491B-BE50-1DC42D8540D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Tree>
    <p:extLst>
      <p:ext uri="{BB962C8B-B14F-4D97-AF65-F5344CB8AC3E}">
        <p14:creationId xmlns:p14="http://schemas.microsoft.com/office/powerpoint/2010/main" val="375390287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Six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1735-BB58-4314-8D6C-881CA1B344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98BE02-6278-451B-9FC4-F7FE13061F1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72158382-AAF5-4615-AE9D-27C305C27EE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4E6B4A-A945-4C3C-A06E-AC67D538C410}"/>
              </a:ext>
            </a:extLst>
          </p:cNvPr>
          <p:cNvSpPr>
            <a:spLocks noGrp="1"/>
          </p:cNvSpPr>
          <p:nvPr>
            <p:ph type="sldNum" sz="quarter" idx="12"/>
          </p:nvPr>
        </p:nvSpPr>
        <p:spPr/>
        <p:txBody>
          <a:bodyPr/>
          <a:lstStyle/>
          <a:p>
            <a:fld id="{BAA6B2A5-E06A-4B92-96F1-71D38C62F6A6}" type="slidenum">
              <a:rPr lang="en-GB" smtClean="0"/>
              <a:pPr/>
              <a:t>‹#›</a:t>
            </a:fld>
            <a:endParaRPr lang="en-GB"/>
          </a:p>
        </p:txBody>
      </p:sp>
      <p:sp>
        <p:nvSpPr>
          <p:cNvPr id="7" name="Content Placeholder 2">
            <a:extLst>
              <a:ext uri="{FF2B5EF4-FFF2-40B4-BE49-F238E27FC236}">
                <a16:creationId xmlns:a16="http://schemas.microsoft.com/office/drawing/2014/main" id="{357D8C76-8E84-477E-958B-543219424BF9}"/>
              </a:ext>
            </a:extLst>
          </p:cNvPr>
          <p:cNvSpPr>
            <a:spLocks noGrp="1"/>
          </p:cNvSpPr>
          <p:nvPr>
            <p:ph idx="1"/>
          </p:nvPr>
        </p:nvSpPr>
        <p:spPr>
          <a:xfrm>
            <a:off x="612775" y="1808163"/>
            <a:ext cx="10964921" cy="563735"/>
          </a:xfrm>
        </p:spPr>
        <p:txBody>
          <a:bodyPr/>
          <a:lstStyle/>
          <a:p>
            <a:pPr lvl="0"/>
            <a:r>
              <a:rPr lang="en-US"/>
              <a:t>Click to edit Master text styles</a:t>
            </a:r>
          </a:p>
        </p:txBody>
      </p:sp>
      <p:sp>
        <p:nvSpPr>
          <p:cNvPr id="9" name="Text Placeholder 8">
            <a:extLst>
              <a:ext uri="{FF2B5EF4-FFF2-40B4-BE49-F238E27FC236}">
                <a16:creationId xmlns:a16="http://schemas.microsoft.com/office/drawing/2014/main" id="{12331256-8AB7-4C63-8565-53FA7C50A2CF}"/>
              </a:ext>
            </a:extLst>
          </p:cNvPr>
          <p:cNvSpPr>
            <a:spLocks noGrp="1"/>
          </p:cNvSpPr>
          <p:nvPr>
            <p:ph type="body" sz="quarter" idx="13"/>
          </p:nvPr>
        </p:nvSpPr>
        <p:spPr>
          <a:xfrm>
            <a:off x="1724400" y="2465999"/>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latin typeface="+mj-lt"/>
              </a:defRPr>
            </a:lvl2pPr>
          </a:lstStyle>
          <a:p>
            <a:pPr lvl="0"/>
            <a:r>
              <a:rPr lang="en-US"/>
              <a:t>Click to edit Master text styles</a:t>
            </a:r>
          </a:p>
          <a:p>
            <a:pPr lvl="1"/>
            <a:r>
              <a:rPr lang="en-US"/>
              <a:t>Second level</a:t>
            </a:r>
          </a:p>
        </p:txBody>
      </p:sp>
      <p:sp>
        <p:nvSpPr>
          <p:cNvPr id="10" name="Text Placeholder 8">
            <a:extLst>
              <a:ext uri="{FF2B5EF4-FFF2-40B4-BE49-F238E27FC236}">
                <a16:creationId xmlns:a16="http://schemas.microsoft.com/office/drawing/2014/main" id="{B4C33F06-6278-40BF-88A0-812AC2A04C3D}"/>
              </a:ext>
            </a:extLst>
          </p:cNvPr>
          <p:cNvSpPr>
            <a:spLocks noGrp="1"/>
          </p:cNvSpPr>
          <p:nvPr>
            <p:ph type="body" sz="quarter" idx="14"/>
          </p:nvPr>
        </p:nvSpPr>
        <p:spPr>
          <a:xfrm>
            <a:off x="5057400" y="2465999"/>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latin typeface="+mj-lt"/>
              </a:defRPr>
            </a:lvl2pPr>
          </a:lstStyle>
          <a:p>
            <a:pPr lvl="0"/>
            <a:r>
              <a:rPr lang="en-US"/>
              <a:t>Click to edit Master text styles</a:t>
            </a:r>
          </a:p>
          <a:p>
            <a:pPr lvl="1"/>
            <a:r>
              <a:rPr lang="en-US"/>
              <a:t>Second level</a:t>
            </a:r>
          </a:p>
        </p:txBody>
      </p:sp>
      <p:sp>
        <p:nvSpPr>
          <p:cNvPr id="11" name="Text Placeholder 8">
            <a:extLst>
              <a:ext uri="{FF2B5EF4-FFF2-40B4-BE49-F238E27FC236}">
                <a16:creationId xmlns:a16="http://schemas.microsoft.com/office/drawing/2014/main" id="{5DB898EE-5E2F-4CB3-BFA5-B274E5170446}"/>
              </a:ext>
            </a:extLst>
          </p:cNvPr>
          <p:cNvSpPr>
            <a:spLocks noGrp="1"/>
          </p:cNvSpPr>
          <p:nvPr>
            <p:ph type="body" sz="quarter" idx="15"/>
          </p:nvPr>
        </p:nvSpPr>
        <p:spPr>
          <a:xfrm>
            <a:off x="8390400" y="2465999"/>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latin typeface="+mj-lt"/>
              </a:defRPr>
            </a:lvl2pPr>
          </a:lstStyle>
          <a:p>
            <a:pPr lvl="0"/>
            <a:r>
              <a:rPr lang="en-US"/>
              <a:t>Click to edit Master text styles</a:t>
            </a:r>
          </a:p>
          <a:p>
            <a:pPr lvl="1"/>
            <a:r>
              <a:rPr lang="en-US"/>
              <a:t>Second level</a:t>
            </a:r>
          </a:p>
        </p:txBody>
      </p:sp>
      <p:sp>
        <p:nvSpPr>
          <p:cNvPr id="15" name="Text Placeholder 8">
            <a:extLst>
              <a:ext uri="{FF2B5EF4-FFF2-40B4-BE49-F238E27FC236}">
                <a16:creationId xmlns:a16="http://schemas.microsoft.com/office/drawing/2014/main" id="{314B1C28-4D3F-4E74-AA3B-C2D02CD58DE1}"/>
              </a:ext>
            </a:extLst>
          </p:cNvPr>
          <p:cNvSpPr>
            <a:spLocks noGrp="1"/>
          </p:cNvSpPr>
          <p:nvPr>
            <p:ph type="body" sz="quarter" idx="16"/>
          </p:nvPr>
        </p:nvSpPr>
        <p:spPr>
          <a:xfrm>
            <a:off x="1724400" y="4370400"/>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latin typeface="+mj-lt"/>
              </a:defRPr>
            </a:lvl2pPr>
          </a:lstStyle>
          <a:p>
            <a:pPr lvl="0"/>
            <a:r>
              <a:rPr lang="en-US"/>
              <a:t>Click to edit Master text styles</a:t>
            </a:r>
          </a:p>
          <a:p>
            <a:pPr lvl="1"/>
            <a:r>
              <a:rPr lang="en-US"/>
              <a:t>Second level</a:t>
            </a:r>
          </a:p>
        </p:txBody>
      </p:sp>
      <p:sp>
        <p:nvSpPr>
          <p:cNvPr id="16" name="Text Placeholder 8">
            <a:extLst>
              <a:ext uri="{FF2B5EF4-FFF2-40B4-BE49-F238E27FC236}">
                <a16:creationId xmlns:a16="http://schemas.microsoft.com/office/drawing/2014/main" id="{1A322CF4-AD65-4014-89A7-34635BDCE865}"/>
              </a:ext>
            </a:extLst>
          </p:cNvPr>
          <p:cNvSpPr>
            <a:spLocks noGrp="1"/>
          </p:cNvSpPr>
          <p:nvPr>
            <p:ph type="body" sz="quarter" idx="17"/>
          </p:nvPr>
        </p:nvSpPr>
        <p:spPr>
          <a:xfrm>
            <a:off x="5057400" y="4370400"/>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latin typeface="+mj-lt"/>
              </a:defRPr>
            </a:lvl2pPr>
          </a:lstStyle>
          <a:p>
            <a:pPr lvl="0"/>
            <a:r>
              <a:rPr lang="en-US"/>
              <a:t>Click to edit Master text styles</a:t>
            </a:r>
          </a:p>
          <a:p>
            <a:pPr lvl="1"/>
            <a:r>
              <a:rPr lang="en-US"/>
              <a:t>Second level</a:t>
            </a:r>
          </a:p>
        </p:txBody>
      </p:sp>
      <p:sp>
        <p:nvSpPr>
          <p:cNvPr id="17" name="Text Placeholder 8">
            <a:extLst>
              <a:ext uri="{FF2B5EF4-FFF2-40B4-BE49-F238E27FC236}">
                <a16:creationId xmlns:a16="http://schemas.microsoft.com/office/drawing/2014/main" id="{A2FE364A-A096-4AF4-A7D4-0A71A95F420F}"/>
              </a:ext>
            </a:extLst>
          </p:cNvPr>
          <p:cNvSpPr>
            <a:spLocks noGrp="1"/>
          </p:cNvSpPr>
          <p:nvPr>
            <p:ph type="body" sz="quarter" idx="18"/>
          </p:nvPr>
        </p:nvSpPr>
        <p:spPr>
          <a:xfrm>
            <a:off x="8390400" y="4370400"/>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latin typeface="+mj-lt"/>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9919675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Six Captions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1735-BB58-4314-8D6C-881CA1B344FF}"/>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8D98BE02-6278-451B-9FC4-F7FE13061F12}"/>
              </a:ext>
            </a:extLst>
          </p:cNvPr>
          <p:cNvSpPr>
            <a:spLocks noGrp="1"/>
          </p:cNvSpPr>
          <p:nvPr>
            <p:ph type="dt" sz="half" idx="10"/>
          </p:nvPr>
        </p:nvSpPr>
        <p:spPr/>
        <p:txBody>
          <a:bodyPr/>
          <a:lstStyle>
            <a:lvl1pPr>
              <a:defRPr>
                <a:solidFill>
                  <a:schemeClr val="accent1"/>
                </a:solidFill>
              </a:defRPr>
            </a:lvl1pPr>
          </a:lstStyle>
          <a:p>
            <a:endParaRPr lang="en-GB"/>
          </a:p>
        </p:txBody>
      </p:sp>
      <p:sp>
        <p:nvSpPr>
          <p:cNvPr id="4" name="Footer Placeholder 3">
            <a:extLst>
              <a:ext uri="{FF2B5EF4-FFF2-40B4-BE49-F238E27FC236}">
                <a16:creationId xmlns:a16="http://schemas.microsoft.com/office/drawing/2014/main" id="{72158382-AAF5-4615-AE9D-27C305C27EED}"/>
              </a:ext>
            </a:extLst>
          </p:cNvPr>
          <p:cNvSpPr>
            <a:spLocks noGrp="1"/>
          </p:cNvSpPr>
          <p:nvPr>
            <p:ph type="ftr" sz="quarter" idx="11"/>
          </p:nvPr>
        </p:nvSpPr>
        <p:spPr/>
        <p:txBody>
          <a:bodyPr/>
          <a:lstStyle>
            <a:lvl1pPr>
              <a:defRPr>
                <a:solidFill>
                  <a:schemeClr val="accent1"/>
                </a:solidFill>
              </a:defRPr>
            </a:lvl1pPr>
          </a:lstStyle>
          <a:p>
            <a:endParaRPr lang="en-GB" dirty="0"/>
          </a:p>
        </p:txBody>
      </p:sp>
      <p:sp>
        <p:nvSpPr>
          <p:cNvPr id="5" name="Slide Number Placeholder 4">
            <a:extLst>
              <a:ext uri="{FF2B5EF4-FFF2-40B4-BE49-F238E27FC236}">
                <a16:creationId xmlns:a16="http://schemas.microsoft.com/office/drawing/2014/main" id="{A54E6B4A-A945-4C3C-A06E-AC67D538C410}"/>
              </a:ext>
            </a:extLst>
          </p:cNvPr>
          <p:cNvSpPr>
            <a:spLocks noGrp="1"/>
          </p:cNvSpPr>
          <p:nvPr>
            <p:ph type="sldNum" sz="quarter" idx="12"/>
          </p:nvPr>
        </p:nvSpPr>
        <p:spPr/>
        <p:txBody>
          <a:bodyPr/>
          <a:lstStyle/>
          <a:p>
            <a:fld id="{BAA6B2A5-E06A-4B92-96F1-71D38C62F6A6}" type="slidenum">
              <a:rPr lang="en-GB" smtClean="0"/>
              <a:pPr/>
              <a:t>‹#›</a:t>
            </a:fld>
            <a:endParaRPr lang="en-GB"/>
          </a:p>
        </p:txBody>
      </p:sp>
      <p:sp>
        <p:nvSpPr>
          <p:cNvPr id="7" name="Content Placeholder 2">
            <a:extLst>
              <a:ext uri="{FF2B5EF4-FFF2-40B4-BE49-F238E27FC236}">
                <a16:creationId xmlns:a16="http://schemas.microsoft.com/office/drawing/2014/main" id="{357D8C76-8E84-477E-958B-543219424BF9}"/>
              </a:ext>
            </a:extLst>
          </p:cNvPr>
          <p:cNvSpPr>
            <a:spLocks noGrp="1"/>
          </p:cNvSpPr>
          <p:nvPr>
            <p:ph idx="1"/>
          </p:nvPr>
        </p:nvSpPr>
        <p:spPr>
          <a:xfrm>
            <a:off x="612775" y="1808163"/>
            <a:ext cx="10964921" cy="563735"/>
          </a:xfrm>
        </p:spPr>
        <p:txBody>
          <a:bodyPr/>
          <a:lstStyle>
            <a:lvl1pPr>
              <a:defRPr>
                <a:solidFill>
                  <a:schemeClr val="accent1"/>
                </a:solidFill>
              </a:defRPr>
            </a:lvl1pPr>
            <a:lvl2pPr>
              <a:defRPr>
                <a:solidFill>
                  <a:schemeClr val="accent1"/>
                </a:solidFill>
              </a:defRPr>
            </a:lvl2pPr>
          </a:lstStyle>
          <a:p>
            <a:pPr lvl="0"/>
            <a:r>
              <a:rPr lang="en-US"/>
              <a:t>Click to edit Master text styles</a:t>
            </a:r>
          </a:p>
        </p:txBody>
      </p:sp>
      <p:sp>
        <p:nvSpPr>
          <p:cNvPr id="9" name="Text Placeholder 8">
            <a:extLst>
              <a:ext uri="{FF2B5EF4-FFF2-40B4-BE49-F238E27FC236}">
                <a16:creationId xmlns:a16="http://schemas.microsoft.com/office/drawing/2014/main" id="{12331256-8AB7-4C63-8565-53FA7C50A2CF}"/>
              </a:ext>
            </a:extLst>
          </p:cNvPr>
          <p:cNvSpPr>
            <a:spLocks noGrp="1"/>
          </p:cNvSpPr>
          <p:nvPr>
            <p:ph type="body" sz="quarter" idx="13"/>
          </p:nvPr>
        </p:nvSpPr>
        <p:spPr>
          <a:xfrm>
            <a:off x="1724400" y="2465999"/>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solidFill>
                  <a:schemeClr val="accent1"/>
                </a:solidFill>
                <a:latin typeface="+mj-lt"/>
              </a:defRPr>
            </a:lvl2pPr>
          </a:lstStyle>
          <a:p>
            <a:pPr lvl="0"/>
            <a:r>
              <a:rPr lang="en-US"/>
              <a:t>Click to edit Master text styles</a:t>
            </a:r>
          </a:p>
          <a:p>
            <a:pPr lvl="1"/>
            <a:r>
              <a:rPr lang="en-US"/>
              <a:t>Second level</a:t>
            </a:r>
          </a:p>
        </p:txBody>
      </p:sp>
      <p:sp>
        <p:nvSpPr>
          <p:cNvPr id="10" name="Text Placeholder 8">
            <a:extLst>
              <a:ext uri="{FF2B5EF4-FFF2-40B4-BE49-F238E27FC236}">
                <a16:creationId xmlns:a16="http://schemas.microsoft.com/office/drawing/2014/main" id="{B4C33F06-6278-40BF-88A0-812AC2A04C3D}"/>
              </a:ext>
            </a:extLst>
          </p:cNvPr>
          <p:cNvSpPr>
            <a:spLocks noGrp="1"/>
          </p:cNvSpPr>
          <p:nvPr>
            <p:ph type="body" sz="quarter" idx="14"/>
          </p:nvPr>
        </p:nvSpPr>
        <p:spPr>
          <a:xfrm>
            <a:off x="5057400" y="2465999"/>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solidFill>
                  <a:schemeClr val="accent1"/>
                </a:solidFill>
                <a:latin typeface="+mj-lt"/>
              </a:defRPr>
            </a:lvl2pPr>
          </a:lstStyle>
          <a:p>
            <a:pPr lvl="0"/>
            <a:r>
              <a:rPr lang="en-US"/>
              <a:t>Click to edit Master text styles</a:t>
            </a:r>
          </a:p>
          <a:p>
            <a:pPr lvl="1"/>
            <a:r>
              <a:rPr lang="en-US"/>
              <a:t>Second level</a:t>
            </a:r>
          </a:p>
        </p:txBody>
      </p:sp>
      <p:sp>
        <p:nvSpPr>
          <p:cNvPr id="11" name="Text Placeholder 8">
            <a:extLst>
              <a:ext uri="{FF2B5EF4-FFF2-40B4-BE49-F238E27FC236}">
                <a16:creationId xmlns:a16="http://schemas.microsoft.com/office/drawing/2014/main" id="{5DB898EE-5E2F-4CB3-BFA5-B274E5170446}"/>
              </a:ext>
            </a:extLst>
          </p:cNvPr>
          <p:cNvSpPr>
            <a:spLocks noGrp="1"/>
          </p:cNvSpPr>
          <p:nvPr>
            <p:ph type="body" sz="quarter" idx="15"/>
          </p:nvPr>
        </p:nvSpPr>
        <p:spPr>
          <a:xfrm>
            <a:off x="8390400" y="2465999"/>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solidFill>
                  <a:schemeClr val="accent1"/>
                </a:solidFill>
                <a:latin typeface="+mj-lt"/>
              </a:defRPr>
            </a:lvl2pPr>
          </a:lstStyle>
          <a:p>
            <a:pPr lvl="0"/>
            <a:r>
              <a:rPr lang="en-US"/>
              <a:t>Click to edit Master text styles</a:t>
            </a:r>
          </a:p>
          <a:p>
            <a:pPr lvl="1"/>
            <a:r>
              <a:rPr lang="en-US"/>
              <a:t>Second level</a:t>
            </a:r>
          </a:p>
        </p:txBody>
      </p:sp>
      <p:sp>
        <p:nvSpPr>
          <p:cNvPr id="15" name="Text Placeholder 8">
            <a:extLst>
              <a:ext uri="{FF2B5EF4-FFF2-40B4-BE49-F238E27FC236}">
                <a16:creationId xmlns:a16="http://schemas.microsoft.com/office/drawing/2014/main" id="{314B1C28-4D3F-4E74-AA3B-C2D02CD58DE1}"/>
              </a:ext>
            </a:extLst>
          </p:cNvPr>
          <p:cNvSpPr>
            <a:spLocks noGrp="1"/>
          </p:cNvSpPr>
          <p:nvPr>
            <p:ph type="body" sz="quarter" idx="16"/>
          </p:nvPr>
        </p:nvSpPr>
        <p:spPr>
          <a:xfrm>
            <a:off x="1724400" y="4370400"/>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solidFill>
                  <a:schemeClr val="accent1"/>
                </a:solidFill>
                <a:latin typeface="+mj-lt"/>
              </a:defRPr>
            </a:lvl2pPr>
          </a:lstStyle>
          <a:p>
            <a:pPr lvl="0"/>
            <a:r>
              <a:rPr lang="en-US"/>
              <a:t>Click to edit Master text styles</a:t>
            </a:r>
          </a:p>
          <a:p>
            <a:pPr lvl="1"/>
            <a:r>
              <a:rPr lang="en-US"/>
              <a:t>Second level</a:t>
            </a:r>
          </a:p>
        </p:txBody>
      </p:sp>
      <p:sp>
        <p:nvSpPr>
          <p:cNvPr id="16" name="Text Placeholder 8">
            <a:extLst>
              <a:ext uri="{FF2B5EF4-FFF2-40B4-BE49-F238E27FC236}">
                <a16:creationId xmlns:a16="http://schemas.microsoft.com/office/drawing/2014/main" id="{1A322CF4-AD65-4014-89A7-34635BDCE865}"/>
              </a:ext>
            </a:extLst>
          </p:cNvPr>
          <p:cNvSpPr>
            <a:spLocks noGrp="1"/>
          </p:cNvSpPr>
          <p:nvPr>
            <p:ph type="body" sz="quarter" idx="17"/>
          </p:nvPr>
        </p:nvSpPr>
        <p:spPr>
          <a:xfrm>
            <a:off x="5057400" y="4370400"/>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solidFill>
                  <a:schemeClr val="accent1"/>
                </a:solidFill>
                <a:latin typeface="+mj-lt"/>
              </a:defRPr>
            </a:lvl2pPr>
          </a:lstStyle>
          <a:p>
            <a:pPr lvl="0"/>
            <a:r>
              <a:rPr lang="en-US"/>
              <a:t>Click to edit Master text styles</a:t>
            </a:r>
          </a:p>
          <a:p>
            <a:pPr lvl="1"/>
            <a:r>
              <a:rPr lang="en-US"/>
              <a:t>Second level</a:t>
            </a:r>
          </a:p>
        </p:txBody>
      </p:sp>
      <p:sp>
        <p:nvSpPr>
          <p:cNvPr id="17" name="Text Placeholder 8">
            <a:extLst>
              <a:ext uri="{FF2B5EF4-FFF2-40B4-BE49-F238E27FC236}">
                <a16:creationId xmlns:a16="http://schemas.microsoft.com/office/drawing/2014/main" id="{A2FE364A-A096-4AF4-A7D4-0A71A95F420F}"/>
              </a:ext>
            </a:extLst>
          </p:cNvPr>
          <p:cNvSpPr>
            <a:spLocks noGrp="1"/>
          </p:cNvSpPr>
          <p:nvPr>
            <p:ph type="body" sz="quarter" idx="18"/>
          </p:nvPr>
        </p:nvSpPr>
        <p:spPr>
          <a:xfrm>
            <a:off x="8390400" y="4370400"/>
            <a:ext cx="2077200" cy="1206863"/>
          </a:xfrm>
        </p:spPr>
        <p:txBody>
          <a:bodyPr/>
          <a:lstStyle>
            <a:lvl1pPr algn="ctr">
              <a:spcAft>
                <a:spcPts val="283"/>
              </a:spcAft>
              <a:defRPr sz="3000" cap="all" baseline="0">
                <a:solidFill>
                  <a:schemeClr val="accent2"/>
                </a:solidFill>
                <a:latin typeface="+mn-lt"/>
              </a:defRPr>
            </a:lvl1pPr>
            <a:lvl2pPr algn="ctr">
              <a:spcAft>
                <a:spcPts val="0"/>
              </a:spcAft>
              <a:defRPr sz="2100" cap="none" baseline="0">
                <a:solidFill>
                  <a:schemeClr val="accent1"/>
                </a:solidFill>
                <a:latin typeface="+mj-lt"/>
              </a:defRPr>
            </a:lvl2pPr>
          </a:lstStyle>
          <a:p>
            <a:pPr lvl="0"/>
            <a:r>
              <a:rPr lang="en-US"/>
              <a:t>Click to edit Master text styles</a:t>
            </a:r>
          </a:p>
          <a:p>
            <a:pPr lvl="1"/>
            <a:r>
              <a:rPr lang="en-US"/>
              <a:t>Second level</a:t>
            </a:r>
          </a:p>
        </p:txBody>
      </p:sp>
      <p:pic>
        <p:nvPicPr>
          <p:cNvPr id="13" name="Picture 12">
            <a:extLst>
              <a:ext uri="{FF2B5EF4-FFF2-40B4-BE49-F238E27FC236}">
                <a16:creationId xmlns:a16="http://schemas.microsoft.com/office/drawing/2014/main" id="{9E7FC285-E5CF-4643-BA55-9615C3B309C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Tree>
    <p:extLst>
      <p:ext uri="{BB962C8B-B14F-4D97-AF65-F5344CB8AC3E}">
        <p14:creationId xmlns:p14="http://schemas.microsoft.com/office/powerpoint/2010/main" val="183446311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D47CFA7-4CD5-4F26-BE55-DC1791109197}"/>
              </a:ext>
            </a:extLst>
          </p:cNvPr>
          <p:cNvSpPr>
            <a:spLocks noGrp="1"/>
          </p:cNvSpPr>
          <p:nvPr>
            <p:ph type="sldNum" sz="quarter" idx="12"/>
          </p:nvPr>
        </p:nvSpPr>
        <p:spPr/>
        <p:txBody>
          <a:bodyPr/>
          <a:lstStyle/>
          <a:p>
            <a:fld id="{BAA6B2A5-E06A-4B92-96F1-71D38C62F6A6}" type="slidenum">
              <a:rPr lang="en-GB" smtClean="0"/>
              <a:pPr/>
              <a:t>‹#›</a:t>
            </a:fld>
            <a:endParaRPr lang="en-GB"/>
          </a:p>
        </p:txBody>
      </p:sp>
      <p:cxnSp>
        <p:nvCxnSpPr>
          <p:cNvPr id="6" name="Straight Connector 5">
            <a:extLst>
              <a:ext uri="{FF2B5EF4-FFF2-40B4-BE49-F238E27FC236}">
                <a16:creationId xmlns:a16="http://schemas.microsoft.com/office/drawing/2014/main" id="{C1E3A1CE-4341-4B4B-98FC-EEDACE31BB8F}"/>
              </a:ext>
            </a:extLst>
          </p:cNvPr>
          <p:cNvCxnSpPr/>
          <p:nvPr userDrawn="1"/>
        </p:nvCxnSpPr>
        <p:spPr>
          <a:xfrm>
            <a:off x="612775" y="273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D8F7BDC-E046-4B2B-AA8B-B2A6704E60DB}"/>
              </a:ext>
            </a:extLst>
          </p:cNvPr>
          <p:cNvCxnSpPr/>
          <p:nvPr userDrawn="1"/>
        </p:nvCxnSpPr>
        <p:spPr>
          <a:xfrm>
            <a:off x="612775" y="65700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E4C3C62C-78E4-4626-80E2-E66043A8BB6A}"/>
              </a:ext>
            </a:extLst>
          </p:cNvPr>
          <p:cNvSpPr>
            <a:spLocks noGrp="1"/>
          </p:cNvSpPr>
          <p:nvPr>
            <p:ph type="body" sz="quarter" idx="13"/>
          </p:nvPr>
        </p:nvSpPr>
        <p:spPr>
          <a:xfrm>
            <a:off x="612776" y="576350"/>
            <a:ext cx="10968038" cy="5824450"/>
          </a:xfrm>
        </p:spPr>
        <p:txBody>
          <a:bodyPr anchor="ctr"/>
          <a:lstStyle>
            <a:lvl1pPr algn="ctr">
              <a:spcAft>
                <a:spcPts val="0"/>
              </a:spcAft>
              <a:defRPr sz="5600" cap="all" baseline="0"/>
            </a:lvl1pPr>
            <a:lvl2pPr>
              <a:spcAft>
                <a:spcPts val="0"/>
              </a:spcAft>
              <a:defRPr sz="5600"/>
            </a:lvl2pPr>
            <a:lvl3pPr>
              <a:spcAft>
                <a:spcPts val="0"/>
              </a:spcAft>
              <a:defRPr sz="5600"/>
            </a:lvl3pPr>
            <a:lvl4pPr>
              <a:spcAft>
                <a:spcPts val="0"/>
              </a:spcAft>
              <a:defRPr sz="5600"/>
            </a:lvl4pPr>
            <a:lvl5pPr>
              <a:spcAft>
                <a:spcPts val="0"/>
              </a:spcAft>
              <a:defRPr sz="5600"/>
            </a:lvl5pPr>
          </a:lstStyle>
          <a:p>
            <a:pPr lvl="0"/>
            <a:r>
              <a:rPr lang="en-US"/>
              <a:t>Click to edit Master text styles</a:t>
            </a:r>
          </a:p>
        </p:txBody>
      </p:sp>
    </p:spTree>
    <p:extLst>
      <p:ext uri="{BB962C8B-B14F-4D97-AF65-F5344CB8AC3E}">
        <p14:creationId xmlns:p14="http://schemas.microsoft.com/office/powerpoint/2010/main" val="184422612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Quote White/Re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D47CFA7-4CD5-4F26-BE55-DC1791109197}"/>
              </a:ext>
            </a:extLst>
          </p:cNvPr>
          <p:cNvSpPr>
            <a:spLocks noGrp="1"/>
          </p:cNvSpPr>
          <p:nvPr>
            <p:ph type="sldNum" sz="quarter" idx="12"/>
          </p:nvPr>
        </p:nvSpPr>
        <p:spPr/>
        <p:txBody>
          <a:bodyPr/>
          <a:lstStyle/>
          <a:p>
            <a:fld id="{BAA6B2A5-E06A-4B92-96F1-71D38C62F6A6}" type="slidenum">
              <a:rPr lang="en-GB" smtClean="0"/>
              <a:pPr/>
              <a:t>‹#›</a:t>
            </a:fld>
            <a:endParaRPr lang="en-GB"/>
          </a:p>
        </p:txBody>
      </p:sp>
      <p:cxnSp>
        <p:nvCxnSpPr>
          <p:cNvPr id="6" name="Straight Connector 5">
            <a:extLst>
              <a:ext uri="{FF2B5EF4-FFF2-40B4-BE49-F238E27FC236}">
                <a16:creationId xmlns:a16="http://schemas.microsoft.com/office/drawing/2014/main" id="{C1E3A1CE-4341-4B4B-98FC-EEDACE31BB8F}"/>
              </a:ext>
            </a:extLst>
          </p:cNvPr>
          <p:cNvCxnSpPr/>
          <p:nvPr userDrawn="1"/>
        </p:nvCxnSpPr>
        <p:spPr>
          <a:xfrm>
            <a:off x="612775" y="273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D8F7BDC-E046-4B2B-AA8B-B2A6704E60DB}"/>
              </a:ext>
            </a:extLst>
          </p:cNvPr>
          <p:cNvCxnSpPr/>
          <p:nvPr userDrawn="1"/>
        </p:nvCxnSpPr>
        <p:spPr>
          <a:xfrm>
            <a:off x="612775" y="65700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E4C3C62C-78E4-4626-80E2-E66043A8BB6A}"/>
              </a:ext>
            </a:extLst>
          </p:cNvPr>
          <p:cNvSpPr>
            <a:spLocks noGrp="1"/>
          </p:cNvSpPr>
          <p:nvPr>
            <p:ph type="body" sz="quarter" idx="13"/>
          </p:nvPr>
        </p:nvSpPr>
        <p:spPr>
          <a:xfrm>
            <a:off x="612776" y="576350"/>
            <a:ext cx="10968038" cy="5824450"/>
          </a:xfrm>
        </p:spPr>
        <p:txBody>
          <a:bodyPr anchor="ctr"/>
          <a:lstStyle>
            <a:lvl1pPr algn="ctr">
              <a:spcAft>
                <a:spcPts val="0"/>
              </a:spcAft>
              <a:defRPr sz="5600" cap="all" baseline="0">
                <a:solidFill>
                  <a:schemeClr val="accent1"/>
                </a:solidFill>
              </a:defRPr>
            </a:lvl1pPr>
            <a:lvl2pPr>
              <a:spcAft>
                <a:spcPts val="0"/>
              </a:spcAft>
              <a:defRPr sz="5600"/>
            </a:lvl2pPr>
            <a:lvl3pPr>
              <a:spcAft>
                <a:spcPts val="0"/>
              </a:spcAft>
              <a:defRPr sz="5600"/>
            </a:lvl3pPr>
            <a:lvl4pPr>
              <a:spcAft>
                <a:spcPts val="0"/>
              </a:spcAft>
              <a:defRPr sz="5600"/>
            </a:lvl4pPr>
            <a:lvl5pPr>
              <a:spcAft>
                <a:spcPts val="0"/>
              </a:spcAft>
              <a:defRPr sz="5600"/>
            </a:lvl5pPr>
          </a:lstStyle>
          <a:p>
            <a:pPr lvl="0"/>
            <a:r>
              <a:rPr lang="en-US"/>
              <a:t>Click to edit Master text styles</a:t>
            </a:r>
          </a:p>
        </p:txBody>
      </p:sp>
    </p:spTree>
    <p:extLst>
      <p:ext uri="{BB962C8B-B14F-4D97-AF65-F5344CB8AC3E}">
        <p14:creationId xmlns:p14="http://schemas.microsoft.com/office/powerpoint/2010/main" val="231693098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2FDE0A4-AE19-4211-A8A8-95F595755762}"/>
              </a:ext>
            </a:extLst>
          </p:cNvPr>
          <p:cNvCxnSpPr/>
          <p:nvPr userDrawn="1"/>
        </p:nvCxnSpPr>
        <p:spPr>
          <a:xfrm>
            <a:off x="612775" y="273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544C6F2-FFF3-461B-87F0-15BE999D4370}"/>
              </a:ext>
            </a:extLst>
          </p:cNvPr>
          <p:cNvCxnSpPr/>
          <p:nvPr userDrawn="1"/>
        </p:nvCxnSpPr>
        <p:spPr>
          <a:xfrm>
            <a:off x="612775" y="65700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7268BA6-98BD-4DF4-8176-2C706C013E69}"/>
              </a:ext>
            </a:extLst>
          </p:cNvPr>
          <p:cNvCxnSpPr/>
          <p:nvPr userDrawn="1"/>
        </p:nvCxnSpPr>
        <p:spPr>
          <a:xfrm>
            <a:off x="4508400" y="3387600"/>
            <a:ext cx="31752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F157FAF-DABF-4232-9530-3EC27D178C2E}"/>
              </a:ext>
            </a:extLst>
          </p:cNvPr>
          <p:cNvCxnSpPr/>
          <p:nvPr userDrawn="1"/>
        </p:nvCxnSpPr>
        <p:spPr>
          <a:xfrm>
            <a:off x="4508400" y="4730400"/>
            <a:ext cx="31752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86502684-23B0-494C-8229-D6F721646F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664707" y="2019600"/>
            <a:ext cx="862586" cy="1143002"/>
          </a:xfrm>
          <a:prstGeom prst="rect">
            <a:avLst/>
          </a:prstGeom>
        </p:spPr>
      </p:pic>
      <p:sp>
        <p:nvSpPr>
          <p:cNvPr id="12" name="Title 1">
            <a:extLst>
              <a:ext uri="{FF2B5EF4-FFF2-40B4-BE49-F238E27FC236}">
                <a16:creationId xmlns:a16="http://schemas.microsoft.com/office/drawing/2014/main" id="{8357B511-0536-44B6-BE50-9EFFE2B48845}"/>
              </a:ext>
            </a:extLst>
          </p:cNvPr>
          <p:cNvSpPr>
            <a:spLocks noGrp="1"/>
          </p:cNvSpPr>
          <p:nvPr>
            <p:ph type="ctrTitle"/>
          </p:nvPr>
        </p:nvSpPr>
        <p:spPr>
          <a:xfrm>
            <a:off x="3275215" y="3491345"/>
            <a:ext cx="5641570" cy="1239054"/>
          </a:xfrm>
        </p:spPr>
        <p:txBody>
          <a:bodyPr anchor="ctr"/>
          <a:lstStyle>
            <a:lvl1pPr algn="ctr">
              <a:lnSpc>
                <a:spcPct val="80000"/>
              </a:lnSpc>
              <a:defRPr sz="4000">
                <a:solidFill>
                  <a:schemeClr val="accent1"/>
                </a:solidFill>
              </a:defRPr>
            </a:lvl1pPr>
          </a:lstStyle>
          <a:p>
            <a:r>
              <a:rPr lang="en-US"/>
              <a:t>Click to edit Master title style</a:t>
            </a:r>
            <a:endParaRPr lang="en-GB" dirty="0"/>
          </a:p>
        </p:txBody>
      </p:sp>
    </p:spTree>
    <p:extLst>
      <p:ext uri="{BB962C8B-B14F-4D97-AF65-F5344CB8AC3E}">
        <p14:creationId xmlns:p14="http://schemas.microsoft.com/office/powerpoint/2010/main" val="86107372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Quote White/Green">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D47CFA7-4CD5-4F26-BE55-DC1791109197}"/>
              </a:ext>
            </a:extLst>
          </p:cNvPr>
          <p:cNvSpPr>
            <a:spLocks noGrp="1"/>
          </p:cNvSpPr>
          <p:nvPr>
            <p:ph type="sldNum" sz="quarter" idx="12"/>
          </p:nvPr>
        </p:nvSpPr>
        <p:spPr/>
        <p:txBody>
          <a:bodyPr/>
          <a:lstStyle/>
          <a:p>
            <a:fld id="{BAA6B2A5-E06A-4B92-96F1-71D38C62F6A6}" type="slidenum">
              <a:rPr lang="en-GB" smtClean="0"/>
              <a:pPr/>
              <a:t>‹#›</a:t>
            </a:fld>
            <a:endParaRPr lang="en-GB"/>
          </a:p>
        </p:txBody>
      </p:sp>
      <p:cxnSp>
        <p:nvCxnSpPr>
          <p:cNvPr id="6" name="Straight Connector 5">
            <a:extLst>
              <a:ext uri="{FF2B5EF4-FFF2-40B4-BE49-F238E27FC236}">
                <a16:creationId xmlns:a16="http://schemas.microsoft.com/office/drawing/2014/main" id="{C1E3A1CE-4341-4B4B-98FC-EEDACE31BB8F}"/>
              </a:ext>
            </a:extLst>
          </p:cNvPr>
          <p:cNvCxnSpPr/>
          <p:nvPr userDrawn="1"/>
        </p:nvCxnSpPr>
        <p:spPr>
          <a:xfrm>
            <a:off x="612775" y="273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D8F7BDC-E046-4B2B-AA8B-B2A6704E60DB}"/>
              </a:ext>
            </a:extLst>
          </p:cNvPr>
          <p:cNvCxnSpPr/>
          <p:nvPr userDrawn="1"/>
        </p:nvCxnSpPr>
        <p:spPr>
          <a:xfrm>
            <a:off x="612775" y="65700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E4C3C62C-78E4-4626-80E2-E66043A8BB6A}"/>
              </a:ext>
            </a:extLst>
          </p:cNvPr>
          <p:cNvSpPr>
            <a:spLocks noGrp="1"/>
          </p:cNvSpPr>
          <p:nvPr>
            <p:ph type="body" sz="quarter" idx="13"/>
          </p:nvPr>
        </p:nvSpPr>
        <p:spPr>
          <a:xfrm>
            <a:off x="612776" y="576350"/>
            <a:ext cx="10968038" cy="5824450"/>
          </a:xfrm>
        </p:spPr>
        <p:txBody>
          <a:bodyPr anchor="ctr"/>
          <a:lstStyle>
            <a:lvl1pPr algn="ctr">
              <a:spcAft>
                <a:spcPts val="0"/>
              </a:spcAft>
              <a:defRPr sz="5600" cap="all" baseline="0">
                <a:solidFill>
                  <a:schemeClr val="accent3"/>
                </a:solidFill>
              </a:defRPr>
            </a:lvl1pPr>
            <a:lvl2pPr>
              <a:spcAft>
                <a:spcPts val="0"/>
              </a:spcAft>
              <a:defRPr sz="5600"/>
            </a:lvl2pPr>
            <a:lvl3pPr>
              <a:spcAft>
                <a:spcPts val="0"/>
              </a:spcAft>
              <a:defRPr sz="5600"/>
            </a:lvl3pPr>
            <a:lvl4pPr>
              <a:spcAft>
                <a:spcPts val="0"/>
              </a:spcAft>
              <a:defRPr sz="5600"/>
            </a:lvl4pPr>
            <a:lvl5pPr>
              <a:spcAft>
                <a:spcPts val="0"/>
              </a:spcAft>
              <a:defRPr sz="5600"/>
            </a:lvl5pPr>
          </a:lstStyle>
          <a:p>
            <a:pPr lvl="0"/>
            <a:r>
              <a:rPr lang="en-US"/>
              <a:t>Click to edit Master text styles</a:t>
            </a:r>
          </a:p>
        </p:txBody>
      </p:sp>
    </p:spTree>
    <p:extLst>
      <p:ext uri="{BB962C8B-B14F-4D97-AF65-F5344CB8AC3E}">
        <p14:creationId xmlns:p14="http://schemas.microsoft.com/office/powerpoint/2010/main" val="393607154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Quote with Sour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A020-6AE2-4AE2-833E-2FEB23FB9ECC}"/>
              </a:ext>
            </a:extLst>
          </p:cNvPr>
          <p:cNvSpPr>
            <a:spLocks noGrp="1"/>
          </p:cNvSpPr>
          <p:nvPr>
            <p:ph type="title"/>
          </p:nvPr>
        </p:nvSpPr>
        <p:spPr>
          <a:xfrm>
            <a:off x="612775" y="1808165"/>
            <a:ext cx="7146000" cy="798235"/>
          </a:xfrm>
        </p:spPr>
        <p:txBody>
          <a:bodyPr/>
          <a:lstStyle>
            <a:lvl1pPr>
              <a:defRPr sz="17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740CCDE9-8EC3-441C-AFD5-A074A65991BE}"/>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C5F4A0DA-F6B2-4562-8A73-EBCE510E22F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ECD223F-2BA6-45DA-B664-EF4714AB4166}"/>
              </a:ext>
            </a:extLst>
          </p:cNvPr>
          <p:cNvSpPr>
            <a:spLocks noGrp="1"/>
          </p:cNvSpPr>
          <p:nvPr>
            <p:ph type="sldNum" sz="quarter" idx="12"/>
          </p:nvPr>
        </p:nvSpPr>
        <p:spPr/>
        <p:txBody>
          <a:bodyPr/>
          <a:lstStyle/>
          <a:p>
            <a:fld id="{BAA6B2A5-E06A-4B92-96F1-71D38C62F6A6}" type="slidenum">
              <a:rPr lang="en-GB" smtClean="0"/>
              <a:pPr/>
              <a:t>‹#›</a:t>
            </a:fld>
            <a:endParaRPr lang="en-GB"/>
          </a:p>
        </p:txBody>
      </p:sp>
      <p:cxnSp>
        <p:nvCxnSpPr>
          <p:cNvPr id="6" name="Straight Connector 5">
            <a:extLst>
              <a:ext uri="{FF2B5EF4-FFF2-40B4-BE49-F238E27FC236}">
                <a16:creationId xmlns:a16="http://schemas.microsoft.com/office/drawing/2014/main" id="{01910787-E73A-4079-85E6-5FC66E76A020}"/>
              </a:ext>
            </a:extLst>
          </p:cNvPr>
          <p:cNvCxnSpPr/>
          <p:nvPr userDrawn="1"/>
        </p:nvCxnSpPr>
        <p:spPr>
          <a:xfrm>
            <a:off x="612775" y="2790000"/>
            <a:ext cx="7146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CDB64AAA-8889-4678-831F-969E0634171E}"/>
              </a:ext>
            </a:extLst>
          </p:cNvPr>
          <p:cNvSpPr>
            <a:spLocks noGrp="1"/>
          </p:cNvSpPr>
          <p:nvPr>
            <p:ph type="body" sz="quarter" idx="13"/>
          </p:nvPr>
        </p:nvSpPr>
        <p:spPr>
          <a:xfrm>
            <a:off x="612775" y="3024000"/>
            <a:ext cx="7145338" cy="2260600"/>
          </a:xfrm>
        </p:spPr>
        <p:txBody>
          <a:bodyPr/>
          <a:lstStyle>
            <a:lvl1pPr>
              <a:defRPr sz="3400" cap="all" baseline="0">
                <a:solidFill>
                  <a:schemeClr val="accent2"/>
                </a:solidFill>
              </a:defRPr>
            </a:lvl1pPr>
          </a:lstStyle>
          <a:p>
            <a:pPr lvl="0"/>
            <a:r>
              <a:rPr lang="en-US"/>
              <a:t>Click to edit Master text styles</a:t>
            </a:r>
          </a:p>
        </p:txBody>
      </p:sp>
      <p:pic>
        <p:nvPicPr>
          <p:cNvPr id="10" name="Picture 9">
            <a:extLst>
              <a:ext uri="{FF2B5EF4-FFF2-40B4-BE49-F238E27FC236}">
                <a16:creationId xmlns:a16="http://schemas.microsoft.com/office/drawing/2014/main" id="{1C337B44-F484-47D2-AE92-BACF869145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578800" y="1568192"/>
            <a:ext cx="2819406" cy="3721615"/>
          </a:xfrm>
          <a:prstGeom prst="rect">
            <a:avLst/>
          </a:prstGeom>
        </p:spPr>
      </p:pic>
    </p:spTree>
    <p:extLst>
      <p:ext uri="{BB962C8B-B14F-4D97-AF65-F5344CB8AC3E}">
        <p14:creationId xmlns:p14="http://schemas.microsoft.com/office/powerpoint/2010/main" val="122101409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Source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A020-6AE2-4AE2-833E-2FEB23FB9ECC}"/>
              </a:ext>
            </a:extLst>
          </p:cNvPr>
          <p:cNvSpPr>
            <a:spLocks noGrp="1"/>
          </p:cNvSpPr>
          <p:nvPr>
            <p:ph type="title"/>
          </p:nvPr>
        </p:nvSpPr>
        <p:spPr>
          <a:xfrm>
            <a:off x="612775" y="1808165"/>
            <a:ext cx="7146000" cy="798235"/>
          </a:xfrm>
        </p:spPr>
        <p:txBody>
          <a:bodyPr/>
          <a:lstStyle>
            <a:lvl1pPr>
              <a:defRPr sz="1700">
                <a:solidFill>
                  <a:schemeClr val="accent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740CCDE9-8EC3-441C-AFD5-A074A65991BE}"/>
              </a:ext>
            </a:extLst>
          </p:cNvPr>
          <p:cNvSpPr>
            <a:spLocks noGrp="1"/>
          </p:cNvSpPr>
          <p:nvPr>
            <p:ph type="dt" sz="half" idx="10"/>
          </p:nvPr>
        </p:nvSpPr>
        <p:spPr/>
        <p:txBody>
          <a:bodyPr/>
          <a:lstStyle>
            <a:lvl1pPr>
              <a:defRPr>
                <a:solidFill>
                  <a:schemeClr val="accent1"/>
                </a:solidFill>
              </a:defRPr>
            </a:lvl1pPr>
          </a:lstStyle>
          <a:p>
            <a:endParaRPr lang="en-GB"/>
          </a:p>
        </p:txBody>
      </p:sp>
      <p:sp>
        <p:nvSpPr>
          <p:cNvPr id="4" name="Footer Placeholder 3">
            <a:extLst>
              <a:ext uri="{FF2B5EF4-FFF2-40B4-BE49-F238E27FC236}">
                <a16:creationId xmlns:a16="http://schemas.microsoft.com/office/drawing/2014/main" id="{C5F4A0DA-F6B2-4562-8A73-EBCE510E22FE}"/>
              </a:ext>
            </a:extLst>
          </p:cNvPr>
          <p:cNvSpPr>
            <a:spLocks noGrp="1"/>
          </p:cNvSpPr>
          <p:nvPr>
            <p:ph type="ftr" sz="quarter" idx="11"/>
          </p:nvPr>
        </p:nvSpPr>
        <p:spPr/>
        <p:txBody>
          <a:bodyPr/>
          <a:lstStyle>
            <a:lvl1pPr>
              <a:defRPr>
                <a:solidFill>
                  <a:schemeClr val="accent1"/>
                </a:solidFill>
              </a:defRPr>
            </a:lvl1pPr>
          </a:lstStyle>
          <a:p>
            <a:endParaRPr lang="en-GB" dirty="0"/>
          </a:p>
        </p:txBody>
      </p:sp>
      <p:sp>
        <p:nvSpPr>
          <p:cNvPr id="5" name="Slide Number Placeholder 4">
            <a:extLst>
              <a:ext uri="{FF2B5EF4-FFF2-40B4-BE49-F238E27FC236}">
                <a16:creationId xmlns:a16="http://schemas.microsoft.com/office/drawing/2014/main" id="{0ECD223F-2BA6-45DA-B664-EF4714AB4166}"/>
              </a:ext>
            </a:extLst>
          </p:cNvPr>
          <p:cNvSpPr>
            <a:spLocks noGrp="1"/>
          </p:cNvSpPr>
          <p:nvPr>
            <p:ph type="sldNum" sz="quarter" idx="12"/>
          </p:nvPr>
        </p:nvSpPr>
        <p:spPr/>
        <p:txBody>
          <a:bodyPr/>
          <a:lstStyle/>
          <a:p>
            <a:fld id="{BAA6B2A5-E06A-4B92-96F1-71D38C62F6A6}" type="slidenum">
              <a:rPr lang="en-GB" smtClean="0"/>
              <a:pPr/>
              <a:t>‹#›</a:t>
            </a:fld>
            <a:endParaRPr lang="en-GB"/>
          </a:p>
        </p:txBody>
      </p:sp>
      <p:cxnSp>
        <p:nvCxnSpPr>
          <p:cNvPr id="6" name="Straight Connector 5">
            <a:extLst>
              <a:ext uri="{FF2B5EF4-FFF2-40B4-BE49-F238E27FC236}">
                <a16:creationId xmlns:a16="http://schemas.microsoft.com/office/drawing/2014/main" id="{01910787-E73A-4079-85E6-5FC66E76A020}"/>
              </a:ext>
            </a:extLst>
          </p:cNvPr>
          <p:cNvCxnSpPr/>
          <p:nvPr userDrawn="1"/>
        </p:nvCxnSpPr>
        <p:spPr>
          <a:xfrm>
            <a:off x="612775" y="2790000"/>
            <a:ext cx="7146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CDB64AAA-8889-4678-831F-969E0634171E}"/>
              </a:ext>
            </a:extLst>
          </p:cNvPr>
          <p:cNvSpPr>
            <a:spLocks noGrp="1"/>
          </p:cNvSpPr>
          <p:nvPr>
            <p:ph type="body" sz="quarter" idx="13"/>
          </p:nvPr>
        </p:nvSpPr>
        <p:spPr>
          <a:xfrm>
            <a:off x="612775" y="3024000"/>
            <a:ext cx="7145338" cy="2260600"/>
          </a:xfrm>
        </p:spPr>
        <p:txBody>
          <a:bodyPr/>
          <a:lstStyle>
            <a:lvl1pPr>
              <a:defRPr sz="3400" cap="all" baseline="0">
                <a:solidFill>
                  <a:schemeClr val="accent2"/>
                </a:solidFill>
              </a:defRPr>
            </a:lvl1pPr>
          </a:lstStyle>
          <a:p>
            <a:pPr lvl="0"/>
            <a:r>
              <a:rPr lang="en-US"/>
              <a:t>Click to edit Master text styles</a:t>
            </a:r>
          </a:p>
        </p:txBody>
      </p:sp>
      <p:pic>
        <p:nvPicPr>
          <p:cNvPr id="10" name="Picture 9">
            <a:extLst>
              <a:ext uri="{FF2B5EF4-FFF2-40B4-BE49-F238E27FC236}">
                <a16:creationId xmlns:a16="http://schemas.microsoft.com/office/drawing/2014/main" id="{1C337B44-F484-47D2-AE92-BACF869145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578800" y="1568192"/>
            <a:ext cx="2819405" cy="3721615"/>
          </a:xfrm>
          <a:prstGeom prst="rect">
            <a:avLst/>
          </a:prstGeom>
        </p:spPr>
      </p:pic>
    </p:spTree>
    <p:extLst>
      <p:ext uri="{BB962C8B-B14F-4D97-AF65-F5344CB8AC3E}">
        <p14:creationId xmlns:p14="http://schemas.microsoft.com/office/powerpoint/2010/main" val="81713505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7634-4623-4AEC-9D6A-7D636F0241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DD7326-8E47-45CA-B8A7-D14D7421CA3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A1E24B8-466E-4295-B50D-D689F7E9A5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D0B4B9-C154-419D-AB84-3B30C1406037}"/>
              </a:ext>
            </a:extLst>
          </p:cNvPr>
          <p:cNvSpPr>
            <a:spLocks noGrp="1"/>
          </p:cNvSpPr>
          <p:nvPr>
            <p:ph type="sldNum" sz="quarter" idx="12"/>
          </p:nvPr>
        </p:nvSpPr>
        <p:spPr/>
        <p:txBody>
          <a:bodyPr/>
          <a:lstStyle/>
          <a:p>
            <a:fld id="{BAA6B2A5-E06A-4B92-96F1-71D38C62F6A6}" type="slidenum">
              <a:rPr lang="en-GB" smtClean="0"/>
              <a:t>‹#›</a:t>
            </a:fld>
            <a:endParaRPr lang="en-GB"/>
          </a:p>
        </p:txBody>
      </p:sp>
    </p:spTree>
    <p:extLst>
      <p:ext uri="{BB962C8B-B14F-4D97-AF65-F5344CB8AC3E}">
        <p14:creationId xmlns:p14="http://schemas.microsoft.com/office/powerpoint/2010/main" val="355344317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7634-4623-4AEC-9D6A-7D636F0241C3}"/>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44DD7326-8E47-45CA-B8A7-D14D7421CA3A}"/>
              </a:ext>
            </a:extLst>
          </p:cNvPr>
          <p:cNvSpPr>
            <a:spLocks noGrp="1"/>
          </p:cNvSpPr>
          <p:nvPr>
            <p:ph type="dt" sz="half" idx="10"/>
          </p:nvPr>
        </p:nvSpPr>
        <p:spPr/>
        <p:txBody>
          <a:bodyPr/>
          <a:lstStyle>
            <a:lvl1pPr>
              <a:defRPr>
                <a:solidFill>
                  <a:schemeClr val="accent1"/>
                </a:solidFill>
              </a:defRPr>
            </a:lvl1pPr>
          </a:lstStyle>
          <a:p>
            <a:endParaRPr lang="en-GB"/>
          </a:p>
        </p:txBody>
      </p:sp>
      <p:sp>
        <p:nvSpPr>
          <p:cNvPr id="4" name="Footer Placeholder 3">
            <a:extLst>
              <a:ext uri="{FF2B5EF4-FFF2-40B4-BE49-F238E27FC236}">
                <a16:creationId xmlns:a16="http://schemas.microsoft.com/office/drawing/2014/main" id="{3A1E24B8-466E-4295-B50D-D689F7E9A57D}"/>
              </a:ext>
            </a:extLst>
          </p:cNvPr>
          <p:cNvSpPr>
            <a:spLocks noGrp="1"/>
          </p:cNvSpPr>
          <p:nvPr>
            <p:ph type="ftr" sz="quarter" idx="11"/>
          </p:nvPr>
        </p:nvSpPr>
        <p:spPr/>
        <p:txBody>
          <a:bodyPr/>
          <a:lstStyle>
            <a:lvl1pPr>
              <a:defRPr>
                <a:solidFill>
                  <a:schemeClr val="accent1"/>
                </a:solidFill>
              </a:defRPr>
            </a:lvl1pPr>
          </a:lstStyle>
          <a:p>
            <a:endParaRPr lang="en-GB"/>
          </a:p>
        </p:txBody>
      </p:sp>
      <p:sp>
        <p:nvSpPr>
          <p:cNvPr id="5" name="Slide Number Placeholder 4">
            <a:extLst>
              <a:ext uri="{FF2B5EF4-FFF2-40B4-BE49-F238E27FC236}">
                <a16:creationId xmlns:a16="http://schemas.microsoft.com/office/drawing/2014/main" id="{FFD0B4B9-C154-419D-AB84-3B30C1406037}"/>
              </a:ext>
            </a:extLst>
          </p:cNvPr>
          <p:cNvSpPr>
            <a:spLocks noGrp="1"/>
          </p:cNvSpPr>
          <p:nvPr>
            <p:ph type="sldNum" sz="quarter" idx="12"/>
          </p:nvPr>
        </p:nvSpPr>
        <p:spPr/>
        <p:txBody>
          <a:bodyPr/>
          <a:lstStyle/>
          <a:p>
            <a:fld id="{BAA6B2A5-E06A-4B92-96F1-71D38C62F6A6}" type="slidenum">
              <a:rPr lang="en-GB" smtClean="0"/>
              <a:t>‹#›</a:t>
            </a:fld>
            <a:endParaRPr lang="en-GB"/>
          </a:p>
        </p:txBody>
      </p:sp>
      <p:pic>
        <p:nvPicPr>
          <p:cNvPr id="6" name="Picture 5">
            <a:extLst>
              <a:ext uri="{FF2B5EF4-FFF2-40B4-BE49-F238E27FC236}">
                <a16:creationId xmlns:a16="http://schemas.microsoft.com/office/drawing/2014/main" id="{1FE6ED07-3304-4D38-A2ED-2121B95A78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Tree>
    <p:extLst>
      <p:ext uri="{BB962C8B-B14F-4D97-AF65-F5344CB8AC3E}">
        <p14:creationId xmlns:p14="http://schemas.microsoft.com/office/powerpoint/2010/main" val="317536204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5A7274-B670-4171-A7FB-DFBB24AD4581}"/>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60402956-1882-426B-ACD9-9A7D3C8293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1E465C-C2FB-42BF-8211-F1E61B768D10}"/>
              </a:ext>
            </a:extLst>
          </p:cNvPr>
          <p:cNvSpPr>
            <a:spLocks noGrp="1"/>
          </p:cNvSpPr>
          <p:nvPr>
            <p:ph type="sldNum" sz="quarter" idx="12"/>
          </p:nvPr>
        </p:nvSpPr>
        <p:spPr/>
        <p:txBody>
          <a:bodyPr/>
          <a:lstStyle/>
          <a:p>
            <a:fld id="{BAA6B2A5-E06A-4B92-96F1-71D38C62F6A6}" type="slidenum">
              <a:rPr lang="en-GB" smtClean="0"/>
              <a:t>‹#›</a:t>
            </a:fld>
            <a:endParaRPr lang="en-GB"/>
          </a:p>
        </p:txBody>
      </p:sp>
      <p:pic>
        <p:nvPicPr>
          <p:cNvPr id="5" name="Picture 4">
            <a:extLst>
              <a:ext uri="{FF2B5EF4-FFF2-40B4-BE49-F238E27FC236}">
                <a16:creationId xmlns:a16="http://schemas.microsoft.com/office/drawing/2014/main" id="{D5D7FB3A-E0C5-4F7C-829E-3510C7D71F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80000" y="460444"/>
            <a:ext cx="597696" cy="792000"/>
          </a:xfrm>
          <a:prstGeom prst="rect">
            <a:avLst/>
          </a:prstGeom>
        </p:spPr>
      </p:pic>
    </p:spTree>
    <p:extLst>
      <p:ext uri="{BB962C8B-B14F-4D97-AF65-F5344CB8AC3E}">
        <p14:creationId xmlns:p14="http://schemas.microsoft.com/office/powerpoint/2010/main" val="921705251"/>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5A7274-B670-4171-A7FB-DFBB24AD4581}"/>
              </a:ext>
            </a:extLst>
          </p:cNvPr>
          <p:cNvSpPr>
            <a:spLocks noGrp="1"/>
          </p:cNvSpPr>
          <p:nvPr>
            <p:ph type="dt" sz="half" idx="10"/>
          </p:nvPr>
        </p:nvSpPr>
        <p:spPr/>
        <p:txBody>
          <a:bodyPr/>
          <a:lstStyle>
            <a:lvl1pPr>
              <a:defRPr>
                <a:solidFill>
                  <a:schemeClr val="accent1"/>
                </a:solidFill>
              </a:defRPr>
            </a:lvl1pPr>
          </a:lstStyle>
          <a:p>
            <a:endParaRPr lang="en-GB"/>
          </a:p>
        </p:txBody>
      </p:sp>
      <p:sp>
        <p:nvSpPr>
          <p:cNvPr id="3" name="Footer Placeholder 2">
            <a:extLst>
              <a:ext uri="{FF2B5EF4-FFF2-40B4-BE49-F238E27FC236}">
                <a16:creationId xmlns:a16="http://schemas.microsoft.com/office/drawing/2014/main" id="{60402956-1882-426B-ACD9-9A7D3C8293E2}"/>
              </a:ext>
            </a:extLst>
          </p:cNvPr>
          <p:cNvSpPr>
            <a:spLocks noGrp="1"/>
          </p:cNvSpPr>
          <p:nvPr>
            <p:ph type="ftr" sz="quarter" idx="11"/>
          </p:nvPr>
        </p:nvSpPr>
        <p:spPr/>
        <p:txBody>
          <a:bodyPr/>
          <a:lstStyle>
            <a:lvl1pPr>
              <a:defRPr>
                <a:solidFill>
                  <a:schemeClr val="accent1"/>
                </a:solidFill>
              </a:defRPr>
            </a:lvl1pPr>
          </a:lstStyle>
          <a:p>
            <a:endParaRPr lang="en-GB"/>
          </a:p>
        </p:txBody>
      </p:sp>
      <p:sp>
        <p:nvSpPr>
          <p:cNvPr id="4" name="Slide Number Placeholder 3">
            <a:extLst>
              <a:ext uri="{FF2B5EF4-FFF2-40B4-BE49-F238E27FC236}">
                <a16:creationId xmlns:a16="http://schemas.microsoft.com/office/drawing/2014/main" id="{971E465C-C2FB-42BF-8211-F1E61B768D10}"/>
              </a:ext>
            </a:extLst>
          </p:cNvPr>
          <p:cNvSpPr>
            <a:spLocks noGrp="1"/>
          </p:cNvSpPr>
          <p:nvPr>
            <p:ph type="sldNum" sz="quarter" idx="12"/>
          </p:nvPr>
        </p:nvSpPr>
        <p:spPr/>
        <p:txBody>
          <a:bodyPr/>
          <a:lstStyle/>
          <a:p>
            <a:fld id="{BAA6B2A5-E06A-4B92-96F1-71D38C62F6A6}" type="slidenum">
              <a:rPr lang="en-GB" smtClean="0"/>
              <a:t>‹#›</a:t>
            </a:fld>
            <a:endParaRPr lang="en-GB"/>
          </a:p>
        </p:txBody>
      </p:sp>
      <p:pic>
        <p:nvPicPr>
          <p:cNvPr id="6" name="Picture 5">
            <a:extLst>
              <a:ext uri="{FF2B5EF4-FFF2-40B4-BE49-F238E27FC236}">
                <a16:creationId xmlns:a16="http://schemas.microsoft.com/office/drawing/2014/main" id="{65D11001-B980-4098-81BD-AE8A4955B7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Tree>
    <p:extLst>
      <p:ext uri="{BB962C8B-B14F-4D97-AF65-F5344CB8AC3E}">
        <p14:creationId xmlns:p14="http://schemas.microsoft.com/office/powerpoint/2010/main" val="126954197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E2A81-E2FD-4AEA-B5A1-2887716180BF}"/>
              </a:ext>
            </a:extLst>
          </p:cNvPr>
          <p:cNvSpPr>
            <a:spLocks noGrp="1"/>
          </p:cNvSpPr>
          <p:nvPr>
            <p:ph type="title"/>
          </p:nvPr>
        </p:nvSpPr>
        <p:spPr>
          <a:xfrm>
            <a:off x="607810" y="2293199"/>
            <a:ext cx="5488190" cy="957595"/>
          </a:xfrm>
        </p:spPr>
        <p:txBody>
          <a:bodyPr anchor="b"/>
          <a:lstStyle>
            <a:lvl1pPr>
              <a:lnSpc>
                <a:spcPct val="80000"/>
              </a:lnSpc>
              <a:defRPr sz="40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0470FBF-6E8F-4815-9AAB-E80F2452F804}"/>
              </a:ext>
            </a:extLst>
          </p:cNvPr>
          <p:cNvSpPr>
            <a:spLocks noGrp="1"/>
          </p:cNvSpPr>
          <p:nvPr>
            <p:ph type="body" idx="1"/>
          </p:nvPr>
        </p:nvSpPr>
        <p:spPr>
          <a:xfrm>
            <a:off x="607810" y="3607200"/>
            <a:ext cx="5488190" cy="1500187"/>
          </a:xfrm>
        </p:spPr>
        <p:txBody>
          <a:bodyPr/>
          <a:lstStyle>
            <a:lvl1pPr marL="0" indent="0">
              <a:buNone/>
              <a:defRPr sz="21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663C8E-CA98-4CE5-8E28-77FCD280B4B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8CB5FF0B-84E2-4514-B6C5-E7C030B65D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187B17-41DC-4310-91C1-4AB7CD2C87F8}"/>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7774EF32-0809-4FCF-B633-B0A17E05F85C}"/>
              </a:ext>
            </a:extLst>
          </p:cNvPr>
          <p:cNvCxnSpPr/>
          <p:nvPr userDrawn="1"/>
        </p:nvCxnSpPr>
        <p:spPr>
          <a:xfrm>
            <a:off x="612775" y="3387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E2F5B222-2DAE-44D7-BCA1-0E816E6695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80000" y="460444"/>
            <a:ext cx="597696" cy="792000"/>
          </a:xfrm>
          <a:prstGeom prst="rect">
            <a:avLst/>
          </a:prstGeom>
        </p:spPr>
      </p:pic>
      <p:pic>
        <p:nvPicPr>
          <p:cNvPr id="11" name="Picture 10">
            <a:extLst>
              <a:ext uri="{FF2B5EF4-FFF2-40B4-BE49-F238E27FC236}">
                <a16:creationId xmlns:a16="http://schemas.microsoft.com/office/drawing/2014/main" id="{B17B86D3-FC59-4BC2-8241-EB262F92DF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38800" y="2126702"/>
            <a:ext cx="4967829" cy="3139180"/>
          </a:xfrm>
          <a:prstGeom prst="rect">
            <a:avLst/>
          </a:prstGeom>
        </p:spPr>
      </p:pic>
    </p:spTree>
    <p:extLst>
      <p:ext uri="{BB962C8B-B14F-4D97-AF65-F5344CB8AC3E}">
        <p14:creationId xmlns:p14="http://schemas.microsoft.com/office/powerpoint/2010/main" val="606004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E2A81-E2FD-4AEA-B5A1-2887716180BF}"/>
              </a:ext>
            </a:extLst>
          </p:cNvPr>
          <p:cNvSpPr>
            <a:spLocks noGrp="1"/>
          </p:cNvSpPr>
          <p:nvPr>
            <p:ph type="title"/>
          </p:nvPr>
        </p:nvSpPr>
        <p:spPr>
          <a:xfrm>
            <a:off x="607810" y="2293199"/>
            <a:ext cx="5488190" cy="957591"/>
          </a:xfrm>
        </p:spPr>
        <p:txBody>
          <a:bodyPr anchor="b"/>
          <a:lstStyle>
            <a:lvl1pPr>
              <a:lnSpc>
                <a:spcPct val="80000"/>
              </a:lnSpc>
              <a:defRPr sz="4000">
                <a:solidFill>
                  <a:schemeClr val="accent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0470FBF-6E8F-4815-9AAB-E80F2452F804}"/>
              </a:ext>
            </a:extLst>
          </p:cNvPr>
          <p:cNvSpPr>
            <a:spLocks noGrp="1"/>
          </p:cNvSpPr>
          <p:nvPr>
            <p:ph type="body" idx="1"/>
          </p:nvPr>
        </p:nvSpPr>
        <p:spPr>
          <a:xfrm>
            <a:off x="607810" y="3607200"/>
            <a:ext cx="5488190" cy="1500187"/>
          </a:xfrm>
        </p:spPr>
        <p:txBody>
          <a:bodyPr/>
          <a:lstStyle>
            <a:lvl1pPr marL="0" indent="0">
              <a:buNone/>
              <a:defRPr sz="21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663C8E-CA98-4CE5-8E28-77FCD280B4BA}"/>
              </a:ext>
            </a:extLst>
          </p:cNvPr>
          <p:cNvSpPr>
            <a:spLocks noGrp="1"/>
          </p:cNvSpPr>
          <p:nvPr>
            <p:ph type="dt" sz="half" idx="10"/>
          </p:nvPr>
        </p:nvSpPr>
        <p:spPr/>
        <p:txBody>
          <a:bodyPr/>
          <a:lstStyle>
            <a:lvl1pPr>
              <a:defRPr>
                <a:solidFill>
                  <a:schemeClr val="accent1"/>
                </a:solidFill>
              </a:defRPr>
            </a:lvl1pPr>
          </a:lstStyle>
          <a:p>
            <a:endParaRPr lang="en-GB"/>
          </a:p>
        </p:txBody>
      </p:sp>
      <p:sp>
        <p:nvSpPr>
          <p:cNvPr id="5" name="Footer Placeholder 4">
            <a:extLst>
              <a:ext uri="{FF2B5EF4-FFF2-40B4-BE49-F238E27FC236}">
                <a16:creationId xmlns:a16="http://schemas.microsoft.com/office/drawing/2014/main" id="{8CB5FF0B-84E2-4514-B6C5-E7C030B65DE9}"/>
              </a:ext>
            </a:extLst>
          </p:cNvPr>
          <p:cNvSpPr>
            <a:spLocks noGrp="1"/>
          </p:cNvSpPr>
          <p:nvPr>
            <p:ph type="ftr" sz="quarter" idx="11"/>
          </p:nvPr>
        </p:nvSpPr>
        <p:spPr/>
        <p:txBody>
          <a:bodyPr/>
          <a:lstStyle>
            <a:lvl1pPr>
              <a:defRPr>
                <a:solidFill>
                  <a:schemeClr val="accent1"/>
                </a:solidFill>
              </a:defRPr>
            </a:lvl1pPr>
          </a:lstStyle>
          <a:p>
            <a:endParaRPr lang="en-GB"/>
          </a:p>
        </p:txBody>
      </p:sp>
      <p:sp>
        <p:nvSpPr>
          <p:cNvPr id="6" name="Slide Number Placeholder 5">
            <a:extLst>
              <a:ext uri="{FF2B5EF4-FFF2-40B4-BE49-F238E27FC236}">
                <a16:creationId xmlns:a16="http://schemas.microsoft.com/office/drawing/2014/main" id="{0A187B17-41DC-4310-91C1-4AB7CD2C87F8}"/>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7774EF32-0809-4FCF-B633-B0A17E05F85C}"/>
              </a:ext>
            </a:extLst>
          </p:cNvPr>
          <p:cNvCxnSpPr/>
          <p:nvPr userDrawn="1"/>
        </p:nvCxnSpPr>
        <p:spPr>
          <a:xfrm>
            <a:off x="612775" y="3387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E2F5B222-2DAE-44D7-BCA1-0E816E66954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pic>
        <p:nvPicPr>
          <p:cNvPr id="11" name="Picture 10">
            <a:extLst>
              <a:ext uri="{FF2B5EF4-FFF2-40B4-BE49-F238E27FC236}">
                <a16:creationId xmlns:a16="http://schemas.microsoft.com/office/drawing/2014/main" id="{B17B86D3-FC59-4BC2-8241-EB262F92DF8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138800" y="2126702"/>
            <a:ext cx="4967829" cy="3139179"/>
          </a:xfrm>
          <a:prstGeom prst="rect">
            <a:avLst/>
          </a:prstGeom>
        </p:spPr>
      </p:pic>
    </p:spTree>
    <p:extLst>
      <p:ext uri="{BB962C8B-B14F-4D97-AF65-F5344CB8AC3E}">
        <p14:creationId xmlns:p14="http://schemas.microsoft.com/office/powerpoint/2010/main" val="42965554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Imag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E2A81-E2FD-4AEA-B5A1-2887716180BF}"/>
              </a:ext>
            </a:extLst>
          </p:cNvPr>
          <p:cNvSpPr>
            <a:spLocks noGrp="1"/>
          </p:cNvSpPr>
          <p:nvPr>
            <p:ph type="title"/>
          </p:nvPr>
        </p:nvSpPr>
        <p:spPr>
          <a:xfrm>
            <a:off x="607810" y="2293200"/>
            <a:ext cx="5488190" cy="892800"/>
          </a:xfrm>
        </p:spPr>
        <p:txBody>
          <a:bodyPr anchor="b"/>
          <a:lstStyle>
            <a:lvl1pPr>
              <a:lnSpc>
                <a:spcPct val="80000"/>
              </a:lnSpc>
              <a:defRPr sz="4000">
                <a:solidFill>
                  <a:schemeClr val="accent1"/>
                </a:solid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0A187B17-41DC-4310-91C1-4AB7CD2C87F8}"/>
              </a:ext>
            </a:extLst>
          </p:cNvPr>
          <p:cNvSpPr>
            <a:spLocks noGrp="1"/>
          </p:cNvSpPr>
          <p:nvPr>
            <p:ph type="sldNum" sz="quarter" idx="12"/>
          </p:nvPr>
        </p:nvSpPr>
        <p:spPr/>
        <p:txBody>
          <a:bodyPr/>
          <a:lstStyle/>
          <a:p>
            <a:fld id="{BAA6B2A5-E06A-4B92-96F1-71D38C62F6A6}" type="slidenum">
              <a:rPr lang="en-GB" smtClean="0"/>
              <a:t>‹#›</a:t>
            </a:fld>
            <a:endParaRPr lang="en-GB"/>
          </a:p>
        </p:txBody>
      </p:sp>
      <p:cxnSp>
        <p:nvCxnSpPr>
          <p:cNvPr id="7" name="Straight Connector 6">
            <a:extLst>
              <a:ext uri="{FF2B5EF4-FFF2-40B4-BE49-F238E27FC236}">
                <a16:creationId xmlns:a16="http://schemas.microsoft.com/office/drawing/2014/main" id="{7774EF32-0809-4FCF-B633-B0A17E05F85C}"/>
              </a:ext>
            </a:extLst>
          </p:cNvPr>
          <p:cNvCxnSpPr/>
          <p:nvPr userDrawn="1"/>
        </p:nvCxnSpPr>
        <p:spPr>
          <a:xfrm>
            <a:off x="612775" y="33876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E2F5B222-2DAE-44D7-BCA1-0E816E66954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
        <p:nvSpPr>
          <p:cNvPr id="10" name="Text Placeholder 9">
            <a:extLst>
              <a:ext uri="{FF2B5EF4-FFF2-40B4-BE49-F238E27FC236}">
                <a16:creationId xmlns:a16="http://schemas.microsoft.com/office/drawing/2014/main" id="{32543501-4126-4B2D-A295-DFE433C84567}"/>
              </a:ext>
            </a:extLst>
          </p:cNvPr>
          <p:cNvSpPr>
            <a:spLocks noGrp="1"/>
          </p:cNvSpPr>
          <p:nvPr>
            <p:ph type="body" sz="quarter" idx="13" hasCustomPrompt="1"/>
          </p:nvPr>
        </p:nvSpPr>
        <p:spPr>
          <a:xfrm>
            <a:off x="607809" y="6443392"/>
            <a:ext cx="5488191" cy="205200"/>
          </a:xfrm>
        </p:spPr>
        <p:txBody>
          <a:bodyPr anchor="ctr"/>
          <a:lstStyle>
            <a:lvl1pPr>
              <a:defRPr sz="1100"/>
            </a:lvl1pPr>
            <a:lvl2pPr>
              <a:defRPr sz="1100"/>
            </a:lvl2pPr>
            <a:lvl3pPr>
              <a:defRPr sz="1100"/>
            </a:lvl3pPr>
            <a:lvl4pPr>
              <a:defRPr sz="1100"/>
            </a:lvl4pPr>
            <a:lvl5pPr>
              <a:defRPr sz="1100"/>
            </a:lvl5pPr>
          </a:lstStyle>
          <a:p>
            <a:pPr lvl="0"/>
            <a:r>
              <a:rPr lang="en-US" dirty="0"/>
              <a:t>Image source here</a:t>
            </a:r>
            <a:endParaRPr lang="en-GB" dirty="0"/>
          </a:p>
        </p:txBody>
      </p:sp>
    </p:spTree>
    <p:extLst>
      <p:ext uri="{BB962C8B-B14F-4D97-AF65-F5344CB8AC3E}">
        <p14:creationId xmlns:p14="http://schemas.microsoft.com/office/powerpoint/2010/main" val="37747338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his Is Our Game">
    <p:bg>
      <p:bgPr>
        <a:solidFill>
          <a:schemeClr val="bg1">
            <a:lumMod val="85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FEF87BF-6EC4-4D27-B6EE-28FCCE68B1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7905" y="799200"/>
            <a:ext cx="2996190" cy="1801372"/>
          </a:xfrm>
          <a:prstGeom prst="rect">
            <a:avLst/>
          </a:prstGeom>
        </p:spPr>
      </p:pic>
    </p:spTree>
    <p:extLst>
      <p:ext uri="{BB962C8B-B14F-4D97-AF65-F5344CB8AC3E}">
        <p14:creationId xmlns:p14="http://schemas.microsoft.com/office/powerpoint/2010/main" val="248774890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is Is Our Game alternative">
    <p:bg>
      <p:bgPr>
        <a:solidFill>
          <a:schemeClr val="bg1">
            <a:lumMod val="85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FEF87BF-6EC4-4D27-B6EE-28FCCE68B1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84623" y="4599428"/>
            <a:ext cx="2996190" cy="1801372"/>
          </a:xfrm>
          <a:prstGeom prst="rect">
            <a:avLst/>
          </a:prstGeom>
        </p:spPr>
      </p:pic>
    </p:spTree>
    <p:extLst>
      <p:ext uri="{BB962C8B-B14F-4D97-AF65-F5344CB8AC3E}">
        <p14:creationId xmlns:p14="http://schemas.microsoft.com/office/powerpoint/2010/main" val="394846612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3A44-8F51-4B79-B8DC-9B3ABBAD2D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333088-111D-48B0-80BD-08CFBD96E6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FB218-40ED-4088-B167-23459A4929E1}"/>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7BEE86E-3190-4B16-955D-E939ADDFA9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15D76F-F138-4AB1-AB15-8BDD3572B78C}"/>
              </a:ext>
            </a:extLst>
          </p:cNvPr>
          <p:cNvSpPr>
            <a:spLocks noGrp="1"/>
          </p:cNvSpPr>
          <p:nvPr>
            <p:ph type="sldNum" sz="quarter" idx="12"/>
          </p:nvPr>
        </p:nvSpPr>
        <p:spPr/>
        <p:txBody>
          <a:bodyPr/>
          <a:lstStyle/>
          <a:p>
            <a:fld id="{BAA6B2A5-E06A-4B92-96F1-71D38C62F6A6}" type="slidenum">
              <a:rPr lang="en-GB" smtClean="0"/>
              <a:t>‹#›</a:t>
            </a:fld>
            <a:endParaRPr lang="en-GB"/>
          </a:p>
        </p:txBody>
      </p:sp>
    </p:spTree>
    <p:extLst>
      <p:ext uri="{BB962C8B-B14F-4D97-AF65-F5344CB8AC3E}">
        <p14:creationId xmlns:p14="http://schemas.microsoft.com/office/powerpoint/2010/main" val="17764862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3A44-8F51-4B79-B8DC-9B3ABBAD2D85}"/>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333088-111D-48B0-80BD-08CFBD96E6D1}"/>
              </a:ext>
            </a:extLst>
          </p:cNvPr>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9FB218-40ED-4088-B167-23459A4929E1}"/>
              </a:ext>
            </a:extLst>
          </p:cNvPr>
          <p:cNvSpPr>
            <a:spLocks noGrp="1"/>
          </p:cNvSpPr>
          <p:nvPr>
            <p:ph type="dt" sz="half" idx="10"/>
          </p:nvPr>
        </p:nvSpPr>
        <p:spPr/>
        <p:txBody>
          <a:bodyPr/>
          <a:lstStyle>
            <a:lvl1pPr>
              <a:defRPr>
                <a:solidFill>
                  <a:schemeClr val="accent1"/>
                </a:solidFill>
              </a:defRPr>
            </a:lvl1pPr>
          </a:lstStyle>
          <a:p>
            <a:endParaRPr lang="en-GB"/>
          </a:p>
        </p:txBody>
      </p:sp>
      <p:sp>
        <p:nvSpPr>
          <p:cNvPr id="5" name="Footer Placeholder 4">
            <a:extLst>
              <a:ext uri="{FF2B5EF4-FFF2-40B4-BE49-F238E27FC236}">
                <a16:creationId xmlns:a16="http://schemas.microsoft.com/office/drawing/2014/main" id="{37BEE86E-3190-4B16-955D-E939ADDFA98D}"/>
              </a:ext>
            </a:extLst>
          </p:cNvPr>
          <p:cNvSpPr>
            <a:spLocks noGrp="1"/>
          </p:cNvSpPr>
          <p:nvPr>
            <p:ph type="ftr" sz="quarter" idx="11"/>
          </p:nvPr>
        </p:nvSpPr>
        <p:spPr/>
        <p:txBody>
          <a:bodyPr/>
          <a:lstStyle>
            <a:lvl1pPr>
              <a:defRPr>
                <a:solidFill>
                  <a:schemeClr val="accent1"/>
                </a:solidFill>
              </a:defRPr>
            </a:lvl1pPr>
          </a:lstStyle>
          <a:p>
            <a:endParaRPr lang="en-GB"/>
          </a:p>
        </p:txBody>
      </p:sp>
      <p:sp>
        <p:nvSpPr>
          <p:cNvPr id="6" name="Slide Number Placeholder 5">
            <a:extLst>
              <a:ext uri="{FF2B5EF4-FFF2-40B4-BE49-F238E27FC236}">
                <a16:creationId xmlns:a16="http://schemas.microsoft.com/office/drawing/2014/main" id="{4C15D76F-F138-4AB1-AB15-8BDD3572B78C}"/>
              </a:ext>
            </a:extLst>
          </p:cNvPr>
          <p:cNvSpPr>
            <a:spLocks noGrp="1"/>
          </p:cNvSpPr>
          <p:nvPr>
            <p:ph type="sldNum" sz="quarter" idx="12"/>
          </p:nvPr>
        </p:nvSpPr>
        <p:spPr/>
        <p:txBody>
          <a:bodyPr/>
          <a:lstStyle/>
          <a:p>
            <a:fld id="{BAA6B2A5-E06A-4B92-96F1-71D38C62F6A6}" type="slidenum">
              <a:rPr lang="en-GB" smtClean="0"/>
              <a:t>‹#›</a:t>
            </a:fld>
            <a:endParaRPr lang="en-GB"/>
          </a:p>
        </p:txBody>
      </p:sp>
      <p:pic>
        <p:nvPicPr>
          <p:cNvPr id="7" name="Picture 6">
            <a:extLst>
              <a:ext uri="{FF2B5EF4-FFF2-40B4-BE49-F238E27FC236}">
                <a16:creationId xmlns:a16="http://schemas.microsoft.com/office/drawing/2014/main" id="{43234B4E-C349-411B-9F24-C50EC17B2AB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80000" y="460444"/>
            <a:ext cx="597696" cy="791999"/>
          </a:xfrm>
          <a:prstGeom prst="rect">
            <a:avLst/>
          </a:prstGeom>
        </p:spPr>
      </p:pic>
    </p:spTree>
    <p:extLst>
      <p:ext uri="{BB962C8B-B14F-4D97-AF65-F5344CB8AC3E}">
        <p14:creationId xmlns:p14="http://schemas.microsoft.com/office/powerpoint/2010/main" val="199524607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E307D6-B53D-44AC-BD15-1C16BB1FC570}"/>
              </a:ext>
            </a:extLst>
          </p:cNvPr>
          <p:cNvSpPr>
            <a:spLocks noGrp="1"/>
          </p:cNvSpPr>
          <p:nvPr>
            <p:ph type="title"/>
          </p:nvPr>
        </p:nvSpPr>
        <p:spPr>
          <a:xfrm>
            <a:off x="612775" y="460375"/>
            <a:ext cx="9733800" cy="792069"/>
          </a:xfrm>
          <a:prstGeom prst="rect">
            <a:avLst/>
          </a:prstGeom>
        </p:spPr>
        <p:txBody>
          <a:bodyPr vert="horz" lIns="0" tIns="0" rIns="0" bIns="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B61A15A6-254A-4C84-A5F0-28E6B06C007D}"/>
              </a:ext>
            </a:extLst>
          </p:cNvPr>
          <p:cNvSpPr>
            <a:spLocks noGrp="1"/>
          </p:cNvSpPr>
          <p:nvPr>
            <p:ph type="body" idx="1"/>
          </p:nvPr>
        </p:nvSpPr>
        <p:spPr>
          <a:xfrm>
            <a:off x="612775" y="1808162"/>
            <a:ext cx="10964921" cy="4589361"/>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E7E5533B-40A9-4ED2-8B7A-D8079EB1F0E2}"/>
              </a:ext>
            </a:extLst>
          </p:cNvPr>
          <p:cNvSpPr>
            <a:spLocks noGrp="1"/>
          </p:cNvSpPr>
          <p:nvPr>
            <p:ph type="dt" sz="half" idx="2"/>
          </p:nvPr>
        </p:nvSpPr>
        <p:spPr>
          <a:xfrm>
            <a:off x="8197735" y="6444001"/>
            <a:ext cx="2743200" cy="205200"/>
          </a:xfrm>
          <a:prstGeom prst="rect">
            <a:avLst/>
          </a:prstGeom>
        </p:spPr>
        <p:txBody>
          <a:bodyPr vert="horz" lIns="0" tIns="0" rIns="0" bIns="0" rtlCol="0" anchor="t">
            <a:noAutofit/>
          </a:bodyPr>
          <a:lstStyle>
            <a:lvl1pPr algn="l">
              <a:defRPr sz="1200">
                <a:solidFill>
                  <a:schemeClr val="bg1"/>
                </a:solidFill>
                <a:latin typeface="+mj-lt"/>
              </a:defRPr>
            </a:lvl1pPr>
          </a:lstStyle>
          <a:p>
            <a:endParaRPr lang="en-GB"/>
          </a:p>
        </p:txBody>
      </p:sp>
      <p:sp>
        <p:nvSpPr>
          <p:cNvPr id="5" name="Footer Placeholder 4">
            <a:extLst>
              <a:ext uri="{FF2B5EF4-FFF2-40B4-BE49-F238E27FC236}">
                <a16:creationId xmlns:a16="http://schemas.microsoft.com/office/drawing/2014/main" id="{6570D012-DF5A-46CA-92C8-D2888C5CBEA8}"/>
              </a:ext>
            </a:extLst>
          </p:cNvPr>
          <p:cNvSpPr>
            <a:spLocks noGrp="1"/>
          </p:cNvSpPr>
          <p:nvPr>
            <p:ph type="ftr" sz="quarter" idx="3"/>
          </p:nvPr>
        </p:nvSpPr>
        <p:spPr>
          <a:xfrm>
            <a:off x="612775" y="6444001"/>
            <a:ext cx="4114800" cy="205200"/>
          </a:xfrm>
          <a:prstGeom prst="rect">
            <a:avLst/>
          </a:prstGeom>
        </p:spPr>
        <p:txBody>
          <a:bodyPr vert="horz" lIns="0" tIns="0" rIns="0" bIns="0" rtlCol="0" anchor="t">
            <a:noAutofit/>
          </a:bodyPr>
          <a:lstStyle>
            <a:lvl1pPr algn="l">
              <a:defRPr sz="1200">
                <a:solidFill>
                  <a:schemeClr val="bg1"/>
                </a:solidFill>
                <a:latin typeface="+mj-lt"/>
              </a:defRPr>
            </a:lvl1pPr>
          </a:lstStyle>
          <a:p>
            <a:endParaRPr lang="en-GB" dirty="0"/>
          </a:p>
        </p:txBody>
      </p:sp>
      <p:sp>
        <p:nvSpPr>
          <p:cNvPr id="6" name="Slide Number Placeholder 5">
            <a:extLst>
              <a:ext uri="{FF2B5EF4-FFF2-40B4-BE49-F238E27FC236}">
                <a16:creationId xmlns:a16="http://schemas.microsoft.com/office/drawing/2014/main" id="{F828FCB7-9571-45AE-B7E1-2EAEE6E63C7E}"/>
              </a:ext>
            </a:extLst>
          </p:cNvPr>
          <p:cNvSpPr>
            <a:spLocks noGrp="1"/>
          </p:cNvSpPr>
          <p:nvPr>
            <p:ph type="sldNum" sz="quarter" idx="4"/>
          </p:nvPr>
        </p:nvSpPr>
        <p:spPr>
          <a:xfrm>
            <a:off x="11590800" y="6444000"/>
            <a:ext cx="601200" cy="205200"/>
          </a:xfrm>
          <a:custGeom>
            <a:avLst/>
            <a:gdLst>
              <a:gd name="connsiteX0" fmla="*/ 0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0 w 601200"/>
              <a:gd name="connsiteY4" fmla="*/ 0 h 205200"/>
              <a:gd name="connsiteX0" fmla="*/ 173220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173220 w 601200"/>
              <a:gd name="connsiteY4" fmla="*/ 0 h 205200"/>
              <a:gd name="connsiteX0" fmla="*/ 193207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193207 w 601200"/>
              <a:gd name="connsiteY4" fmla="*/ 0 h 205200"/>
              <a:gd name="connsiteX0" fmla="*/ 208662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208662 w 601200"/>
              <a:gd name="connsiteY4" fmla="*/ 0 h 205200"/>
              <a:gd name="connsiteX0" fmla="*/ 208662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208662 w 601200"/>
              <a:gd name="connsiteY4" fmla="*/ 0 h 205200"/>
              <a:gd name="connsiteX0" fmla="*/ 203511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203511 w 601200"/>
              <a:gd name="connsiteY4" fmla="*/ 0 h 205200"/>
              <a:gd name="connsiteX0" fmla="*/ 208662 w 601200"/>
              <a:gd name="connsiteY0" fmla="*/ 0 h 205200"/>
              <a:gd name="connsiteX1" fmla="*/ 601200 w 601200"/>
              <a:gd name="connsiteY1" fmla="*/ 0 h 205200"/>
              <a:gd name="connsiteX2" fmla="*/ 601200 w 601200"/>
              <a:gd name="connsiteY2" fmla="*/ 205200 h 205200"/>
              <a:gd name="connsiteX3" fmla="*/ 0 w 601200"/>
              <a:gd name="connsiteY3" fmla="*/ 205200 h 205200"/>
              <a:gd name="connsiteX4" fmla="*/ 208662 w 601200"/>
              <a:gd name="connsiteY4" fmla="*/ 0 h 20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200" h="205200">
                <a:moveTo>
                  <a:pt x="208662" y="0"/>
                </a:moveTo>
                <a:lnTo>
                  <a:pt x="601200" y="0"/>
                </a:lnTo>
                <a:lnTo>
                  <a:pt x="601200" y="205200"/>
                </a:lnTo>
                <a:lnTo>
                  <a:pt x="0" y="205200"/>
                </a:lnTo>
                <a:lnTo>
                  <a:pt x="208662" y="0"/>
                </a:lnTo>
                <a:close/>
              </a:path>
            </a:pathLst>
          </a:custGeom>
          <a:solidFill>
            <a:schemeClr val="accent2"/>
          </a:solidFill>
        </p:spPr>
        <p:txBody>
          <a:bodyPr vert="horz" lIns="216000" tIns="0" rIns="0" bIns="0" rtlCol="0" anchor="ctr">
            <a:noAutofit/>
          </a:bodyPr>
          <a:lstStyle>
            <a:lvl1pPr algn="l">
              <a:defRPr sz="1200">
                <a:solidFill>
                  <a:schemeClr val="bg1"/>
                </a:solidFill>
                <a:latin typeface="+mj-lt"/>
              </a:defRPr>
            </a:lvl1pPr>
          </a:lstStyle>
          <a:p>
            <a:fld id="{BAA6B2A5-E06A-4B92-96F1-71D38C62F6A6}" type="slidenum">
              <a:rPr lang="en-GB" smtClean="0"/>
              <a:pPr/>
              <a:t>‹#›</a:t>
            </a:fld>
            <a:endParaRPr lang="en-GB"/>
          </a:p>
        </p:txBody>
      </p:sp>
      <p:cxnSp>
        <p:nvCxnSpPr>
          <p:cNvPr id="9" name="Straight Connector 8">
            <a:extLst>
              <a:ext uri="{FF2B5EF4-FFF2-40B4-BE49-F238E27FC236}">
                <a16:creationId xmlns:a16="http://schemas.microsoft.com/office/drawing/2014/main" id="{88B09345-C3D7-4B34-AC56-756ACA19516D}"/>
              </a:ext>
            </a:extLst>
          </p:cNvPr>
          <p:cNvCxnSpPr/>
          <p:nvPr userDrawn="1"/>
        </p:nvCxnSpPr>
        <p:spPr>
          <a:xfrm>
            <a:off x="612775" y="1378800"/>
            <a:ext cx="109780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FE03A88D-7159-403E-A47D-600B27A6BD3B}"/>
              </a:ext>
            </a:extLst>
          </p:cNvPr>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a:off x="10980000" y="460444"/>
            <a:ext cx="597696" cy="792000"/>
          </a:xfrm>
          <a:prstGeom prst="rect">
            <a:avLst/>
          </a:prstGeom>
        </p:spPr>
      </p:pic>
    </p:spTree>
    <p:extLst>
      <p:ext uri="{BB962C8B-B14F-4D97-AF65-F5344CB8AC3E}">
        <p14:creationId xmlns:p14="http://schemas.microsoft.com/office/powerpoint/2010/main" val="4217395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63" r:id="rId4"/>
    <p:sldLayoutId id="2147483661" r:id="rId5"/>
    <p:sldLayoutId id="2147483674" r:id="rId6"/>
    <p:sldLayoutId id="2147483675" r:id="rId7"/>
    <p:sldLayoutId id="2147483650" r:id="rId8"/>
    <p:sldLayoutId id="2147483664" r:id="rId9"/>
    <p:sldLayoutId id="2147483652" r:id="rId10"/>
    <p:sldLayoutId id="2147483665" r:id="rId11"/>
    <p:sldLayoutId id="2147483656" r:id="rId12"/>
    <p:sldLayoutId id="2147483666" r:id="rId13"/>
    <p:sldLayoutId id="2147483657" r:id="rId14"/>
    <p:sldLayoutId id="2147483667" r:id="rId15"/>
    <p:sldLayoutId id="2147483658" r:id="rId16"/>
    <p:sldLayoutId id="2147483668" r:id="rId17"/>
    <p:sldLayoutId id="2147483659" r:id="rId18"/>
    <p:sldLayoutId id="2147483669" r:id="rId19"/>
    <p:sldLayoutId id="2147483670" r:id="rId20"/>
    <p:sldLayoutId id="2147483660" r:id="rId21"/>
    <p:sldLayoutId id="2147483671" r:id="rId22"/>
    <p:sldLayoutId id="2147483654" r:id="rId23"/>
    <p:sldLayoutId id="2147483672" r:id="rId24"/>
    <p:sldLayoutId id="2147483655" r:id="rId25"/>
    <p:sldLayoutId id="2147483673" r:id="rId26"/>
  </p:sldLayoutIdLst>
  <p:transition>
    <p:fade/>
  </p:transition>
  <p:hf hdr="0" ftr="0" dt="0"/>
  <p:txStyles>
    <p:titleStyle>
      <a:lvl1pPr algn="l" defTabSz="914400" rtl="0" eaLnBrk="1" latinLnBrk="0" hangingPunct="1">
        <a:lnSpc>
          <a:spcPct val="80000"/>
        </a:lnSpc>
        <a:spcBef>
          <a:spcPct val="0"/>
        </a:spcBef>
        <a:buNone/>
        <a:defRPr sz="3000" kern="1200" cap="all" baseline="0">
          <a:solidFill>
            <a:schemeClr val="bg1"/>
          </a:solidFill>
          <a:latin typeface="+mj-lt"/>
          <a:ea typeface="+mj-ea"/>
          <a:cs typeface="+mj-cs"/>
        </a:defRPr>
      </a:lvl1pPr>
    </p:titleStyle>
    <p:bodyStyle>
      <a:lvl1pPr marL="0" indent="0" algn="l" defTabSz="914400" rtl="0" eaLnBrk="1" latinLnBrk="0" hangingPunct="1">
        <a:lnSpc>
          <a:spcPct val="90000"/>
        </a:lnSpc>
        <a:spcBef>
          <a:spcPts val="0"/>
        </a:spcBef>
        <a:spcAft>
          <a:spcPts val="2040"/>
        </a:spcAft>
        <a:buFont typeface="Arial" panose="020B0604020202020204" pitchFamily="34" charset="0"/>
        <a:buNone/>
        <a:defRPr sz="1800" kern="1200">
          <a:solidFill>
            <a:schemeClr val="bg1"/>
          </a:solidFill>
          <a:latin typeface="+mj-lt"/>
          <a:ea typeface="+mn-ea"/>
          <a:cs typeface="+mn-cs"/>
        </a:defRPr>
      </a:lvl1pPr>
      <a:lvl2pPr marL="0" indent="0" algn="l" defTabSz="914400" rtl="0" eaLnBrk="1" latinLnBrk="0" hangingPunct="1">
        <a:lnSpc>
          <a:spcPct val="90000"/>
        </a:lnSpc>
        <a:spcBef>
          <a:spcPts val="0"/>
        </a:spcBef>
        <a:spcAft>
          <a:spcPts val="2040"/>
        </a:spcAft>
        <a:buFont typeface="Arial" panose="020B0604020202020204" pitchFamily="34" charset="0"/>
        <a:buNone/>
        <a:defRPr sz="1800" kern="1200" cap="all" baseline="0">
          <a:solidFill>
            <a:schemeClr val="bg1"/>
          </a:solidFill>
          <a:latin typeface="+mn-lt"/>
          <a:ea typeface="+mn-ea"/>
          <a:cs typeface="+mn-cs"/>
        </a:defRPr>
      </a:lvl2pPr>
      <a:lvl3pPr marL="162000" indent="-162000" algn="l" defTabSz="914400" rtl="0" eaLnBrk="1" latinLnBrk="0" hangingPunct="1">
        <a:lnSpc>
          <a:spcPct val="90000"/>
        </a:lnSpc>
        <a:spcBef>
          <a:spcPts val="0"/>
        </a:spcBef>
        <a:spcAft>
          <a:spcPts val="2040"/>
        </a:spcAft>
        <a:buFont typeface="Arial" panose="020B0604020202020204" pitchFamily="34" charset="0"/>
        <a:buChar char="•"/>
        <a:defRPr sz="1800" kern="1200">
          <a:solidFill>
            <a:schemeClr val="bg1"/>
          </a:solidFill>
          <a:latin typeface="+mj-lt"/>
          <a:ea typeface="+mn-ea"/>
          <a:cs typeface="+mn-cs"/>
        </a:defRPr>
      </a:lvl3pPr>
      <a:lvl4pPr marL="324000" indent="-162000" algn="l" defTabSz="914400" rtl="0" eaLnBrk="1" latinLnBrk="0" hangingPunct="1">
        <a:lnSpc>
          <a:spcPct val="90000"/>
        </a:lnSpc>
        <a:spcBef>
          <a:spcPts val="0"/>
        </a:spcBef>
        <a:spcAft>
          <a:spcPts val="2040"/>
        </a:spcAft>
        <a:buFont typeface="Arial" panose="020B0604020202020204" pitchFamily="34" charset="0"/>
        <a:buChar char="•"/>
        <a:defRPr sz="1800" kern="1200">
          <a:solidFill>
            <a:schemeClr val="bg1"/>
          </a:solidFill>
          <a:latin typeface="+mj-lt"/>
          <a:ea typeface="+mn-ea"/>
          <a:cs typeface="+mn-cs"/>
        </a:defRPr>
      </a:lvl4pPr>
      <a:lvl5pPr marL="486000" indent="-162000" algn="l" defTabSz="914400" rtl="0" eaLnBrk="1" latinLnBrk="0" hangingPunct="1">
        <a:lnSpc>
          <a:spcPct val="90000"/>
        </a:lnSpc>
        <a:spcBef>
          <a:spcPts val="0"/>
        </a:spcBef>
        <a:spcAft>
          <a:spcPts val="2040"/>
        </a:spcAft>
        <a:buFont typeface="Arial" panose="020B0604020202020204" pitchFamily="34" charset="0"/>
        <a:buChar char="•"/>
        <a:defRPr sz="1800" kern="1200">
          <a:solidFill>
            <a:schemeClr val="bg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5ACBF0"/>
          </p15:clr>
        </p15:guide>
        <p15:guide id="2" pos="3840" userDrawn="1">
          <p15:clr>
            <a:srgbClr val="5ACBF0"/>
          </p15:clr>
        </p15:guide>
        <p15:guide id="3" pos="386" userDrawn="1">
          <p15:clr>
            <a:srgbClr val="5ACBF0"/>
          </p15:clr>
        </p15:guide>
        <p15:guide id="4" pos="7295" userDrawn="1">
          <p15:clr>
            <a:srgbClr val="5ACBF0"/>
          </p15:clr>
        </p15:guide>
        <p15:guide id="5" orient="horz" pos="290" userDrawn="1">
          <p15:clr>
            <a:srgbClr val="5ACBF0"/>
          </p15:clr>
        </p15:guide>
        <p15:guide id="6" orient="horz" pos="1139" userDrawn="1">
          <p15:clr>
            <a:srgbClr val="5ACBF0"/>
          </p15:clr>
        </p15:guide>
        <p15:guide id="7" orient="horz" pos="4032"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hyperlink" Target="https://samogaathome.blogspot.com/2008_06_01_archiv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wil.evans49@gmail.com"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hyperlink" Target="mailto:arees@wru.wales" TargetMode="External"/><Relationship Id="rId4" Type="http://schemas.openxmlformats.org/officeDocument/2006/relationships/hyperlink" Target="mailto:mvenn@wru.wal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A5EBA-806C-467A-8139-E3C190D96CB9}"/>
              </a:ext>
            </a:extLst>
          </p:cNvPr>
          <p:cNvSpPr>
            <a:spLocks noGrp="1"/>
          </p:cNvSpPr>
          <p:nvPr>
            <p:ph type="ctrTitle"/>
          </p:nvPr>
        </p:nvSpPr>
        <p:spPr>
          <a:xfrm>
            <a:off x="1365662" y="3336966"/>
            <a:ext cx="10248406" cy="2030681"/>
          </a:xfrm>
        </p:spPr>
        <p:txBody>
          <a:bodyPr anchor="ctr">
            <a:normAutofit/>
          </a:bodyPr>
          <a:lstStyle/>
          <a:p>
            <a:br>
              <a:rPr lang="en-GB" sz="2500" dirty="0"/>
            </a:br>
            <a:r>
              <a:rPr lang="en-GB" sz="4400" dirty="0"/>
              <a:t>REFEREE CONFERENCE 2023</a:t>
            </a:r>
            <a:br>
              <a:rPr lang="en-GB" sz="4400" dirty="0"/>
            </a:br>
            <a:r>
              <a:rPr lang="en-GB" sz="4400" dirty="0"/>
              <a:t>REPORT WRITING CPD</a:t>
            </a:r>
            <a:br>
              <a:rPr lang="en-GB" sz="4400" dirty="0"/>
            </a:br>
            <a:r>
              <a:rPr lang="en-GB" sz="4400" dirty="0"/>
              <a:t> </a:t>
            </a:r>
          </a:p>
        </p:txBody>
      </p:sp>
    </p:spTree>
    <p:extLst>
      <p:ext uri="{BB962C8B-B14F-4D97-AF65-F5344CB8AC3E}">
        <p14:creationId xmlns:p14="http://schemas.microsoft.com/office/powerpoint/2010/main" val="137552087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98DBD7-B464-100C-89CB-AC845DA3E0AF}"/>
              </a:ext>
            </a:extLst>
          </p:cNvPr>
          <p:cNvPicPr>
            <a:picLocks noChangeAspect="1"/>
          </p:cNvPicPr>
          <p:nvPr/>
        </p:nvPicPr>
        <p:blipFill>
          <a:blip r:embed="rId3"/>
          <a:stretch>
            <a:fillRect/>
          </a:stretch>
        </p:blipFill>
        <p:spPr>
          <a:xfrm>
            <a:off x="612775" y="1686296"/>
            <a:ext cx="10964921" cy="4757704"/>
          </a:xfrm>
          <a:prstGeom prst="rect">
            <a:avLst/>
          </a:prstGeom>
          <a:noFill/>
        </p:spPr>
      </p:pic>
      <p:sp>
        <p:nvSpPr>
          <p:cNvPr id="2" name="Slide Number Placeholder 1">
            <a:extLst>
              <a:ext uri="{FF2B5EF4-FFF2-40B4-BE49-F238E27FC236}">
                <a16:creationId xmlns:a16="http://schemas.microsoft.com/office/drawing/2014/main" id="{2400E1E7-CDB8-9499-73B3-D3C3000D7A3B}"/>
              </a:ext>
            </a:extLst>
          </p:cNvPr>
          <p:cNvSpPr>
            <a:spLocks noGrp="1"/>
          </p:cNvSpPr>
          <p:nvPr>
            <p:ph type="sldNum" sz="quarter" idx="12"/>
          </p:nvPr>
        </p:nvSpPr>
        <p:spPr>
          <a:xfrm>
            <a:off x="11590800" y="6444000"/>
            <a:ext cx="601200" cy="205200"/>
          </a:xfrm>
        </p:spPr>
        <p:txBody>
          <a:bodyPr anchor="ctr">
            <a:normAutofit/>
          </a:bodyPr>
          <a:lstStyle/>
          <a:p>
            <a:pPr>
              <a:spcAft>
                <a:spcPts val="600"/>
              </a:spcAft>
            </a:pPr>
            <a:fld id="{BAA6B2A5-E06A-4B92-96F1-71D38C62F6A6}" type="slidenum">
              <a:rPr lang="en-GB" smtClean="0"/>
              <a:pPr>
                <a:spcAft>
                  <a:spcPts val="600"/>
                </a:spcAft>
              </a:pPr>
              <a:t>10</a:t>
            </a:fld>
            <a:endParaRPr lang="en-GB"/>
          </a:p>
        </p:txBody>
      </p:sp>
    </p:spTree>
    <p:extLst>
      <p:ext uri="{BB962C8B-B14F-4D97-AF65-F5344CB8AC3E}">
        <p14:creationId xmlns:p14="http://schemas.microsoft.com/office/powerpoint/2010/main" val="428266438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35A974-3D69-2148-D100-C7776605B5D0}"/>
              </a:ext>
            </a:extLst>
          </p:cNvPr>
          <p:cNvSpPr>
            <a:spLocks noGrp="1"/>
          </p:cNvSpPr>
          <p:nvPr>
            <p:ph type="sldNum" sz="quarter" idx="12"/>
          </p:nvPr>
        </p:nvSpPr>
        <p:spPr/>
        <p:txBody>
          <a:bodyPr/>
          <a:lstStyle/>
          <a:p>
            <a:fld id="{BAA6B2A5-E06A-4B92-96F1-71D38C62F6A6}" type="slidenum">
              <a:rPr lang="en-GB" smtClean="0"/>
              <a:pPr/>
              <a:t>11</a:t>
            </a:fld>
            <a:endParaRPr lang="en-GB"/>
          </a:p>
        </p:txBody>
      </p:sp>
      <p:sp>
        <p:nvSpPr>
          <p:cNvPr id="3" name="Text Placeholder 2">
            <a:extLst>
              <a:ext uri="{FF2B5EF4-FFF2-40B4-BE49-F238E27FC236}">
                <a16:creationId xmlns:a16="http://schemas.microsoft.com/office/drawing/2014/main" id="{5BDB0669-C000-320C-33A0-7E32D9A673A1}"/>
              </a:ext>
            </a:extLst>
          </p:cNvPr>
          <p:cNvSpPr>
            <a:spLocks noGrp="1"/>
          </p:cNvSpPr>
          <p:nvPr>
            <p:ph type="body" sz="quarter" idx="13"/>
          </p:nvPr>
        </p:nvSpPr>
        <p:spPr/>
        <p:txBody>
          <a:bodyPr/>
          <a:lstStyle/>
          <a:p>
            <a:r>
              <a:rPr lang="en-US" sz="4000" dirty="0"/>
              <a:t>Examples of Ref reports</a:t>
            </a:r>
          </a:p>
          <a:p>
            <a:endParaRPr lang="en-US" sz="4000" dirty="0"/>
          </a:p>
          <a:p>
            <a:pPr algn="l"/>
            <a:r>
              <a:rPr lang="en-US" sz="1800" b="0" i="0" u="none" strike="noStrike" baseline="0" dirty="0">
                <a:latin typeface="Arial" panose="020B0604020202020204" pitchFamily="34" charset="0"/>
              </a:rPr>
              <a:t>1) A full on tough game where two teams were at each other from the start. </a:t>
            </a:r>
          </a:p>
          <a:p>
            <a:pPr algn="l"/>
            <a:r>
              <a:rPr lang="en-US" sz="1800" b="0" i="0" u="none" strike="noStrike" baseline="0" dirty="0">
                <a:latin typeface="Arial" panose="020B0604020202020204" pitchFamily="34" charset="0"/>
              </a:rPr>
              <a:t>On the 70-minute, after the whistle had blown for a penalty to </a:t>
            </a:r>
            <a:r>
              <a:rPr lang="en-US" sz="1800" b="0" i="0" u="none" strike="noStrike" baseline="0" dirty="0" err="1">
                <a:latin typeface="Arial" panose="020B0604020202020204" pitchFamily="34" charset="0"/>
              </a:rPr>
              <a:t>xxxxxx</a:t>
            </a:r>
            <a:r>
              <a:rPr lang="en-US" sz="1800" b="0" i="0" u="none" strike="noStrike" baseline="0" dirty="0">
                <a:latin typeface="Arial" panose="020B0604020202020204" pitchFamily="34" charset="0"/>
              </a:rPr>
              <a:t>, number x for </a:t>
            </a:r>
            <a:r>
              <a:rPr lang="en-US" sz="1800" b="0" i="0" u="none" strike="noStrike" baseline="0" dirty="0" err="1">
                <a:latin typeface="Arial" panose="020B0604020202020204" pitchFamily="34" charset="0"/>
              </a:rPr>
              <a:t>xxxxxxx</a:t>
            </a:r>
            <a:r>
              <a:rPr lang="en-US" sz="1800" b="0" i="0" u="none" strike="noStrike" baseline="0" dirty="0">
                <a:latin typeface="Arial" panose="020B0604020202020204" pitchFamily="34" charset="0"/>
              </a:rPr>
              <a:t>  </a:t>
            </a:r>
            <a:r>
              <a:rPr lang="en-US" sz="1800" b="0" i="0" u="none" strike="noStrike" baseline="0" dirty="0" err="1">
                <a:latin typeface="Arial" panose="020B0604020202020204" pitchFamily="34" charset="0"/>
              </a:rPr>
              <a:t>xxxxx</a:t>
            </a:r>
            <a:r>
              <a:rPr lang="en-US" sz="1800" b="0" i="0" u="none" strike="noStrike" baseline="0" dirty="0">
                <a:latin typeface="Arial" panose="020B0604020202020204" pitchFamily="34" charset="0"/>
              </a:rPr>
              <a:t>   </a:t>
            </a:r>
            <a:r>
              <a:rPr lang="en-US" sz="1800" b="0" i="0" u="none" strike="noStrike" baseline="0" dirty="0" err="1">
                <a:latin typeface="Arial" panose="020B0604020202020204" pitchFamily="34" charset="0"/>
              </a:rPr>
              <a:t>xxxxx</a:t>
            </a:r>
            <a:r>
              <a:rPr lang="en-US" sz="1800" b="0" i="0" u="none" strike="noStrike" baseline="0" dirty="0">
                <a:latin typeface="Arial" panose="020B0604020202020204" pitchFamily="34" charset="0"/>
              </a:rPr>
              <a:t>  punched a </a:t>
            </a:r>
            <a:r>
              <a:rPr lang="en-US" sz="1800" b="0" i="0" u="none" strike="noStrike" baseline="0" dirty="0" err="1">
                <a:latin typeface="Arial" panose="020B0604020202020204" pitchFamily="34" charset="0"/>
              </a:rPr>
              <a:t>xxxxxx</a:t>
            </a:r>
            <a:r>
              <a:rPr lang="en-US" sz="1800" b="0" i="0" u="none" strike="noStrike" baseline="0" dirty="0">
                <a:latin typeface="Arial" panose="020B0604020202020204" pitchFamily="34" charset="0"/>
              </a:rPr>
              <a:t> player whilst they were</a:t>
            </a:r>
          </a:p>
          <a:p>
            <a:pPr algn="l"/>
            <a:r>
              <a:rPr lang="en-GB" sz="1800" b="0" i="0" u="none" strike="noStrike" baseline="0" dirty="0">
                <a:latin typeface="Arial" panose="020B0604020202020204" pitchFamily="34" charset="0"/>
              </a:rPr>
              <a:t>on the floor.</a:t>
            </a:r>
          </a:p>
          <a:p>
            <a:pPr algn="l"/>
            <a:endParaRPr lang="en-GB" sz="1800" b="0" i="0" u="none" strike="noStrike" baseline="0" dirty="0">
              <a:latin typeface="Arial" panose="020B0604020202020204" pitchFamily="34" charset="0"/>
            </a:endParaRPr>
          </a:p>
          <a:p>
            <a:pPr algn="l"/>
            <a:endParaRPr lang="en-GB" sz="1800" dirty="0">
              <a:latin typeface="Arial" panose="020B0604020202020204" pitchFamily="34" charset="0"/>
            </a:endParaRPr>
          </a:p>
          <a:p>
            <a:pPr algn="l"/>
            <a:r>
              <a:rPr lang="en-US" sz="1800" b="0" i="0" u="none" strike="noStrike" baseline="0" dirty="0">
                <a:latin typeface="Arial" panose="020B0604020202020204" pitchFamily="34" charset="0"/>
              </a:rPr>
              <a:t>2) Tackle and counter ruck, between 22m and 10m into XXXXX half 78min stop start.</a:t>
            </a:r>
          </a:p>
          <a:p>
            <a:pPr algn="l"/>
            <a:r>
              <a:rPr lang="en-US" sz="1800" dirty="0">
                <a:latin typeface="Arial" panose="020B0604020202020204" pitchFamily="34" charset="0"/>
              </a:rPr>
              <a:t>XXXXXXXX     </a:t>
            </a:r>
            <a:r>
              <a:rPr lang="en-US" sz="1800" b="0" i="0" u="none" strike="noStrike" baseline="0" dirty="0">
                <a:latin typeface="Arial" panose="020B0604020202020204" pitchFamily="34" charset="0"/>
              </a:rPr>
              <a:t>engaged in physical retaliations. No clear view to who through first punch, only </a:t>
            </a:r>
            <a:r>
              <a:rPr lang="en-US" sz="1800" dirty="0">
                <a:latin typeface="Arial" panose="020B0604020202020204" pitchFamily="34" charset="0"/>
              </a:rPr>
              <a:t>XX </a:t>
            </a:r>
            <a:r>
              <a:rPr lang="en-US" sz="1800" b="0" i="0" u="none" strike="noStrike" baseline="0" dirty="0">
                <a:latin typeface="Arial" panose="020B0604020202020204" pitchFamily="34" charset="0"/>
              </a:rPr>
              <a:t>continued multiple punches towards upper body and head of opponent.</a:t>
            </a:r>
          </a:p>
          <a:p>
            <a:pPr algn="l"/>
            <a:endParaRPr lang="en-GB" dirty="0"/>
          </a:p>
        </p:txBody>
      </p:sp>
    </p:spTree>
    <p:extLst>
      <p:ext uri="{BB962C8B-B14F-4D97-AF65-F5344CB8AC3E}">
        <p14:creationId xmlns:p14="http://schemas.microsoft.com/office/powerpoint/2010/main" val="54267846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FAA5A2F-B445-10BD-E880-E19F69A45F50}"/>
              </a:ext>
            </a:extLst>
          </p:cNvPr>
          <p:cNvSpPr>
            <a:spLocks noGrp="1"/>
          </p:cNvSpPr>
          <p:nvPr>
            <p:ph type="title"/>
          </p:nvPr>
        </p:nvSpPr>
        <p:spPr>
          <a:xfrm>
            <a:off x="612775" y="460375"/>
            <a:ext cx="9733800" cy="792069"/>
          </a:xfrm>
        </p:spPr>
        <p:txBody>
          <a:bodyPr anchor="b">
            <a:normAutofit/>
          </a:bodyPr>
          <a:lstStyle/>
          <a:p>
            <a:r>
              <a:rPr lang="en-US" dirty="0">
                <a:solidFill>
                  <a:schemeClr val="tx1"/>
                </a:solidFill>
              </a:rPr>
              <a:t>Good referees report</a:t>
            </a:r>
          </a:p>
        </p:txBody>
      </p:sp>
      <p:sp>
        <p:nvSpPr>
          <p:cNvPr id="2" name="Slide Number Placeholder 1">
            <a:extLst>
              <a:ext uri="{FF2B5EF4-FFF2-40B4-BE49-F238E27FC236}">
                <a16:creationId xmlns:a16="http://schemas.microsoft.com/office/drawing/2014/main" id="{B42FCEC5-ED6F-F505-7A42-FA7ADCC8B209}"/>
              </a:ext>
            </a:extLst>
          </p:cNvPr>
          <p:cNvSpPr>
            <a:spLocks noGrp="1"/>
          </p:cNvSpPr>
          <p:nvPr>
            <p:ph type="sldNum" sz="quarter" idx="12"/>
          </p:nvPr>
        </p:nvSpPr>
        <p:spPr>
          <a:xfrm>
            <a:off x="11590800" y="6444000"/>
            <a:ext cx="601200" cy="205200"/>
          </a:xfrm>
        </p:spPr>
        <p:txBody>
          <a:bodyPr anchor="ctr">
            <a:normAutofit/>
          </a:bodyPr>
          <a:lstStyle/>
          <a:p>
            <a:pPr>
              <a:spcAft>
                <a:spcPts val="600"/>
              </a:spcAft>
            </a:pPr>
            <a:fld id="{BAA6B2A5-E06A-4B92-96F1-71D38C62F6A6}" type="slidenum">
              <a:rPr lang="en-GB" smtClean="0"/>
              <a:pPr>
                <a:spcAft>
                  <a:spcPts val="600"/>
                </a:spcAft>
              </a:pPr>
              <a:t>12</a:t>
            </a:fld>
            <a:endParaRPr lang="en-GB"/>
          </a:p>
        </p:txBody>
      </p:sp>
      <p:graphicFrame>
        <p:nvGraphicFramePr>
          <p:cNvPr id="5" name="Text Placeholder 2">
            <a:extLst>
              <a:ext uri="{FF2B5EF4-FFF2-40B4-BE49-F238E27FC236}">
                <a16:creationId xmlns:a16="http://schemas.microsoft.com/office/drawing/2014/main" id="{B32F2BCA-B281-B08A-EFA3-9C2DFE550104}"/>
              </a:ext>
            </a:extLst>
          </p:cNvPr>
          <p:cNvGraphicFramePr/>
          <p:nvPr>
            <p:extLst>
              <p:ext uri="{D42A27DB-BD31-4B8C-83A1-F6EECF244321}">
                <p14:modId xmlns:p14="http://schemas.microsoft.com/office/powerpoint/2010/main" val="1236314080"/>
              </p:ext>
            </p:extLst>
          </p:nvPr>
        </p:nvGraphicFramePr>
        <p:xfrm>
          <a:off x="612775" y="1808162"/>
          <a:ext cx="10964921" cy="4589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67443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491B582E-8678-E979-A3B4-FE13A3CF0162}"/>
              </a:ext>
            </a:extLst>
          </p:cNvPr>
          <p:cNvSpPr>
            <a:spLocks noGrp="1"/>
          </p:cNvSpPr>
          <p:nvPr>
            <p:ph type="title"/>
          </p:nvPr>
        </p:nvSpPr>
        <p:spPr>
          <a:xfrm>
            <a:off x="612775" y="460375"/>
            <a:ext cx="9733800" cy="792069"/>
          </a:xfrm>
        </p:spPr>
        <p:txBody>
          <a:bodyPr/>
          <a:lstStyle/>
          <a:p>
            <a:r>
              <a:rPr lang="en-US" dirty="0">
                <a:solidFill>
                  <a:schemeClr val="tx1"/>
                </a:solidFill>
              </a:rPr>
              <a:t>Continuation of good referees report </a:t>
            </a:r>
          </a:p>
        </p:txBody>
      </p:sp>
      <p:sp>
        <p:nvSpPr>
          <p:cNvPr id="2" name="Slide Number Placeholder 1">
            <a:extLst>
              <a:ext uri="{FF2B5EF4-FFF2-40B4-BE49-F238E27FC236}">
                <a16:creationId xmlns:a16="http://schemas.microsoft.com/office/drawing/2014/main" id="{1AED1FFC-E9BE-E190-1442-2C2699A6698B}"/>
              </a:ext>
            </a:extLst>
          </p:cNvPr>
          <p:cNvSpPr>
            <a:spLocks noGrp="1"/>
          </p:cNvSpPr>
          <p:nvPr>
            <p:ph type="sldNum" sz="quarter" idx="12"/>
          </p:nvPr>
        </p:nvSpPr>
        <p:spPr>
          <a:xfrm>
            <a:off x="11590800" y="6444000"/>
            <a:ext cx="601200" cy="205200"/>
          </a:xfrm>
        </p:spPr>
        <p:txBody>
          <a:bodyPr anchor="ctr">
            <a:normAutofit/>
          </a:bodyPr>
          <a:lstStyle/>
          <a:p>
            <a:pPr>
              <a:spcAft>
                <a:spcPts val="600"/>
              </a:spcAft>
            </a:pPr>
            <a:fld id="{BAA6B2A5-E06A-4B92-96F1-71D38C62F6A6}" type="slidenum">
              <a:rPr lang="en-GB" smtClean="0"/>
              <a:pPr>
                <a:spcAft>
                  <a:spcPts val="600"/>
                </a:spcAft>
              </a:pPr>
              <a:t>13</a:t>
            </a:fld>
            <a:endParaRPr lang="en-GB"/>
          </a:p>
        </p:txBody>
      </p:sp>
      <p:graphicFrame>
        <p:nvGraphicFramePr>
          <p:cNvPr id="15" name="Text Placeholder 2">
            <a:extLst>
              <a:ext uri="{FF2B5EF4-FFF2-40B4-BE49-F238E27FC236}">
                <a16:creationId xmlns:a16="http://schemas.microsoft.com/office/drawing/2014/main" id="{6781B249-9BB2-1AD7-6D78-571AE3E4EA78}"/>
              </a:ext>
            </a:extLst>
          </p:cNvPr>
          <p:cNvGraphicFramePr/>
          <p:nvPr>
            <p:extLst>
              <p:ext uri="{D42A27DB-BD31-4B8C-83A1-F6EECF244321}">
                <p14:modId xmlns:p14="http://schemas.microsoft.com/office/powerpoint/2010/main" val="1304083569"/>
              </p:ext>
            </p:extLst>
          </p:nvPr>
        </p:nvGraphicFramePr>
        <p:xfrm>
          <a:off x="612775" y="1808162"/>
          <a:ext cx="10964921" cy="4589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57492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96004E-4086-ED26-4DC6-4044801EE3F6}"/>
              </a:ext>
            </a:extLst>
          </p:cNvPr>
          <p:cNvSpPr>
            <a:spLocks noGrp="1"/>
          </p:cNvSpPr>
          <p:nvPr>
            <p:ph type="sldNum" sz="quarter" idx="12"/>
          </p:nvPr>
        </p:nvSpPr>
        <p:spPr/>
        <p:txBody>
          <a:bodyPr/>
          <a:lstStyle/>
          <a:p>
            <a:fld id="{BAA6B2A5-E06A-4B92-96F1-71D38C62F6A6}" type="slidenum">
              <a:rPr lang="en-GB" smtClean="0"/>
              <a:pPr/>
              <a:t>14</a:t>
            </a:fld>
            <a:endParaRPr lang="en-GB"/>
          </a:p>
        </p:txBody>
      </p:sp>
      <p:sp>
        <p:nvSpPr>
          <p:cNvPr id="3" name="Text Placeholder 2">
            <a:extLst>
              <a:ext uri="{FF2B5EF4-FFF2-40B4-BE49-F238E27FC236}">
                <a16:creationId xmlns:a16="http://schemas.microsoft.com/office/drawing/2014/main" id="{C11C9E21-40E4-267D-EE6D-5ADC7C3147EC}"/>
              </a:ext>
            </a:extLst>
          </p:cNvPr>
          <p:cNvSpPr>
            <a:spLocks noGrp="1"/>
          </p:cNvSpPr>
          <p:nvPr>
            <p:ph type="body" sz="quarter" idx="13"/>
          </p:nvPr>
        </p:nvSpPr>
        <p:spPr>
          <a:xfrm>
            <a:off x="694267" y="321733"/>
            <a:ext cx="10886546" cy="6079066"/>
          </a:xfrm>
        </p:spPr>
        <p:txBody>
          <a:bodyPr/>
          <a:lstStyle/>
          <a:p>
            <a:endParaRPr lang="en-US" dirty="0"/>
          </a:p>
          <a:p>
            <a:r>
              <a:rPr lang="en-US" dirty="0"/>
              <a:t>No ref no</a:t>
            </a:r>
          </a:p>
          <a:p>
            <a:r>
              <a:rPr lang="en-US" dirty="0"/>
              <a:t> game</a:t>
            </a:r>
            <a:endParaRPr lang="en-GB" dirty="0"/>
          </a:p>
        </p:txBody>
      </p:sp>
      <p:pic>
        <p:nvPicPr>
          <p:cNvPr id="5" name="Picture 4" descr="Cartoon a cartoon of a referee holding a red card&#10;&#10;Description automatically generated with medium confidence">
            <a:extLst>
              <a:ext uri="{FF2B5EF4-FFF2-40B4-BE49-F238E27FC236}">
                <a16:creationId xmlns:a16="http://schemas.microsoft.com/office/drawing/2014/main" id="{DC2561C8-A813-EDF9-AE16-49D59CA585F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11186" y="1048885"/>
            <a:ext cx="3077236" cy="5351915"/>
          </a:xfrm>
          <a:prstGeom prst="rect">
            <a:avLst/>
          </a:prstGeom>
        </p:spPr>
      </p:pic>
      <p:sp>
        <p:nvSpPr>
          <p:cNvPr id="6" name="TextBox 5">
            <a:extLst>
              <a:ext uri="{FF2B5EF4-FFF2-40B4-BE49-F238E27FC236}">
                <a16:creationId xmlns:a16="http://schemas.microsoft.com/office/drawing/2014/main" id="{3913DBE5-0CB9-3640-55BA-878FC4417CDC}"/>
              </a:ext>
            </a:extLst>
          </p:cNvPr>
          <p:cNvSpPr txBox="1"/>
          <p:nvPr/>
        </p:nvSpPr>
        <p:spPr>
          <a:xfrm>
            <a:off x="4128552" y="5240676"/>
            <a:ext cx="2352675" cy="138499"/>
          </a:xfrm>
          <a:prstGeom prst="rect">
            <a:avLst/>
          </a:prstGeom>
          <a:noFill/>
        </p:spPr>
        <p:txBody>
          <a:bodyPr wrap="square" lIns="0" tIns="0" rIns="0" bIns="0" rtlCol="0">
            <a:spAutoFit/>
          </a:bodyPr>
          <a:lstStyle/>
          <a:p>
            <a:r>
              <a:rPr lang="en-GB" sz="900"/>
              <a:t>T</a:t>
            </a:r>
            <a:endParaRPr lang="en-GB" sz="900" dirty="0"/>
          </a:p>
        </p:txBody>
      </p:sp>
    </p:spTree>
    <p:extLst>
      <p:ext uri="{BB962C8B-B14F-4D97-AF65-F5344CB8AC3E}">
        <p14:creationId xmlns:p14="http://schemas.microsoft.com/office/powerpoint/2010/main" val="280649803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5D2EF-FEA1-4DAD-AAE2-2A227804A8A1}"/>
              </a:ext>
            </a:extLst>
          </p:cNvPr>
          <p:cNvSpPr>
            <a:spLocks noGrp="1"/>
          </p:cNvSpPr>
          <p:nvPr>
            <p:ph type="title"/>
          </p:nvPr>
        </p:nvSpPr>
        <p:spPr/>
        <p:txBody>
          <a:bodyPr/>
          <a:lstStyle/>
          <a:p>
            <a:r>
              <a:rPr lang="en-GB" b="1" dirty="0">
                <a:effectLst>
                  <a:outerShdw blurRad="38100" dist="38100" dir="2700000" algn="tl">
                    <a:srgbClr val="000000">
                      <a:alpha val="43137"/>
                    </a:srgbClr>
                  </a:outerShdw>
                </a:effectLst>
              </a:rPr>
              <a:t>Key contacts</a:t>
            </a:r>
          </a:p>
        </p:txBody>
      </p:sp>
      <p:sp>
        <p:nvSpPr>
          <p:cNvPr id="3" name="Content Placeholder 2">
            <a:extLst>
              <a:ext uri="{FF2B5EF4-FFF2-40B4-BE49-F238E27FC236}">
                <a16:creationId xmlns:a16="http://schemas.microsoft.com/office/drawing/2014/main" id="{358EA5E8-2E3B-4900-9D95-00D225CA7D12}"/>
              </a:ext>
            </a:extLst>
          </p:cNvPr>
          <p:cNvSpPr>
            <a:spLocks noGrp="1"/>
          </p:cNvSpPr>
          <p:nvPr>
            <p:ph idx="1"/>
          </p:nvPr>
        </p:nvSpPr>
        <p:spPr>
          <a:xfrm>
            <a:off x="468935" y="1994794"/>
            <a:ext cx="5860597" cy="2868412"/>
          </a:xfrm>
        </p:spPr>
        <p:txBody>
          <a:bodyPr/>
          <a:lstStyle/>
          <a:p>
            <a:r>
              <a:rPr lang="en-GB" sz="2800" b="1" dirty="0">
                <a:effectLst>
                  <a:outerShdw blurRad="38100" dist="38100" dir="2700000" algn="tl">
                    <a:srgbClr val="000000">
                      <a:alpha val="43137"/>
                    </a:srgbClr>
                  </a:outerShdw>
                </a:effectLst>
              </a:rPr>
              <a:t>WSRUR Disciplinary Support</a:t>
            </a:r>
          </a:p>
          <a:p>
            <a:r>
              <a:rPr lang="en-GB" sz="2800" dirty="0">
                <a:effectLst>
                  <a:outerShdw blurRad="38100" dist="38100" dir="2700000" algn="tl">
                    <a:srgbClr val="000000">
                      <a:alpha val="43137"/>
                    </a:srgbClr>
                  </a:outerShdw>
                </a:effectLst>
              </a:rPr>
              <a:t>Wil Evans </a:t>
            </a:r>
            <a:r>
              <a:rPr lang="en-GB" sz="2800" dirty="0"/>
              <a:t>- </a:t>
            </a:r>
            <a:r>
              <a:rPr lang="en-GB" sz="2800" dirty="0">
                <a:hlinkClick r:id="rId3">
                  <a:extLst>
                    <a:ext uri="{A12FA001-AC4F-418D-AE19-62706E023703}">
                      <ahyp:hlinkClr xmlns:ahyp="http://schemas.microsoft.com/office/drawing/2018/hyperlinkcolor" val="tx"/>
                    </a:ext>
                  </a:extLst>
                </a:hlinkClick>
              </a:rPr>
              <a:t>wil.evans49@gmail.com</a:t>
            </a:r>
            <a:endParaRPr lang="en-GB" sz="2800" dirty="0"/>
          </a:p>
          <a:p>
            <a:endParaRPr lang="en-GB" sz="2000" dirty="0"/>
          </a:p>
          <a:p>
            <a:r>
              <a:rPr lang="en-GB" sz="2400" b="1" dirty="0">
                <a:effectLst>
                  <a:outerShdw blurRad="38100" dist="38100" dir="2700000" algn="tl">
                    <a:srgbClr val="000000">
                      <a:alpha val="43137"/>
                    </a:srgbClr>
                  </a:outerShdw>
                </a:effectLst>
              </a:rPr>
              <a:t>WRU Referee Support</a:t>
            </a:r>
          </a:p>
          <a:p>
            <a:pPr marL="285750" marR="0" lvl="0" indent="-28575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mn-cs"/>
              </a:rPr>
              <a:t>Sean Brickell – </a:t>
            </a: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Calibri" panose="020F0502020204030204" pitchFamily="34" charset="0"/>
                <a:cs typeface="+mn-cs"/>
              </a:rPr>
              <a:t>07900 941912</a:t>
            </a: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mn-cs"/>
            </a:endParaRPr>
          </a:p>
          <a:p>
            <a:pPr marL="285750" marR="0" lvl="0" indent="-28575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Calibri" panose="020F0502020204030204" pitchFamily="34" charset="0"/>
                <a:cs typeface="+mn-cs"/>
              </a:rPr>
              <a:t>Jon Mason – 07867 189951</a:t>
            </a:r>
          </a:p>
          <a:p>
            <a:pPr marL="285750" marR="0" lvl="0" indent="-28575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Calibri" panose="020F0502020204030204" pitchFamily="34" charset="0"/>
                <a:cs typeface="+mn-cs"/>
              </a:rPr>
              <a:t>Paul Adams - 07725 069252</a:t>
            </a: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mn-cs"/>
            </a:endParaRPr>
          </a:p>
          <a:p>
            <a:endParaRPr lang="en-GB" sz="2000" dirty="0"/>
          </a:p>
          <a:p>
            <a:endParaRPr lang="en-GB" sz="2000" b="1"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E73CB2D0-48C5-4534-88F6-696A61EC59D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A6B2A5-E06A-4B92-96F1-71D38C62F6A6}" type="slidenum">
              <a:rPr kumimoji="0" lang="en-GB" sz="1200" b="0" i="0" u="none" strike="noStrike" kern="1200" cap="none" spc="0" normalizeH="0" baseline="0" noProof="0" smtClean="0">
                <a:ln>
                  <a:noFill/>
                </a:ln>
                <a:solidFill>
                  <a:prstClr val="white"/>
                </a:solidFill>
                <a:effectLst/>
                <a:uLnTx/>
                <a:uFillTx/>
                <a:latin typeface="Choplin Extra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white"/>
              </a:solidFill>
              <a:effectLst/>
              <a:uLnTx/>
              <a:uFillTx/>
              <a:latin typeface="Choplin ExtraLight"/>
              <a:ea typeface="+mn-ea"/>
              <a:cs typeface="+mn-cs"/>
            </a:endParaRPr>
          </a:p>
        </p:txBody>
      </p:sp>
      <p:sp>
        <p:nvSpPr>
          <p:cNvPr id="5" name="Text Placeholder 4">
            <a:extLst>
              <a:ext uri="{FF2B5EF4-FFF2-40B4-BE49-F238E27FC236}">
                <a16:creationId xmlns:a16="http://schemas.microsoft.com/office/drawing/2014/main" id="{FB3FA883-4064-4626-965A-3E5608BE433F}"/>
              </a:ext>
            </a:extLst>
          </p:cNvPr>
          <p:cNvSpPr>
            <a:spLocks noGrp="1"/>
          </p:cNvSpPr>
          <p:nvPr>
            <p:ph type="body" sz="quarter" idx="14"/>
          </p:nvPr>
        </p:nvSpPr>
        <p:spPr/>
        <p:txBody>
          <a:bodyPr/>
          <a:lstStyle/>
          <a:p>
            <a:endParaRPr lang="en-GB"/>
          </a:p>
        </p:txBody>
      </p:sp>
      <p:sp>
        <p:nvSpPr>
          <p:cNvPr id="8" name="TextBox 7">
            <a:extLst>
              <a:ext uri="{FF2B5EF4-FFF2-40B4-BE49-F238E27FC236}">
                <a16:creationId xmlns:a16="http://schemas.microsoft.com/office/drawing/2014/main" id="{DB0D4111-BD33-7248-A37B-C9B176908B49}"/>
              </a:ext>
            </a:extLst>
          </p:cNvPr>
          <p:cNvSpPr txBox="1"/>
          <p:nvPr/>
        </p:nvSpPr>
        <p:spPr>
          <a:xfrm>
            <a:off x="6329532" y="1702926"/>
            <a:ext cx="5117429" cy="4100284"/>
          </a:xfrm>
          <a:prstGeom prst="rect">
            <a:avLst/>
          </a:prstGeom>
          <a:noFill/>
        </p:spPr>
        <p:txBody>
          <a:bodyPr wrap="square" lIns="0" tIns="0" rIns="0" bIns="0" rtlCol="0">
            <a:noAutofit/>
          </a:bodyPr>
          <a:lstStyle/>
          <a:p>
            <a:r>
              <a:rPr lang="en-GB" sz="2800" b="1" dirty="0">
                <a:solidFill>
                  <a:schemeClr val="bg1"/>
                </a:solidFill>
                <a:effectLst>
                  <a:outerShdw blurRad="38100" dist="38100" dir="2700000" algn="tl">
                    <a:srgbClr val="000000">
                      <a:alpha val="43137"/>
                    </a:srgbClr>
                  </a:outerShdw>
                </a:effectLst>
                <a:latin typeface="+mj-lt"/>
              </a:rPr>
              <a:t>WRU Policy and Integrity</a:t>
            </a:r>
          </a:p>
          <a:p>
            <a:r>
              <a:rPr lang="en-GB" sz="2800" u="sng" dirty="0" err="1">
                <a:solidFill>
                  <a:schemeClr val="bg1"/>
                </a:solidFill>
                <a:effectLst>
                  <a:outerShdw blurRad="38100" dist="38100" dir="2700000" algn="tl">
                    <a:srgbClr val="000000">
                      <a:alpha val="43137"/>
                    </a:srgbClr>
                  </a:outerShdw>
                </a:effectLst>
                <a:latin typeface="+mj-lt"/>
              </a:rPr>
              <a:t>disciplinarydept@wru.wales</a:t>
            </a:r>
            <a:endParaRPr lang="en-GB" sz="2800" u="sng" dirty="0">
              <a:solidFill>
                <a:schemeClr val="bg1"/>
              </a:solidFill>
              <a:effectLst>
                <a:outerShdw blurRad="38100" dist="38100" dir="2700000" algn="tl">
                  <a:srgbClr val="000000">
                    <a:alpha val="43137"/>
                  </a:srgbClr>
                </a:outerShdw>
              </a:effectLst>
              <a:latin typeface="+mj-lt"/>
            </a:endParaRPr>
          </a:p>
          <a:p>
            <a:endParaRPr lang="en-GB" sz="2800" b="1" dirty="0">
              <a:solidFill>
                <a:schemeClr val="bg1"/>
              </a:solidFill>
              <a:effectLst>
                <a:outerShdw blurRad="38100" dist="38100" dir="2700000" algn="tl">
                  <a:srgbClr val="000000">
                    <a:alpha val="43137"/>
                  </a:srgbClr>
                </a:outerShdw>
              </a:effectLst>
              <a:latin typeface="+mj-lt"/>
            </a:endParaRPr>
          </a:p>
          <a:p>
            <a:r>
              <a:rPr lang="en-GB" sz="2800" dirty="0">
                <a:solidFill>
                  <a:schemeClr val="bg1"/>
                </a:solidFill>
                <a:effectLst>
                  <a:outerShdw blurRad="38100" dist="38100" dir="2700000" algn="tl">
                    <a:srgbClr val="000000">
                      <a:alpha val="43137"/>
                    </a:srgbClr>
                  </a:outerShdw>
                </a:effectLst>
                <a:latin typeface="+mj-lt"/>
              </a:rPr>
              <a:t>Leah Thomas </a:t>
            </a:r>
            <a:r>
              <a:rPr lang="en-GB" sz="2800" u="sng" dirty="0" err="1">
                <a:solidFill>
                  <a:schemeClr val="bg1"/>
                </a:solidFill>
                <a:effectLst>
                  <a:outerShdw blurRad="38100" dist="38100" dir="2700000" algn="tl">
                    <a:srgbClr val="000000">
                      <a:alpha val="43137"/>
                    </a:srgbClr>
                  </a:outerShdw>
                </a:effectLst>
                <a:latin typeface="+mj-lt"/>
              </a:rPr>
              <a:t>lthomas@wru.wales</a:t>
            </a:r>
            <a:r>
              <a:rPr lang="en-GB" sz="2800" u="sng" dirty="0">
                <a:solidFill>
                  <a:schemeClr val="bg1"/>
                </a:solidFill>
                <a:effectLst>
                  <a:outerShdw blurRad="38100" dist="38100" dir="2700000" algn="tl">
                    <a:srgbClr val="000000">
                      <a:alpha val="43137"/>
                    </a:srgbClr>
                  </a:outerShdw>
                </a:effectLst>
                <a:latin typeface="+mj-lt"/>
              </a:rPr>
              <a:t> </a:t>
            </a:r>
          </a:p>
          <a:p>
            <a:r>
              <a:rPr lang="en-GB" sz="2800" dirty="0">
                <a:solidFill>
                  <a:schemeClr val="bg1"/>
                </a:solidFill>
                <a:effectLst>
                  <a:outerShdw blurRad="38100" dist="38100" dir="2700000" algn="tl">
                    <a:srgbClr val="000000">
                      <a:alpha val="43137"/>
                    </a:srgbClr>
                  </a:outerShdw>
                </a:effectLst>
                <a:latin typeface="+mj-lt"/>
              </a:rPr>
              <a:t>Mandi Venn  </a:t>
            </a:r>
            <a:r>
              <a:rPr lang="en-GB" sz="2800" dirty="0" err="1">
                <a:solidFill>
                  <a:schemeClr val="bg1"/>
                </a:solidFill>
                <a:effectLst>
                  <a:outerShdw blurRad="38100" dist="38100" dir="2700000" algn="tl">
                    <a:srgbClr val="000000">
                      <a:alpha val="43137"/>
                    </a:srgbClr>
                  </a:outerShdw>
                </a:effectLst>
                <a:latin typeface="+mj-lt"/>
                <a:hlinkClick r:id="rId4">
                  <a:extLst>
                    <a:ext uri="{A12FA001-AC4F-418D-AE19-62706E023703}">
                      <ahyp:hlinkClr xmlns:ahyp="http://schemas.microsoft.com/office/drawing/2018/hyperlinkcolor" val="tx"/>
                    </a:ext>
                  </a:extLst>
                </a:hlinkClick>
              </a:rPr>
              <a:t>mvenn@wru.wales</a:t>
            </a:r>
            <a:endParaRPr lang="en-GB" sz="2800" dirty="0">
              <a:solidFill>
                <a:schemeClr val="bg1"/>
              </a:solidFill>
              <a:effectLst>
                <a:outerShdw blurRad="38100" dist="38100" dir="2700000" algn="tl">
                  <a:srgbClr val="000000">
                    <a:alpha val="43137"/>
                  </a:srgbClr>
                </a:outerShdw>
              </a:effectLst>
              <a:latin typeface="+mj-lt"/>
            </a:endParaRPr>
          </a:p>
          <a:p>
            <a:r>
              <a:rPr lang="en-GB" sz="2800" dirty="0">
                <a:solidFill>
                  <a:schemeClr val="bg1"/>
                </a:solidFill>
                <a:effectLst>
                  <a:outerShdw blurRad="38100" dist="38100" dir="2700000" algn="tl">
                    <a:srgbClr val="000000">
                      <a:alpha val="43137"/>
                    </a:srgbClr>
                  </a:outerShdw>
                </a:effectLst>
                <a:latin typeface="+mj-lt"/>
              </a:rPr>
              <a:t>Tony Rees  </a:t>
            </a:r>
            <a:r>
              <a:rPr lang="en-GB" sz="2800" dirty="0" err="1">
                <a:solidFill>
                  <a:schemeClr val="bg1"/>
                </a:solidFill>
                <a:effectLst>
                  <a:outerShdw blurRad="38100" dist="38100" dir="2700000" algn="tl">
                    <a:srgbClr val="000000">
                      <a:alpha val="43137"/>
                    </a:srgbClr>
                  </a:outerShdw>
                </a:effectLst>
                <a:latin typeface="+mj-lt"/>
                <a:hlinkClick r:id="rId5">
                  <a:extLst>
                    <a:ext uri="{A12FA001-AC4F-418D-AE19-62706E023703}">
                      <ahyp:hlinkClr xmlns:ahyp="http://schemas.microsoft.com/office/drawing/2018/hyperlinkcolor" val="tx"/>
                    </a:ext>
                  </a:extLst>
                </a:hlinkClick>
              </a:rPr>
              <a:t>arees@wru.wales</a:t>
            </a:r>
            <a:r>
              <a:rPr lang="en-GB" sz="2800" dirty="0">
                <a:solidFill>
                  <a:schemeClr val="bg1"/>
                </a:solidFill>
                <a:effectLst>
                  <a:outerShdw blurRad="38100" dist="38100" dir="2700000" algn="tl">
                    <a:srgbClr val="000000">
                      <a:alpha val="43137"/>
                    </a:srgbClr>
                  </a:outerShdw>
                </a:effectLst>
                <a:latin typeface="+mj-lt"/>
              </a:rPr>
              <a:t> </a:t>
            </a:r>
          </a:p>
          <a:p>
            <a:endParaRPr lang="en-GB" sz="2000" dirty="0">
              <a:solidFill>
                <a:schemeClr val="bg1"/>
              </a:solidFill>
              <a:effectLst>
                <a:outerShdw blurRad="38100" dist="38100" dir="2700000" algn="tl">
                  <a:srgbClr val="000000">
                    <a:alpha val="43137"/>
                  </a:srgbClr>
                </a:outerShdw>
              </a:effectLst>
              <a:latin typeface="+mj-lt"/>
            </a:endParaRPr>
          </a:p>
          <a:p>
            <a:pPr marL="285750" indent="-285750">
              <a:buFont typeface="Arial" panose="020B0604020202020204" pitchFamily="34" charset="0"/>
              <a:buChar char="•"/>
            </a:pPr>
            <a:endParaRPr lang="en-GB" sz="2000" dirty="0">
              <a:solidFill>
                <a:schemeClr val="bg1"/>
              </a:solidFill>
              <a:effectLst>
                <a:outerShdw blurRad="38100" dist="38100" dir="2700000" algn="tl">
                  <a:srgbClr val="000000">
                    <a:alpha val="43137"/>
                  </a:srgbClr>
                </a:outerShdw>
              </a:effectLst>
              <a:latin typeface="+mj-lt"/>
            </a:endParaRPr>
          </a:p>
          <a:p>
            <a:r>
              <a:rPr lang="en-GB" sz="2400" b="1" dirty="0">
                <a:solidFill>
                  <a:schemeClr val="bg1"/>
                </a:solidFill>
                <a:effectLst>
                  <a:outerShdw blurRad="38100" dist="38100" dir="2700000" algn="tl">
                    <a:srgbClr val="000000">
                      <a:alpha val="43137"/>
                    </a:srgbClr>
                  </a:outerShdw>
                </a:effectLst>
                <a:latin typeface="+mj-lt"/>
              </a:rPr>
              <a:t>WRU Integrity Line </a:t>
            </a:r>
          </a:p>
          <a:p>
            <a:pPr lvl="0">
              <a:lnSpc>
                <a:spcPct val="90000"/>
              </a:lnSpc>
              <a:defRPr/>
            </a:pPr>
            <a:r>
              <a:rPr lang="en-GB" sz="2400" cap="all" dirty="0">
                <a:solidFill>
                  <a:schemeClr val="bg1"/>
                </a:solidFill>
                <a:effectLst>
                  <a:outerShdw blurRad="38100" dist="38100" dir="2700000" algn="tl">
                    <a:srgbClr val="000000">
                      <a:alpha val="43137"/>
                    </a:srgbClr>
                  </a:outerShdw>
                </a:effectLst>
                <a:latin typeface="+mj-lt"/>
              </a:rPr>
              <a:t>Telephone - 029 20 822 200 </a:t>
            </a:r>
          </a:p>
          <a:p>
            <a:pPr lvl="0">
              <a:lnSpc>
                <a:spcPct val="90000"/>
              </a:lnSpc>
              <a:defRPr/>
            </a:pPr>
            <a:endParaRPr lang="en-GB" sz="2400" u="sng" cap="all" dirty="0">
              <a:solidFill>
                <a:schemeClr val="bg1"/>
              </a:solidFill>
              <a:effectLst>
                <a:outerShdw blurRad="38100" dist="38100" dir="2700000" algn="tl">
                  <a:srgbClr val="000000">
                    <a:alpha val="43137"/>
                  </a:srgbClr>
                </a:outerShdw>
              </a:effectLst>
            </a:endParaRPr>
          </a:p>
          <a:p>
            <a:pPr lvl="0">
              <a:lnSpc>
                <a:spcPct val="90000"/>
              </a:lnSpc>
              <a:defRPr/>
            </a:pPr>
            <a:r>
              <a:rPr lang="en-GB" sz="2400" u="sng" cap="all" dirty="0">
                <a:solidFill>
                  <a:schemeClr val="bg1"/>
                </a:solidFill>
                <a:effectLst>
                  <a:outerShdw blurRad="38100" dist="38100" dir="2700000" algn="tl">
                    <a:srgbClr val="000000">
                      <a:alpha val="43137"/>
                    </a:srgbClr>
                  </a:outerShdw>
                </a:effectLst>
                <a:latin typeface="+mj-lt"/>
              </a:rPr>
              <a:t>E-mail – </a:t>
            </a:r>
            <a:r>
              <a:rPr lang="en-GB" sz="2400" u="sng" cap="all" dirty="0" err="1">
                <a:solidFill>
                  <a:schemeClr val="bg1"/>
                </a:solidFill>
                <a:effectLst>
                  <a:outerShdw blurRad="38100" dist="38100" dir="2700000" algn="tl">
                    <a:srgbClr val="000000">
                      <a:alpha val="43137"/>
                    </a:srgbClr>
                  </a:outerShdw>
                </a:effectLst>
                <a:latin typeface="+mj-lt"/>
              </a:rPr>
              <a:t>integrity@wru.wales</a:t>
            </a:r>
            <a:endParaRPr lang="en-GB" sz="2400" u="sng" cap="all" dirty="0">
              <a:solidFill>
                <a:schemeClr val="bg1"/>
              </a:solidFill>
              <a:effectLst>
                <a:outerShdw blurRad="38100" dist="38100" dir="2700000" algn="tl">
                  <a:srgbClr val="000000">
                    <a:alpha val="43137"/>
                  </a:srgbClr>
                </a:outerShdw>
              </a:effectLst>
              <a:latin typeface="+mj-lt"/>
            </a:endParaRPr>
          </a:p>
          <a:p>
            <a:pPr>
              <a:lnSpc>
                <a:spcPct val="90000"/>
              </a:lnSpc>
            </a:pPr>
            <a:endParaRPr lang="en-US" sz="2000" dirty="0">
              <a:solidFill>
                <a:schemeClr val="bg1"/>
              </a:solidFill>
            </a:endParaRPr>
          </a:p>
        </p:txBody>
      </p:sp>
    </p:spTree>
    <p:extLst>
      <p:ext uri="{BB962C8B-B14F-4D97-AF65-F5344CB8AC3E}">
        <p14:creationId xmlns:p14="http://schemas.microsoft.com/office/powerpoint/2010/main" val="27837827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B43457-72F7-4392-9E51-3FDAB98AAE33}"/>
              </a:ext>
            </a:extLst>
          </p:cNvPr>
          <p:cNvSpPr>
            <a:spLocks noGrp="1"/>
          </p:cNvSpPr>
          <p:nvPr>
            <p:ph type="sldNum" sz="quarter" idx="12"/>
          </p:nvPr>
        </p:nvSpPr>
        <p:spPr/>
        <p:txBody>
          <a:bodyPr/>
          <a:lstStyle/>
          <a:p>
            <a:fld id="{BAA6B2A5-E06A-4B92-96F1-71D38C62F6A6}" type="slidenum">
              <a:rPr lang="en-GB" smtClean="0"/>
              <a:pPr/>
              <a:t>2</a:t>
            </a:fld>
            <a:endParaRPr lang="en-GB"/>
          </a:p>
        </p:txBody>
      </p:sp>
      <p:sp>
        <p:nvSpPr>
          <p:cNvPr id="3" name="Text Placeholder 2">
            <a:extLst>
              <a:ext uri="{FF2B5EF4-FFF2-40B4-BE49-F238E27FC236}">
                <a16:creationId xmlns:a16="http://schemas.microsoft.com/office/drawing/2014/main" id="{BDE47D0E-C4E6-4158-9878-41E92DAD64DC}"/>
              </a:ext>
            </a:extLst>
          </p:cNvPr>
          <p:cNvSpPr>
            <a:spLocks noGrp="1"/>
          </p:cNvSpPr>
          <p:nvPr>
            <p:ph type="body" sz="quarter" idx="13"/>
          </p:nvPr>
        </p:nvSpPr>
        <p:spPr/>
        <p:txBody>
          <a:bodyPr/>
          <a:lstStyle/>
          <a:p>
            <a:endParaRPr lang="en-US" b="0" i="0" dirty="0">
              <a:solidFill>
                <a:srgbClr val="333333"/>
              </a:solidFill>
              <a:effectLst/>
              <a:latin typeface="Gravity Regular"/>
            </a:endParaRPr>
          </a:p>
          <a:p>
            <a:endParaRPr lang="en-GB" dirty="0"/>
          </a:p>
        </p:txBody>
      </p:sp>
      <p:sp>
        <p:nvSpPr>
          <p:cNvPr id="5" name="TextBox 4">
            <a:extLst>
              <a:ext uri="{FF2B5EF4-FFF2-40B4-BE49-F238E27FC236}">
                <a16:creationId xmlns:a16="http://schemas.microsoft.com/office/drawing/2014/main" id="{BE0FD790-6860-0C50-D449-46CE35DE1AC7}"/>
              </a:ext>
            </a:extLst>
          </p:cNvPr>
          <p:cNvSpPr txBox="1"/>
          <p:nvPr/>
        </p:nvSpPr>
        <p:spPr>
          <a:xfrm>
            <a:off x="1589391" y="457200"/>
            <a:ext cx="10410825" cy="1384995"/>
          </a:xfrm>
          <a:prstGeom prst="rect">
            <a:avLst/>
          </a:prstGeom>
          <a:noFill/>
        </p:spPr>
        <p:txBody>
          <a:bodyPr wrap="square">
            <a:spAutoFit/>
          </a:bodyPr>
          <a:lstStyle/>
          <a:p>
            <a:r>
              <a:rPr lang="en-GB" sz="2800" b="1" u="sng" kern="100" dirty="0">
                <a:effectLst/>
                <a:latin typeface="Calibri" panose="020F0502020204030204" pitchFamily="34" charset="0"/>
                <a:ea typeface="Calibri" panose="020F0502020204030204" pitchFamily="34" charset="0"/>
                <a:cs typeface="Times New Roman" panose="02020603050405020304" pitchFamily="18" charset="0"/>
              </a:rPr>
              <a:t>TRAINING OBJECTIVES </a:t>
            </a:r>
          </a:p>
          <a:p>
            <a:r>
              <a:rPr lang="en-GB" sz="2800" u="sng" kern="100" dirty="0">
                <a:effectLst/>
                <a:latin typeface="Calibri" panose="020F0502020204030204" pitchFamily="34" charset="0"/>
                <a:ea typeface="Calibri" panose="020F0502020204030204" pitchFamily="34" charset="0"/>
                <a:cs typeface="Calibri" panose="020F0502020204030204" pitchFamily="34" charset="0"/>
              </a:rPr>
              <a:t>Report Writing CPD session for Referees</a:t>
            </a:r>
            <a:br>
              <a:rPr lang="en-GB" sz="2800" u="sng" kern="100" dirty="0">
                <a:effectLst/>
                <a:latin typeface="Calibri" panose="020F0502020204030204" pitchFamily="34" charset="0"/>
                <a:ea typeface="Calibri" panose="020F0502020204030204" pitchFamily="34" charset="0"/>
                <a:cs typeface="Calibri" panose="020F0502020204030204" pitchFamily="34" charset="0"/>
              </a:rPr>
            </a:br>
            <a:endParaRPr lang="en-GB" sz="2800" dirty="0"/>
          </a:p>
        </p:txBody>
      </p:sp>
      <p:sp>
        <p:nvSpPr>
          <p:cNvPr id="7" name="TextBox 6">
            <a:extLst>
              <a:ext uri="{FF2B5EF4-FFF2-40B4-BE49-F238E27FC236}">
                <a16:creationId xmlns:a16="http://schemas.microsoft.com/office/drawing/2014/main" id="{E1438DF2-F7DF-F945-236E-8877F83D65D4}"/>
              </a:ext>
            </a:extLst>
          </p:cNvPr>
          <p:cNvSpPr txBox="1"/>
          <p:nvPr/>
        </p:nvSpPr>
        <p:spPr>
          <a:xfrm>
            <a:off x="685800" y="1499681"/>
            <a:ext cx="10410825" cy="4660828"/>
          </a:xfrm>
          <a:prstGeom prst="rect">
            <a:avLst/>
          </a:prstGeom>
          <a:noFill/>
        </p:spPr>
        <p:txBody>
          <a:bodyPr wrap="square">
            <a:spAutoFit/>
          </a:bodyPr>
          <a:lstStyle/>
          <a:p>
            <a:pPr marL="228600">
              <a:lnSpc>
                <a:spcPct val="107000"/>
              </a:lnSpc>
              <a:spcAft>
                <a:spcPts val="800"/>
              </a:spcAft>
            </a:pPr>
            <a:endParaRPr lang="en-GB" sz="2400" kern="0" dirty="0">
              <a:effectLst/>
            </a:endParaRPr>
          </a:p>
          <a:p>
            <a:pPr marL="228600">
              <a:lnSpc>
                <a:spcPct val="107000"/>
              </a:lnSpc>
              <a:spcAft>
                <a:spcPts val="800"/>
              </a:spcAft>
            </a:pPr>
            <a:r>
              <a:rPr lang="en-GB" sz="2400" kern="0" dirty="0">
                <a:effectLst/>
              </a:rPr>
              <a:t>Provide you with best evidence within a Referee Report</a:t>
            </a:r>
          </a:p>
          <a:p>
            <a:pPr marL="228600">
              <a:lnSpc>
                <a:spcPct val="107000"/>
              </a:lnSpc>
              <a:spcAft>
                <a:spcPts val="800"/>
              </a:spcAft>
            </a:pPr>
            <a:r>
              <a:rPr lang="en-GB" sz="2400" kern="0" dirty="0">
                <a:effectLst/>
              </a:rPr>
              <a:t>Present accurate information within the Referee Report</a:t>
            </a:r>
          </a:p>
          <a:p>
            <a:pPr marL="228600">
              <a:lnSpc>
                <a:spcPct val="107000"/>
              </a:lnSpc>
              <a:spcAft>
                <a:spcPts val="800"/>
              </a:spcAft>
            </a:pPr>
            <a:r>
              <a:rPr lang="en-GB" sz="2400" kern="0" dirty="0">
                <a:effectLst/>
              </a:rPr>
              <a:t>Have an understanding of correct terminology/language</a:t>
            </a:r>
          </a:p>
          <a:p>
            <a:pPr marL="228600">
              <a:lnSpc>
                <a:spcPct val="107000"/>
              </a:lnSpc>
              <a:spcAft>
                <a:spcPts val="800"/>
              </a:spcAft>
            </a:pPr>
            <a:r>
              <a:rPr lang="en-GB" sz="2400" kern="0" dirty="0">
                <a:effectLst/>
              </a:rPr>
              <a:t>Have all the regulations/ acts /offences</a:t>
            </a:r>
          </a:p>
          <a:p>
            <a:pPr>
              <a:lnSpc>
                <a:spcPct val="107000"/>
              </a:lnSpc>
              <a:spcAft>
                <a:spcPts val="800"/>
              </a:spcAft>
            </a:pPr>
            <a:r>
              <a:rPr lang="en-GB" sz="2400" kern="0" dirty="0">
                <a:effectLst/>
              </a:rPr>
              <a:t>   Understand the Disciplinary Process and have information to review and follow</a:t>
            </a:r>
            <a:endParaRPr lang="en-GB" sz="2400" kern="100" dirty="0">
              <a:effectLst/>
            </a:endParaRPr>
          </a:p>
          <a:p>
            <a:pPr>
              <a:lnSpc>
                <a:spcPct val="107000"/>
              </a:lnSpc>
              <a:spcAft>
                <a:spcPts val="800"/>
              </a:spcAft>
            </a:pPr>
            <a:r>
              <a:rPr lang="en-GB" sz="2400" kern="0" dirty="0">
                <a:effectLst/>
              </a:rPr>
              <a:t>   Review Referee reports</a:t>
            </a:r>
            <a:endParaRPr lang="en-GB" sz="2400" kern="100" dirty="0">
              <a:effectLst/>
            </a:endParaRPr>
          </a:p>
          <a:p>
            <a:pPr marL="457200">
              <a:lnSpc>
                <a:spcPct val="107000"/>
              </a:lnSpc>
              <a:spcAft>
                <a:spcPts val="800"/>
              </a:spcAft>
            </a:pPr>
            <a:endParaRPr lang="en-GB" sz="1600" kern="100" dirty="0">
              <a:effectLst/>
            </a:endParaRPr>
          </a:p>
          <a:p>
            <a:pPr marL="228600">
              <a:lnSpc>
                <a:spcPct val="107000"/>
              </a:lnSpc>
              <a:spcAft>
                <a:spcPts val="800"/>
              </a:spcAft>
            </a:pPr>
            <a:endParaRPr lang="en-GB" sz="1600" kern="100" dirty="0">
              <a:effectLst/>
            </a:endParaRPr>
          </a:p>
          <a:p>
            <a:pPr marL="228600">
              <a:lnSpc>
                <a:spcPct val="107000"/>
              </a:lnSpc>
              <a:spcAft>
                <a:spcPts val="800"/>
              </a:spcAft>
            </a:pPr>
            <a:endParaRPr lang="en-GB" sz="1400" kern="100" dirty="0">
              <a:effectLst/>
            </a:endParaRPr>
          </a:p>
        </p:txBody>
      </p:sp>
    </p:spTree>
    <p:extLst>
      <p:ext uri="{BB962C8B-B14F-4D97-AF65-F5344CB8AC3E}">
        <p14:creationId xmlns:p14="http://schemas.microsoft.com/office/powerpoint/2010/main" val="147236853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3A16E-1603-4CBD-8463-711AC7882786}"/>
              </a:ext>
            </a:extLst>
          </p:cNvPr>
          <p:cNvSpPr>
            <a:spLocks noGrp="1"/>
          </p:cNvSpPr>
          <p:nvPr>
            <p:ph type="title"/>
          </p:nvPr>
        </p:nvSpPr>
        <p:spPr/>
        <p:txBody>
          <a:bodyPr/>
          <a:lstStyle/>
          <a:p>
            <a:r>
              <a:rPr lang="en-GB" b="1" dirty="0">
                <a:effectLst>
                  <a:outerShdw blurRad="38100" dist="38100" dir="2700000" algn="tl">
                    <a:srgbClr val="000000">
                      <a:alpha val="43137"/>
                    </a:srgbClr>
                  </a:outerShdw>
                </a:effectLst>
              </a:rPr>
              <a:t>Discipline process – Red CARD CASE JOURNEY</a:t>
            </a:r>
          </a:p>
        </p:txBody>
      </p:sp>
      <p:sp>
        <p:nvSpPr>
          <p:cNvPr id="4" name="Slide Number Placeholder 3">
            <a:extLst>
              <a:ext uri="{FF2B5EF4-FFF2-40B4-BE49-F238E27FC236}">
                <a16:creationId xmlns:a16="http://schemas.microsoft.com/office/drawing/2014/main" id="{BF5A3650-B2CF-40EE-B0CA-4C849548D40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A6B2A5-E06A-4B92-96F1-71D38C62F6A6}" type="slidenum">
              <a:rPr kumimoji="0" lang="en-GB" sz="1200" b="0" i="0" u="none" strike="noStrike" kern="1200" cap="none" spc="0" normalizeH="0" baseline="0" noProof="0" smtClean="0">
                <a:ln>
                  <a:noFill/>
                </a:ln>
                <a:solidFill>
                  <a:prstClr val="white"/>
                </a:solidFill>
                <a:effectLst/>
                <a:uLnTx/>
                <a:uFillTx/>
                <a:latin typeface="Choplin Extra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white"/>
              </a:solidFill>
              <a:effectLst/>
              <a:uLnTx/>
              <a:uFillTx/>
              <a:latin typeface="Choplin ExtraLight"/>
              <a:ea typeface="+mn-ea"/>
              <a:cs typeface="+mn-cs"/>
            </a:endParaRPr>
          </a:p>
        </p:txBody>
      </p:sp>
      <p:pic>
        <p:nvPicPr>
          <p:cNvPr id="10" name="Content Placeholder 9" descr="A gold whistle with a ball chain&#10;&#10;Description automatically generated with low confidence">
            <a:extLst>
              <a:ext uri="{FF2B5EF4-FFF2-40B4-BE49-F238E27FC236}">
                <a16:creationId xmlns:a16="http://schemas.microsoft.com/office/drawing/2014/main" id="{867CE271-DC42-29CA-857B-DE7FE4AF7CC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2775" y="2543175"/>
            <a:ext cx="3863975" cy="2705100"/>
          </a:xfrm>
        </p:spPr>
      </p:pic>
      <p:graphicFrame>
        <p:nvGraphicFramePr>
          <p:cNvPr id="9" name="Diagram 8">
            <a:extLst>
              <a:ext uri="{FF2B5EF4-FFF2-40B4-BE49-F238E27FC236}">
                <a16:creationId xmlns:a16="http://schemas.microsoft.com/office/drawing/2014/main" id="{DC07B882-0448-D945-24D0-64A4DEF836B1}"/>
              </a:ext>
            </a:extLst>
          </p:cNvPr>
          <p:cNvGraphicFramePr/>
          <p:nvPr>
            <p:extLst>
              <p:ext uri="{D42A27DB-BD31-4B8C-83A1-F6EECF244321}">
                <p14:modId xmlns:p14="http://schemas.microsoft.com/office/powerpoint/2010/main" val="2584937330"/>
              </p:ext>
            </p:extLst>
          </p:nvPr>
        </p:nvGraphicFramePr>
        <p:xfrm>
          <a:off x="4276725" y="1981199"/>
          <a:ext cx="7424420" cy="43290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4462272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3A16E-1603-4CBD-8463-711AC7882786}"/>
              </a:ext>
            </a:extLst>
          </p:cNvPr>
          <p:cNvSpPr>
            <a:spLocks noGrp="1"/>
          </p:cNvSpPr>
          <p:nvPr>
            <p:ph type="title"/>
          </p:nvPr>
        </p:nvSpPr>
        <p:spPr>
          <a:xfrm>
            <a:off x="866899" y="460375"/>
            <a:ext cx="9479676" cy="792069"/>
          </a:xfrm>
        </p:spPr>
        <p:txBody>
          <a:bodyPr/>
          <a:lstStyle/>
          <a:p>
            <a:r>
              <a:rPr kumimoji="0" lang="en-GB" sz="3000" b="1" i="0" u="none" strike="noStrike" kern="1200" cap="all"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j-ea"/>
                <a:cs typeface="+mj-cs"/>
              </a:rPr>
              <a:t>Record keeping and report writing</a:t>
            </a:r>
            <a:endParaRPr lang="en-GB"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4DB4620-957C-44C6-84CE-8D5B5A0F7443}"/>
              </a:ext>
            </a:extLst>
          </p:cNvPr>
          <p:cNvSpPr>
            <a:spLocks noGrp="1"/>
          </p:cNvSpPr>
          <p:nvPr>
            <p:ph sz="half" idx="1"/>
          </p:nvPr>
        </p:nvSpPr>
        <p:spPr>
          <a:xfrm>
            <a:off x="612775" y="1687285"/>
            <a:ext cx="5410800" cy="4471253"/>
          </a:xfrm>
        </p:spPr>
        <p:txBody>
          <a:bodyPr/>
          <a:lstStyle/>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Notes made as soon as possible after the incident or game</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Report – Factual Description of the Incident based on your Observations</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rPr>
              <a:t>ADVOKATE</a:t>
            </a:r>
          </a:p>
          <a:p>
            <a:pPr marL="342900" indent="-342900">
              <a:buFont typeface="Arial" panose="020B0604020202020204" pitchFamily="34" charset="0"/>
              <a:buChar char="•"/>
              <a:defRPr/>
            </a:pPr>
            <a:r>
              <a:rPr lang="en-GB" sz="2400" dirty="0">
                <a:solidFill>
                  <a:prstClr val="white"/>
                </a:solidFill>
                <a:effectLst>
                  <a:outerShdw blurRad="38100" dist="38100" dir="2700000" algn="tl">
                    <a:srgbClr val="000000">
                      <a:alpha val="43137"/>
                    </a:srgbClr>
                  </a:outerShdw>
                </a:effectLst>
                <a:latin typeface="Choplin ExtraLight"/>
              </a:rPr>
              <a:t>Justification for your Action</a:t>
            </a:r>
          </a:p>
          <a:p>
            <a:pPr marL="342900" indent="-342900">
              <a:buFont typeface="Arial" panose="020B0604020202020204" pitchFamily="34" charset="0"/>
              <a:buChar char="•"/>
              <a:defRPr/>
            </a:pPr>
            <a:r>
              <a:rPr lang="en-GB" sz="2400" dirty="0">
                <a:solidFill>
                  <a:prstClr val="white"/>
                </a:solidFill>
                <a:effectLst>
                  <a:outerShdw blurRad="38100" dist="38100" dir="2700000" algn="tl">
                    <a:srgbClr val="000000">
                      <a:alpha val="43137"/>
                    </a:srgbClr>
                  </a:outerShdw>
                </a:effectLst>
                <a:latin typeface="Choplin ExtraLight"/>
              </a:rPr>
              <a:t>Language and Terminology</a:t>
            </a:r>
          </a:p>
          <a:p>
            <a:pPr marL="342900" indent="-342900">
              <a:buFont typeface="Arial" panose="020B0604020202020204" pitchFamily="34" charset="0"/>
              <a:buChar char="•"/>
              <a:defRPr/>
            </a:pPr>
            <a:r>
              <a:rPr lang="en-GB" sz="2400" dirty="0">
                <a:solidFill>
                  <a:prstClr val="white"/>
                </a:solidFill>
                <a:effectLst>
                  <a:outerShdw blurRad="38100" dist="38100" dir="2700000" algn="tl">
                    <a:srgbClr val="000000">
                      <a:alpha val="43137"/>
                    </a:srgbClr>
                  </a:outerShdw>
                </a:effectLst>
              </a:rPr>
              <a:t>Reporting via the Ref App – Submission within 48 Hours</a:t>
            </a:r>
          </a:p>
          <a:p>
            <a:pPr marL="342900" marR="0" lvl="0" indent="-342900" algn="l" defTabSz="914400" rtl="0" eaLnBrk="1" fontAlgn="auto" latinLnBrk="0" hangingPunct="1">
              <a:lnSpc>
                <a:spcPct val="90000"/>
              </a:lnSpc>
              <a:spcBef>
                <a:spcPts val="0"/>
              </a:spcBef>
              <a:spcAft>
                <a:spcPts val="204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hoplin ExtraLight"/>
              <a:ea typeface="+mn-ea"/>
              <a:cs typeface="+mn-cs"/>
            </a:endParaRPr>
          </a:p>
          <a:p>
            <a:pP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F5A3650-B2CF-40EE-B0CA-4C849548D40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A6B2A5-E06A-4B92-96F1-71D38C62F6A6}" type="slidenum">
              <a:rPr kumimoji="0" lang="en-GB" sz="1200" b="0" i="0" u="none" strike="noStrike" kern="1200" cap="none" spc="0" normalizeH="0" baseline="0" noProof="0" smtClean="0">
                <a:ln>
                  <a:noFill/>
                </a:ln>
                <a:solidFill>
                  <a:prstClr val="white"/>
                </a:solidFill>
                <a:effectLst/>
                <a:uLnTx/>
                <a:uFillTx/>
                <a:latin typeface="Choplin Extra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white"/>
              </a:solidFill>
              <a:effectLst/>
              <a:uLnTx/>
              <a:uFillTx/>
              <a:latin typeface="Choplin ExtraLight"/>
              <a:ea typeface="+mn-ea"/>
              <a:cs typeface="+mn-cs"/>
            </a:endParaRPr>
          </a:p>
        </p:txBody>
      </p:sp>
      <p:pic>
        <p:nvPicPr>
          <p:cNvPr id="1026" name="Picture 2" descr="See the source image">
            <a:extLst>
              <a:ext uri="{FF2B5EF4-FFF2-40B4-BE49-F238E27FC236}">
                <a16:creationId xmlns:a16="http://schemas.microsoft.com/office/drawing/2014/main" id="{6D4D9398-926E-FC29-6BFA-14FFF91693E7}"/>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75367" y="1952823"/>
            <a:ext cx="5088822" cy="4058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32520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60BD0146-C389-3C04-0EFF-C61F82916A04}"/>
              </a:ext>
            </a:extLst>
          </p:cNvPr>
          <p:cNvPicPr>
            <a:picLocks noGrp="1" noChangeAspect="1"/>
          </p:cNvPicPr>
          <p:nvPr>
            <p:ph type="pic" sz="quarter" idx="13"/>
          </p:nvPr>
        </p:nvPicPr>
        <p:blipFill>
          <a:blip r:embed="rId3"/>
          <a:stretch/>
        </p:blipFill>
        <p:spPr>
          <a:xfrm>
            <a:off x="6666548" y="0"/>
            <a:ext cx="4954904" cy="6858000"/>
          </a:xfrm>
          <a:prstGeom prst="rect">
            <a:avLst/>
          </a:prstGeom>
          <a:noFill/>
        </p:spPr>
      </p:pic>
      <p:sp>
        <p:nvSpPr>
          <p:cNvPr id="2" name="Title 1">
            <a:extLst>
              <a:ext uri="{FF2B5EF4-FFF2-40B4-BE49-F238E27FC236}">
                <a16:creationId xmlns:a16="http://schemas.microsoft.com/office/drawing/2014/main" id="{51A3A16E-1603-4CBD-8463-711AC7882786}"/>
              </a:ext>
            </a:extLst>
          </p:cNvPr>
          <p:cNvSpPr>
            <a:spLocks noGrp="1"/>
          </p:cNvSpPr>
          <p:nvPr>
            <p:ph type="title"/>
          </p:nvPr>
        </p:nvSpPr>
        <p:spPr>
          <a:xfrm>
            <a:off x="612775" y="460375"/>
            <a:ext cx="5122800" cy="792069"/>
          </a:xfrm>
        </p:spPr>
        <p:txBody>
          <a:bodyPr anchor="b">
            <a:normAutofit/>
          </a:bodyPr>
          <a:lstStyle/>
          <a:p>
            <a:r>
              <a:rPr lang="en-GB" b="1" dirty="0">
                <a:effectLst>
                  <a:outerShdw blurRad="38100" dist="38100" dir="2700000" algn="tl">
                    <a:srgbClr val="000000">
                      <a:alpha val="43137"/>
                    </a:srgbClr>
                  </a:outerShdw>
                </a:effectLst>
              </a:rPr>
              <a:t>REFEREE RED CARD REPORT GUIDELINES</a:t>
            </a:r>
          </a:p>
        </p:txBody>
      </p:sp>
      <p:sp>
        <p:nvSpPr>
          <p:cNvPr id="7" name="Content Placeholder 6">
            <a:extLst>
              <a:ext uri="{FF2B5EF4-FFF2-40B4-BE49-F238E27FC236}">
                <a16:creationId xmlns:a16="http://schemas.microsoft.com/office/drawing/2014/main" id="{881AA3C2-31B7-5131-FF87-1745843749E7}"/>
              </a:ext>
            </a:extLst>
          </p:cNvPr>
          <p:cNvSpPr>
            <a:spLocks noGrp="1"/>
          </p:cNvSpPr>
          <p:nvPr>
            <p:ph idx="1"/>
          </p:nvPr>
        </p:nvSpPr>
        <p:spPr>
          <a:xfrm>
            <a:off x="612775" y="1808162"/>
            <a:ext cx="5122800" cy="4589361"/>
          </a:xfrm>
        </p:spPr>
        <p:txBody>
          <a:bodyPr anchor="t">
            <a:noAutofit/>
          </a:bodyPr>
          <a:lstStyle/>
          <a:p>
            <a:r>
              <a:rPr lang="en-GB" sz="2800" b="1" dirty="0">
                <a:effectLst>
                  <a:outerShdw blurRad="38100" dist="38100" dir="2700000" algn="tl">
                    <a:srgbClr val="000000">
                      <a:alpha val="43137"/>
                    </a:srgbClr>
                  </a:outerShdw>
                </a:effectLst>
              </a:rPr>
              <a:t>Specific Offence Requirements</a:t>
            </a:r>
            <a:endParaRPr lang="en-GB" sz="28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GB" sz="2800" dirty="0">
                <a:effectLst>
                  <a:outerShdw blurRad="38100" dist="38100" dir="2700000" algn="tl">
                    <a:srgbClr val="000000">
                      <a:alpha val="43137"/>
                    </a:srgbClr>
                  </a:outerShdw>
                </a:effectLst>
              </a:rPr>
              <a:t>Striking</a:t>
            </a:r>
          </a:p>
          <a:p>
            <a:pPr marL="285750" indent="-285750">
              <a:buFont typeface="Arial" panose="020B0604020202020204" pitchFamily="34" charset="0"/>
              <a:buChar char="•"/>
            </a:pPr>
            <a:r>
              <a:rPr lang="en-GB" sz="2800" dirty="0">
                <a:effectLst>
                  <a:outerShdw blurRad="38100" dist="38100" dir="2700000" algn="tl">
                    <a:srgbClr val="000000">
                      <a:alpha val="43137"/>
                    </a:srgbClr>
                  </a:outerShdw>
                </a:effectLst>
              </a:rPr>
              <a:t>Kicking and Stamping</a:t>
            </a:r>
          </a:p>
          <a:p>
            <a:pPr marL="285750" indent="-285750">
              <a:buFont typeface="Arial" panose="020B0604020202020204" pitchFamily="34" charset="0"/>
              <a:buChar char="•"/>
            </a:pPr>
            <a:r>
              <a:rPr lang="en-GB" sz="2800" dirty="0">
                <a:effectLst>
                  <a:outerShdw blurRad="38100" dist="38100" dir="2700000" algn="tl">
                    <a:srgbClr val="000000">
                      <a:alpha val="43137"/>
                    </a:srgbClr>
                  </a:outerShdw>
                </a:effectLst>
              </a:rPr>
              <a:t>Dangerous Tackling</a:t>
            </a:r>
          </a:p>
          <a:p>
            <a:pPr marL="285750" indent="-285750">
              <a:buFont typeface="Arial" panose="020B0604020202020204" pitchFamily="34" charset="0"/>
              <a:buChar char="•"/>
            </a:pPr>
            <a:r>
              <a:rPr lang="en-GB" sz="2800" dirty="0">
                <a:effectLst>
                  <a:outerShdw blurRad="38100" dist="38100" dir="2700000" algn="tl">
                    <a:srgbClr val="000000">
                      <a:alpha val="43137"/>
                    </a:srgbClr>
                  </a:outerShdw>
                </a:effectLst>
              </a:rPr>
              <a:t>Verbal Abuse</a:t>
            </a:r>
          </a:p>
          <a:p>
            <a:pPr marL="285750" indent="-285750">
              <a:buFont typeface="Arial" panose="020B0604020202020204" pitchFamily="34" charset="0"/>
              <a:buChar char="•"/>
            </a:pPr>
            <a:r>
              <a:rPr lang="en-GB" sz="2800" dirty="0">
                <a:effectLst>
                  <a:outerShdw blurRad="38100" dist="38100" dir="2700000" algn="tl">
                    <a:srgbClr val="000000">
                      <a:alpha val="43137"/>
                    </a:srgbClr>
                  </a:outerShdw>
                </a:effectLst>
              </a:rPr>
              <a:t>Other Relevant and Important Information i.e. Provocation, Retaliation, Self Defence, Explanation, Remorse etc.</a:t>
            </a:r>
          </a:p>
        </p:txBody>
      </p:sp>
      <p:sp>
        <p:nvSpPr>
          <p:cNvPr id="4" name="Slide Number Placeholder 3">
            <a:extLst>
              <a:ext uri="{FF2B5EF4-FFF2-40B4-BE49-F238E27FC236}">
                <a16:creationId xmlns:a16="http://schemas.microsoft.com/office/drawing/2014/main" id="{BF5A3650-B2CF-40EE-B0CA-4C849548D401}"/>
              </a:ext>
            </a:extLst>
          </p:cNvPr>
          <p:cNvSpPr>
            <a:spLocks noGrp="1"/>
          </p:cNvSpPr>
          <p:nvPr>
            <p:ph type="sldNum" sz="quarter" idx="12"/>
          </p:nvPr>
        </p:nvSpPr>
        <p:spPr>
          <a:xfrm>
            <a:off x="11590800" y="6444000"/>
            <a:ext cx="601200" cy="205200"/>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BAA6B2A5-E06A-4B92-96F1-71D38C62F6A6}" type="slidenum">
              <a:rPr kumimoji="0" lang="en-GB"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5</a:t>
            </a:fld>
            <a:endParaRPr kumimoji="0" lang="en-GB" b="0" i="0" u="none" strike="noStrike" kern="1200" cap="none" spc="0" normalizeH="0" baseline="0" noProof="0">
              <a:ln>
                <a:noFill/>
              </a:ln>
              <a:effectLst/>
              <a:uLnTx/>
              <a:uFillTx/>
            </a:endParaRPr>
          </a:p>
        </p:txBody>
      </p:sp>
      <p:sp>
        <p:nvSpPr>
          <p:cNvPr id="18" name="Text Placeholder 5">
            <a:extLst>
              <a:ext uri="{FF2B5EF4-FFF2-40B4-BE49-F238E27FC236}">
                <a16:creationId xmlns:a16="http://schemas.microsoft.com/office/drawing/2014/main" id="{5ADF4F46-C12B-6201-BE8D-B6FCADB79397}"/>
              </a:ext>
            </a:extLst>
          </p:cNvPr>
          <p:cNvSpPr>
            <a:spLocks noGrp="1"/>
          </p:cNvSpPr>
          <p:nvPr>
            <p:ph type="body" sz="quarter" idx="14"/>
          </p:nvPr>
        </p:nvSpPr>
        <p:spPr>
          <a:xfrm>
            <a:off x="10980000" y="460375"/>
            <a:ext cx="597600" cy="792163"/>
          </a:xfrm>
        </p:spPr>
        <p:txBody>
          <a:bodyPr/>
          <a:lstStyle/>
          <a:p>
            <a:endParaRPr lang="en-US"/>
          </a:p>
        </p:txBody>
      </p:sp>
    </p:spTree>
    <p:extLst>
      <p:ext uri="{BB962C8B-B14F-4D97-AF65-F5344CB8AC3E}">
        <p14:creationId xmlns:p14="http://schemas.microsoft.com/office/powerpoint/2010/main" val="162601794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42A0C-DEA8-20CC-4BA9-A1910A038A6A}"/>
              </a:ext>
            </a:extLst>
          </p:cNvPr>
          <p:cNvSpPr>
            <a:spLocks noGrp="1"/>
          </p:cNvSpPr>
          <p:nvPr>
            <p:ph type="title"/>
          </p:nvPr>
        </p:nvSpPr>
        <p:spPr>
          <a:xfrm>
            <a:off x="612775" y="460375"/>
            <a:ext cx="9733800" cy="792069"/>
          </a:xfrm>
        </p:spPr>
        <p:txBody>
          <a:bodyPr anchor="b">
            <a:normAutofit/>
          </a:bodyPr>
          <a:lstStyle/>
          <a:p>
            <a:r>
              <a:rPr lang="en-US" dirty="0"/>
              <a:t>Verbal abuse of match officials – 5 offences  </a:t>
            </a:r>
            <a:endParaRPr lang="en-GB" dirty="0"/>
          </a:p>
        </p:txBody>
      </p:sp>
      <p:sp>
        <p:nvSpPr>
          <p:cNvPr id="4" name="Content Placeholder 3">
            <a:extLst>
              <a:ext uri="{FF2B5EF4-FFF2-40B4-BE49-F238E27FC236}">
                <a16:creationId xmlns:a16="http://schemas.microsoft.com/office/drawing/2014/main" id="{9AAB1FAF-3EAB-83E9-8B55-305915359D02}"/>
              </a:ext>
            </a:extLst>
          </p:cNvPr>
          <p:cNvSpPr>
            <a:spLocks noGrp="1"/>
          </p:cNvSpPr>
          <p:nvPr>
            <p:ph sz="half" idx="2"/>
          </p:nvPr>
        </p:nvSpPr>
        <p:spPr>
          <a:xfrm>
            <a:off x="6163200" y="1807200"/>
            <a:ext cx="5410800" cy="4351338"/>
          </a:xfrm>
        </p:spPr>
        <p:txBody>
          <a:bodyPr anchor="t">
            <a:normAutofit/>
          </a:bodyPr>
          <a:lstStyle/>
          <a:p>
            <a:r>
              <a:rPr lang="en-US" b="1" i="0" u="none" strike="noStrike" baseline="0"/>
              <a:t>Law 9.28: Verbal Abuse of a Match Official</a:t>
            </a:r>
          </a:p>
          <a:p>
            <a:r>
              <a:rPr lang="en-US" b="0" i="0" u="none" strike="noStrike" baseline="0"/>
              <a:t>• The Player/Person uses foul or offensive language in comments aimed directly at a Match Official.</a:t>
            </a:r>
          </a:p>
          <a:p>
            <a:r>
              <a:rPr lang="en-US" b="0" i="0" u="none" strike="noStrike" baseline="0"/>
              <a:t>• Includes any attack upon the integrity of the Match Official regardless of whether or not this is accompanied by foul or offensive language </a:t>
            </a:r>
            <a:r>
              <a:rPr lang="en-US" b="0" i="0" u="none" strike="noStrike" baseline="0" err="1"/>
              <a:t>i.e</a:t>
            </a:r>
            <a:r>
              <a:rPr lang="en-US"/>
              <a:t> </a:t>
            </a:r>
            <a:r>
              <a:rPr lang="en-US" b="0" i="0" u="none" strike="noStrike" baseline="0"/>
              <a:t>calling a referee a cheat.</a:t>
            </a:r>
          </a:p>
          <a:p>
            <a:r>
              <a:rPr lang="en-US" b="0" i="0" u="none" strike="noStrike" baseline="0"/>
              <a:t>• As an illustrative example, “that’s a fucking joke”, that would constitute disrespecting the authority of the referee but if the player’s response was to shout directly at the Match Official, “You’re a fucking joke” that would </a:t>
            </a:r>
            <a:r>
              <a:rPr lang="en-GB" b="0" i="0" u="none" strike="noStrike" baseline="0"/>
              <a:t>amount to abuse.</a:t>
            </a:r>
            <a:endParaRPr lang="en-GB"/>
          </a:p>
        </p:txBody>
      </p:sp>
      <p:sp>
        <p:nvSpPr>
          <p:cNvPr id="5" name="Slide Number Placeholder 4">
            <a:extLst>
              <a:ext uri="{FF2B5EF4-FFF2-40B4-BE49-F238E27FC236}">
                <a16:creationId xmlns:a16="http://schemas.microsoft.com/office/drawing/2014/main" id="{4FE0ECEC-5E89-091F-81B8-440FDFAFA7AF}"/>
              </a:ext>
            </a:extLst>
          </p:cNvPr>
          <p:cNvSpPr>
            <a:spLocks noGrp="1"/>
          </p:cNvSpPr>
          <p:nvPr>
            <p:ph type="sldNum" sz="quarter" idx="12"/>
          </p:nvPr>
        </p:nvSpPr>
        <p:spPr>
          <a:xfrm>
            <a:off x="11590800" y="6444000"/>
            <a:ext cx="601200" cy="205200"/>
          </a:xfrm>
        </p:spPr>
        <p:txBody>
          <a:bodyPr anchor="ctr">
            <a:normAutofit/>
          </a:bodyPr>
          <a:lstStyle/>
          <a:p>
            <a:pPr>
              <a:spcAft>
                <a:spcPts val="600"/>
              </a:spcAft>
            </a:pPr>
            <a:fld id="{BAA6B2A5-E06A-4B92-96F1-71D38C62F6A6}" type="slidenum">
              <a:rPr lang="en-GB" smtClean="0"/>
              <a:pPr>
                <a:spcAft>
                  <a:spcPts val="600"/>
                </a:spcAft>
              </a:pPr>
              <a:t>6</a:t>
            </a:fld>
            <a:endParaRPr lang="en-GB"/>
          </a:p>
        </p:txBody>
      </p:sp>
      <p:graphicFrame>
        <p:nvGraphicFramePr>
          <p:cNvPr id="7" name="Content Placeholder 2">
            <a:extLst>
              <a:ext uri="{FF2B5EF4-FFF2-40B4-BE49-F238E27FC236}">
                <a16:creationId xmlns:a16="http://schemas.microsoft.com/office/drawing/2014/main" id="{9C80B0E2-D713-785B-7BB3-BDB4C4AE41AD}"/>
              </a:ext>
            </a:extLst>
          </p:cNvPr>
          <p:cNvGraphicFramePr>
            <a:graphicFrameLocks noGrp="1"/>
          </p:cNvGraphicFramePr>
          <p:nvPr>
            <p:ph sz="half" idx="1"/>
            <p:extLst>
              <p:ext uri="{D42A27DB-BD31-4B8C-83A1-F6EECF244321}">
                <p14:modId xmlns:p14="http://schemas.microsoft.com/office/powerpoint/2010/main" val="214143429"/>
              </p:ext>
            </p:extLst>
          </p:nvPr>
        </p:nvGraphicFramePr>
        <p:xfrm>
          <a:off x="612775" y="1807200"/>
          <a:ext cx="54108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616556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D4E43A5-050F-0BFE-6053-AA88FB4FADE1}"/>
              </a:ext>
            </a:extLst>
          </p:cNvPr>
          <p:cNvSpPr>
            <a:spLocks noGrp="1"/>
          </p:cNvSpPr>
          <p:nvPr>
            <p:ph type="title"/>
          </p:nvPr>
        </p:nvSpPr>
        <p:spPr>
          <a:xfrm>
            <a:off x="612775" y="460375"/>
            <a:ext cx="9733800" cy="792069"/>
          </a:xfrm>
        </p:spPr>
        <p:txBody>
          <a:bodyPr anchor="b">
            <a:normAutofit/>
          </a:bodyPr>
          <a:lstStyle/>
          <a:p>
            <a:r>
              <a:rPr lang="en-US" dirty="0">
                <a:solidFill>
                  <a:schemeClr val="tx1"/>
                </a:solidFill>
              </a:rPr>
              <a:t>Verbal abuse of match official </a:t>
            </a:r>
          </a:p>
        </p:txBody>
      </p:sp>
      <p:sp>
        <p:nvSpPr>
          <p:cNvPr id="12" name="Content Placeholder 2">
            <a:extLst>
              <a:ext uri="{FF2B5EF4-FFF2-40B4-BE49-F238E27FC236}">
                <a16:creationId xmlns:a16="http://schemas.microsoft.com/office/drawing/2014/main" id="{ED48A63B-02E8-C462-5875-230E8FE1A06A}"/>
              </a:ext>
            </a:extLst>
          </p:cNvPr>
          <p:cNvSpPr>
            <a:spLocks noGrp="1"/>
          </p:cNvSpPr>
          <p:nvPr>
            <p:ph idx="1"/>
          </p:nvPr>
        </p:nvSpPr>
        <p:spPr>
          <a:xfrm>
            <a:off x="612775" y="1808162"/>
            <a:ext cx="10964921" cy="4589361"/>
          </a:xfrm>
        </p:spPr>
        <p:txBody>
          <a:bodyPr anchor="t">
            <a:normAutofit/>
          </a:bodyPr>
          <a:lstStyle/>
          <a:p>
            <a:r>
              <a:rPr lang="en-US" b="1" i="0" u="none" strike="noStrike" baseline="0" dirty="0">
                <a:solidFill>
                  <a:schemeClr val="tx1"/>
                </a:solidFill>
              </a:rPr>
              <a:t>Law 9.28: Using threatening actions or words towards Match Officials</a:t>
            </a:r>
          </a:p>
          <a:p>
            <a:r>
              <a:rPr lang="en-US" b="0" i="0" u="none" strike="noStrike" baseline="0" dirty="0">
                <a:solidFill>
                  <a:schemeClr val="tx1"/>
                </a:solidFill>
              </a:rPr>
              <a:t>• This occurs where a specific threat is made to a Match Official either verbally or by physical gesture. As an illustrative example “I’m going to wait for you after the game”.</a:t>
            </a:r>
          </a:p>
          <a:p>
            <a:r>
              <a:rPr lang="en-US" b="0" i="0" u="none" strike="noStrike" baseline="0" dirty="0">
                <a:solidFill>
                  <a:schemeClr val="tx1"/>
                </a:solidFill>
              </a:rPr>
              <a:t>“I am going to fucking have you after the game”. “I know where you live”.</a:t>
            </a:r>
          </a:p>
          <a:p>
            <a:r>
              <a:rPr lang="en-US" b="1" i="0" u="none" strike="noStrike" baseline="0" dirty="0">
                <a:solidFill>
                  <a:schemeClr val="tx1"/>
                </a:solidFill>
              </a:rPr>
              <a:t>Law 9.28: Making physical contact with a Match Official</a:t>
            </a:r>
          </a:p>
          <a:p>
            <a:r>
              <a:rPr lang="en-US" b="0" i="0" u="none" strike="noStrike" baseline="0" dirty="0">
                <a:solidFill>
                  <a:schemeClr val="tx1"/>
                </a:solidFill>
              </a:rPr>
              <a:t>• Non-intentional contact with the referee which is more than merely </a:t>
            </a:r>
            <a:r>
              <a:rPr lang="en-GB" b="0" i="0" u="none" strike="noStrike" baseline="0" dirty="0">
                <a:solidFill>
                  <a:schemeClr val="tx1"/>
                </a:solidFill>
              </a:rPr>
              <a:t>accidental.</a:t>
            </a:r>
          </a:p>
          <a:p>
            <a:r>
              <a:rPr lang="en-US" b="0" i="0" u="none" strike="noStrike" baseline="0" dirty="0">
                <a:solidFill>
                  <a:schemeClr val="tx1"/>
                </a:solidFill>
              </a:rPr>
              <a:t>• Pushing or moving the Referee out of the way to get to a breakdown </a:t>
            </a:r>
            <a:r>
              <a:rPr lang="en-GB" b="0" i="0" u="none" strike="noStrike" baseline="0" dirty="0">
                <a:solidFill>
                  <a:schemeClr val="tx1"/>
                </a:solidFill>
              </a:rPr>
              <a:t>situation.</a:t>
            </a:r>
          </a:p>
          <a:p>
            <a:r>
              <a:rPr lang="en-US" b="1" i="0" u="none" strike="noStrike" baseline="0" dirty="0">
                <a:solidFill>
                  <a:schemeClr val="tx1"/>
                </a:solidFill>
              </a:rPr>
              <a:t>• Law 9.28: Physical abuse of a Match Official</a:t>
            </a:r>
          </a:p>
          <a:p>
            <a:r>
              <a:rPr lang="en-US" b="0" i="0" u="none" strike="noStrike" baseline="0" dirty="0">
                <a:solidFill>
                  <a:schemeClr val="tx1"/>
                </a:solidFill>
              </a:rPr>
              <a:t>• The most serious level of offending.</a:t>
            </a:r>
          </a:p>
          <a:p>
            <a:r>
              <a:rPr lang="en-US" b="0" i="0" u="none" strike="noStrike" baseline="0" dirty="0">
                <a:solidFill>
                  <a:schemeClr val="tx1"/>
                </a:solidFill>
              </a:rPr>
              <a:t>• Intentionally/deliberate makes physical contact with the Match Official</a:t>
            </a:r>
            <a:endParaRPr lang="en-US" dirty="0">
              <a:solidFill>
                <a:schemeClr val="tx1"/>
              </a:solidFill>
            </a:endParaRPr>
          </a:p>
        </p:txBody>
      </p:sp>
      <p:sp>
        <p:nvSpPr>
          <p:cNvPr id="5" name="Slide Number Placeholder 4">
            <a:extLst>
              <a:ext uri="{FF2B5EF4-FFF2-40B4-BE49-F238E27FC236}">
                <a16:creationId xmlns:a16="http://schemas.microsoft.com/office/drawing/2014/main" id="{F3F9F1FE-52A8-E6C6-1EEA-2F0A7AA6CF9B}"/>
              </a:ext>
            </a:extLst>
          </p:cNvPr>
          <p:cNvSpPr>
            <a:spLocks noGrp="1"/>
          </p:cNvSpPr>
          <p:nvPr>
            <p:ph type="sldNum" sz="quarter" idx="12"/>
          </p:nvPr>
        </p:nvSpPr>
        <p:spPr>
          <a:xfrm>
            <a:off x="11590800" y="6444000"/>
            <a:ext cx="601200" cy="205200"/>
          </a:xfrm>
        </p:spPr>
        <p:txBody>
          <a:bodyPr anchor="ctr">
            <a:normAutofit/>
          </a:bodyPr>
          <a:lstStyle/>
          <a:p>
            <a:pPr>
              <a:spcAft>
                <a:spcPts val="600"/>
              </a:spcAft>
            </a:pPr>
            <a:fld id="{BAA6B2A5-E06A-4B92-96F1-71D38C62F6A6}" type="slidenum">
              <a:rPr lang="en-GB" smtClean="0"/>
              <a:pPr>
                <a:spcAft>
                  <a:spcPts val="600"/>
                </a:spcAft>
              </a:pPr>
              <a:t>7</a:t>
            </a:fld>
            <a:endParaRPr lang="en-GB"/>
          </a:p>
        </p:txBody>
      </p:sp>
    </p:spTree>
    <p:extLst>
      <p:ext uri="{BB962C8B-B14F-4D97-AF65-F5344CB8AC3E}">
        <p14:creationId xmlns:p14="http://schemas.microsoft.com/office/powerpoint/2010/main" val="35663875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B43457-72F7-4392-9E51-3FDAB98AAE33}"/>
              </a:ext>
            </a:extLst>
          </p:cNvPr>
          <p:cNvSpPr>
            <a:spLocks noGrp="1"/>
          </p:cNvSpPr>
          <p:nvPr>
            <p:ph type="sldNum" sz="quarter" idx="12"/>
          </p:nvPr>
        </p:nvSpPr>
        <p:spPr/>
        <p:txBody>
          <a:bodyPr/>
          <a:lstStyle/>
          <a:p>
            <a:fld id="{BAA6B2A5-E06A-4B92-96F1-71D38C62F6A6}" type="slidenum">
              <a:rPr lang="en-GB" smtClean="0"/>
              <a:pPr/>
              <a:t>8</a:t>
            </a:fld>
            <a:endParaRPr lang="en-GB"/>
          </a:p>
        </p:txBody>
      </p:sp>
      <p:sp>
        <p:nvSpPr>
          <p:cNvPr id="3" name="Text Placeholder 2">
            <a:extLst>
              <a:ext uri="{FF2B5EF4-FFF2-40B4-BE49-F238E27FC236}">
                <a16:creationId xmlns:a16="http://schemas.microsoft.com/office/drawing/2014/main" id="{BDE47D0E-C4E6-4158-9878-41E92DAD64DC}"/>
              </a:ext>
            </a:extLst>
          </p:cNvPr>
          <p:cNvSpPr>
            <a:spLocks noGrp="1"/>
          </p:cNvSpPr>
          <p:nvPr>
            <p:ph type="body" sz="quarter" idx="13"/>
          </p:nvPr>
        </p:nvSpPr>
        <p:spPr/>
        <p:txBody>
          <a:bodyPr/>
          <a:lstStyle/>
          <a:p>
            <a:r>
              <a:rPr lang="en-US" dirty="0"/>
              <a:t>Head contact principles</a:t>
            </a:r>
          </a:p>
          <a:p>
            <a:r>
              <a:rPr lang="en-GB" sz="2800" dirty="0">
                <a:effectLst/>
                <a:latin typeface="Calibri" panose="020F0502020204030204" pitchFamily="34" charset="0"/>
                <a:ea typeface="Calibri" panose="020F0502020204030204" pitchFamily="34" charset="0"/>
              </a:rPr>
              <a:t>In relation to the new tackle height directive being issued for next season, Referees (in the event of a red card being issued) to provide a rationale by applying the HCP within their red card reports. referring to the HCP (steps followed) so that the Panel can determine whether the offending reaches the red card threshold</a:t>
            </a:r>
          </a:p>
          <a:p>
            <a:r>
              <a:rPr lang="en-GB" sz="2800" dirty="0">
                <a:effectLst/>
                <a:latin typeface="Calibri" panose="020F0502020204030204" pitchFamily="34" charset="0"/>
                <a:ea typeface="Calibri" panose="020F0502020204030204" pitchFamily="34" charset="0"/>
              </a:rPr>
              <a:t> </a:t>
            </a:r>
          </a:p>
          <a:p>
            <a:endParaRPr lang="en-GB" dirty="0"/>
          </a:p>
        </p:txBody>
      </p:sp>
    </p:spTree>
    <p:extLst>
      <p:ext uri="{BB962C8B-B14F-4D97-AF65-F5344CB8AC3E}">
        <p14:creationId xmlns:p14="http://schemas.microsoft.com/office/powerpoint/2010/main" val="8839577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1DFA6D0-546F-F3D4-7596-E462EDE1B1AF}"/>
              </a:ext>
            </a:extLst>
          </p:cNvPr>
          <p:cNvSpPr>
            <a:spLocks noGrp="1"/>
          </p:cNvSpPr>
          <p:nvPr>
            <p:ph type="title"/>
          </p:nvPr>
        </p:nvSpPr>
        <p:spPr>
          <a:xfrm>
            <a:off x="612775" y="460375"/>
            <a:ext cx="9733800" cy="792069"/>
          </a:xfrm>
        </p:spPr>
        <p:txBody>
          <a:bodyPr/>
          <a:lstStyle/>
          <a:p>
            <a:pPr algn="ctr"/>
            <a:r>
              <a:rPr lang="en-US" dirty="0">
                <a:solidFill>
                  <a:schemeClr val="tx1"/>
                </a:solidFill>
              </a:rPr>
              <a:t>Head contact process </a:t>
            </a:r>
          </a:p>
        </p:txBody>
      </p:sp>
      <p:pic>
        <p:nvPicPr>
          <p:cNvPr id="5" name="Picture 4">
            <a:extLst>
              <a:ext uri="{FF2B5EF4-FFF2-40B4-BE49-F238E27FC236}">
                <a16:creationId xmlns:a16="http://schemas.microsoft.com/office/drawing/2014/main" id="{2C47C15E-7FE3-2054-CE1B-4BB9C11BE2F5}"/>
              </a:ext>
            </a:extLst>
          </p:cNvPr>
          <p:cNvPicPr>
            <a:picLocks noChangeAspect="1"/>
          </p:cNvPicPr>
          <p:nvPr/>
        </p:nvPicPr>
        <p:blipFill>
          <a:blip r:embed="rId3"/>
          <a:stretch>
            <a:fillRect/>
          </a:stretch>
        </p:blipFill>
        <p:spPr>
          <a:xfrm>
            <a:off x="1437201" y="548737"/>
            <a:ext cx="8084947" cy="5760525"/>
          </a:xfrm>
          <a:prstGeom prst="rect">
            <a:avLst/>
          </a:prstGeom>
          <a:noFill/>
        </p:spPr>
      </p:pic>
      <p:sp>
        <p:nvSpPr>
          <p:cNvPr id="2" name="Slide Number Placeholder 1">
            <a:extLst>
              <a:ext uri="{FF2B5EF4-FFF2-40B4-BE49-F238E27FC236}">
                <a16:creationId xmlns:a16="http://schemas.microsoft.com/office/drawing/2014/main" id="{B85E1B09-4BC0-56A0-6321-1D17ECE3E6BA}"/>
              </a:ext>
            </a:extLst>
          </p:cNvPr>
          <p:cNvSpPr>
            <a:spLocks noGrp="1"/>
          </p:cNvSpPr>
          <p:nvPr>
            <p:ph type="sldNum" sz="quarter" idx="12"/>
          </p:nvPr>
        </p:nvSpPr>
        <p:spPr>
          <a:xfrm>
            <a:off x="11590800" y="6444000"/>
            <a:ext cx="601200" cy="205200"/>
          </a:xfrm>
        </p:spPr>
        <p:txBody>
          <a:bodyPr anchor="ctr">
            <a:normAutofit/>
          </a:bodyPr>
          <a:lstStyle/>
          <a:p>
            <a:pPr>
              <a:spcAft>
                <a:spcPts val="600"/>
              </a:spcAft>
            </a:pPr>
            <a:fld id="{BAA6B2A5-E06A-4B92-96F1-71D38C62F6A6}" type="slidenum">
              <a:rPr lang="en-GB" smtClean="0"/>
              <a:pPr>
                <a:spcAft>
                  <a:spcPts val="600"/>
                </a:spcAft>
              </a:pPr>
              <a:t>9</a:t>
            </a:fld>
            <a:endParaRPr lang="en-GB"/>
          </a:p>
        </p:txBody>
      </p:sp>
    </p:spTree>
    <p:extLst>
      <p:ext uri="{BB962C8B-B14F-4D97-AF65-F5344CB8AC3E}">
        <p14:creationId xmlns:p14="http://schemas.microsoft.com/office/powerpoint/2010/main" val="2678493148"/>
      </p:ext>
    </p:extLst>
  </p:cSld>
  <p:clrMapOvr>
    <a:masterClrMapping/>
  </p:clrMapOvr>
  <p:transition>
    <p:fade/>
  </p:transition>
</p:sld>
</file>

<file path=ppt/theme/theme1.xml><?xml version="1.0" encoding="utf-8"?>
<a:theme xmlns:a="http://schemas.openxmlformats.org/drawingml/2006/main" name="WRU PPT theme">
  <a:themeElements>
    <a:clrScheme name="Custom 21">
      <a:dk1>
        <a:sysClr val="windowText" lastClr="000000"/>
      </a:dk1>
      <a:lt1>
        <a:sysClr val="window" lastClr="FFFFFF"/>
      </a:lt1>
      <a:dk2>
        <a:srgbClr val="44546A"/>
      </a:dk2>
      <a:lt2>
        <a:srgbClr val="E7E6E6"/>
      </a:lt2>
      <a:accent1>
        <a:srgbClr val="D22730"/>
      </a:accent1>
      <a:accent2>
        <a:srgbClr val="CDAD5F"/>
      </a:accent2>
      <a:accent3>
        <a:srgbClr val="007934"/>
      </a:accent3>
      <a:accent4>
        <a:srgbClr val="DC0500"/>
      </a:accent4>
      <a:accent5>
        <a:srgbClr val="C3AF4B"/>
      </a:accent5>
      <a:accent6>
        <a:srgbClr val="7CD91C"/>
      </a:accent6>
      <a:hlink>
        <a:srgbClr val="0563C1"/>
      </a:hlink>
      <a:folHlink>
        <a:srgbClr val="954F72"/>
      </a:folHlink>
    </a:clrScheme>
    <a:fontScheme name="WRU brand font theme">
      <a:majorFont>
        <a:latin typeface="Choplin ExtraLight"/>
        <a:ea typeface=""/>
        <a:cs typeface=""/>
      </a:majorFont>
      <a:minorFont>
        <a:latin typeface="Choplin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lnSpc>
            <a:spcPct val="90000"/>
          </a:lnSpc>
          <a:defRPr dirty="0">
            <a:solidFill>
              <a:schemeClr val="bg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90000"/>
          </a:lnSpc>
          <a:defRPr dirty="0">
            <a:solidFill>
              <a:schemeClr val="accent2"/>
            </a:solidFill>
          </a:defRPr>
        </a:defPPr>
      </a:lstStyle>
    </a:txDef>
  </a:objectDefaults>
  <a:extraClrSchemeLst/>
  <a:extLst>
    <a:ext uri="{05A4C25C-085E-4340-85A3-A5531E510DB2}">
      <thm15:themeFamily xmlns:thm15="http://schemas.microsoft.com/office/thememl/2012/main" name="WRU Brand Font PowerPoint template.potx" id="{77AA7A81-EF32-49F1-A75C-C0B8748C332D}" vid="{02AE66B5-7AD5-4AE3-B91D-2FDA6283BA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wru-brand-font-powerpoint-template (2)</Template>
  <TotalTime>0</TotalTime>
  <Words>2867</Words>
  <Application>Microsoft Office PowerPoint</Application>
  <PresentationFormat>Widescreen</PresentationFormat>
  <Paragraphs>251</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Choplin Book</vt:lpstr>
      <vt:lpstr>Choplin ExtraLight</vt:lpstr>
      <vt:lpstr>CIDFont+F4</vt:lpstr>
      <vt:lpstr>CIDFont+F5</vt:lpstr>
      <vt:lpstr>Gravity Regular</vt:lpstr>
      <vt:lpstr>WRU PPT theme</vt:lpstr>
      <vt:lpstr> REFEREE CONFERENCE 2023 REPORT WRITING CPD  </vt:lpstr>
      <vt:lpstr>PowerPoint Presentation</vt:lpstr>
      <vt:lpstr>Discipline process – Red CARD CASE JOURNEY</vt:lpstr>
      <vt:lpstr>Record keeping and report writing</vt:lpstr>
      <vt:lpstr>REFEREE RED CARD REPORT GUIDELINES</vt:lpstr>
      <vt:lpstr>Verbal abuse of match officials – 5 offences  </vt:lpstr>
      <vt:lpstr>Verbal abuse of match official </vt:lpstr>
      <vt:lpstr>PowerPoint Presentation</vt:lpstr>
      <vt:lpstr>Head contact process </vt:lpstr>
      <vt:lpstr>PowerPoint Presentation</vt:lpstr>
      <vt:lpstr>PowerPoint Presentation</vt:lpstr>
      <vt:lpstr>Good referees report</vt:lpstr>
      <vt:lpstr>Continuation of good referees report </vt:lpstr>
      <vt:lpstr>PowerPoint Presentation</vt:lpstr>
      <vt:lpstr>Key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Mandi Venn</dc:creator>
  <cp:lastModifiedBy>Mandi Venn</cp:lastModifiedBy>
  <cp:revision>12</cp:revision>
  <dcterms:created xsi:type="dcterms:W3CDTF">2023-06-09T07:12:23Z</dcterms:created>
  <dcterms:modified xsi:type="dcterms:W3CDTF">2023-07-22T15:54:13Z</dcterms:modified>
</cp:coreProperties>
</file>