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8"/>
  </p:notesMasterIdLst>
  <p:sldIdLst>
    <p:sldId id="257" r:id="rId3"/>
    <p:sldId id="281" r:id="rId4"/>
    <p:sldId id="440" r:id="rId5"/>
    <p:sldId id="442" r:id="rId6"/>
    <p:sldId id="436" r:id="rId7"/>
    <p:sldId id="422" r:id="rId8"/>
    <p:sldId id="438" r:id="rId9"/>
    <p:sldId id="443" r:id="rId10"/>
    <p:sldId id="444" r:id="rId11"/>
    <p:sldId id="441" r:id="rId12"/>
    <p:sldId id="445" r:id="rId13"/>
    <p:sldId id="447" r:id="rId14"/>
    <p:sldId id="448" r:id="rId15"/>
    <p:sldId id="449" r:id="rId16"/>
    <p:sldId id="4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B88B6-C866-01E6-1A22-8AC57CD2E187}" name="Lyndon Roberts" initials="LR" userId="S::lyndon.roberts@wru.wales::95567c92-d3a1-41aa-bbfa-c5c3df0e9d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DCFDA-B3BD-4BD5-A223-16344A8EF8BC}" v="2" dt="2023-07-31T16:07:18.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6388" autoAdjust="0"/>
  </p:normalViewPr>
  <p:slideViewPr>
    <p:cSldViewPr snapToGrid="0" showGuides="1">
      <p:cViewPr varScale="1">
        <p:scale>
          <a:sx n="54" d="100"/>
          <a:sy n="54" d="100"/>
        </p:scale>
        <p:origin x="884" y="56"/>
      </p:cViewPr>
      <p:guideLst>
        <p:guide orient="horz" pos="2160"/>
        <p:guide pos="3840"/>
      </p:guideLst>
    </p:cSldViewPr>
  </p:slideViewPr>
  <p:outlineViewPr>
    <p:cViewPr>
      <p:scale>
        <a:sx n="33" d="100"/>
        <a:sy n="33" d="100"/>
      </p:scale>
      <p:origin x="0" y="-9056"/>
    </p:cViewPr>
  </p:outlineViewPr>
  <p:notesTextViewPr>
    <p:cViewPr>
      <p:scale>
        <a:sx n="1" d="1"/>
        <a:sy n="1" d="1"/>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on Roberts (He/Him)" userId="95567c92-d3a1-41aa-bbfa-c5c3df0e9d3a" providerId="ADAL" clId="{D22DCFDA-B3BD-4BD5-A223-16344A8EF8BC}"/>
    <pc:docChg chg="undo redo custSel modSld">
      <pc:chgData name="Lyndon Roberts (He/Him)" userId="95567c92-d3a1-41aa-bbfa-c5c3df0e9d3a" providerId="ADAL" clId="{D22DCFDA-B3BD-4BD5-A223-16344A8EF8BC}" dt="2023-07-31T16:07:27.720" v="47" actId="1076"/>
      <pc:docMkLst>
        <pc:docMk/>
      </pc:docMkLst>
      <pc:sldChg chg="modSp mod">
        <pc:chgData name="Lyndon Roberts (He/Him)" userId="95567c92-d3a1-41aa-bbfa-c5c3df0e9d3a" providerId="ADAL" clId="{D22DCFDA-B3BD-4BD5-A223-16344A8EF8BC}" dt="2023-07-31T15:28:44.614" v="11" actId="20577"/>
        <pc:sldMkLst>
          <pc:docMk/>
          <pc:sldMk cId="1482028902" sldId="281"/>
        </pc:sldMkLst>
        <pc:spChg chg="mod">
          <ac:chgData name="Lyndon Roberts (He/Him)" userId="95567c92-d3a1-41aa-bbfa-c5c3df0e9d3a" providerId="ADAL" clId="{D22DCFDA-B3BD-4BD5-A223-16344A8EF8BC}" dt="2023-07-31T15:28:44.614" v="11" actId="20577"/>
          <ac:spMkLst>
            <pc:docMk/>
            <pc:sldMk cId="1482028902" sldId="281"/>
            <ac:spMk id="9" creationId="{D5998C1A-26AC-1906-7557-C2A0C7D8EBB4}"/>
          </ac:spMkLst>
        </pc:spChg>
      </pc:sldChg>
      <pc:sldChg chg="modSp mod">
        <pc:chgData name="Lyndon Roberts (He/Him)" userId="95567c92-d3a1-41aa-bbfa-c5c3df0e9d3a" providerId="ADAL" clId="{D22DCFDA-B3BD-4BD5-A223-16344A8EF8BC}" dt="2023-07-31T15:30:28.181" v="31" actId="20577"/>
        <pc:sldMkLst>
          <pc:docMk/>
          <pc:sldMk cId="641014367" sldId="441"/>
        </pc:sldMkLst>
        <pc:spChg chg="mod">
          <ac:chgData name="Lyndon Roberts (He/Him)" userId="95567c92-d3a1-41aa-bbfa-c5c3df0e9d3a" providerId="ADAL" clId="{D22DCFDA-B3BD-4BD5-A223-16344A8EF8BC}" dt="2023-07-31T15:30:28.181" v="31" actId="20577"/>
          <ac:spMkLst>
            <pc:docMk/>
            <pc:sldMk cId="641014367" sldId="441"/>
            <ac:spMk id="9" creationId="{1880CE09-C6AE-D02F-7C99-350EAC861074}"/>
          </ac:spMkLst>
        </pc:spChg>
      </pc:sldChg>
      <pc:sldChg chg="addSp modSp mod setBg addAnim">
        <pc:chgData name="Lyndon Roberts (He/Him)" userId="95567c92-d3a1-41aa-bbfa-c5c3df0e9d3a" providerId="ADAL" clId="{D22DCFDA-B3BD-4BD5-A223-16344A8EF8BC}" dt="2023-07-31T15:29:30.098" v="13"/>
        <pc:sldMkLst>
          <pc:docMk/>
          <pc:sldMk cId="3295182049" sldId="443"/>
        </pc:sldMkLst>
        <pc:spChg chg="mod">
          <ac:chgData name="Lyndon Roberts (He/Him)" userId="95567c92-d3a1-41aa-bbfa-c5c3df0e9d3a" providerId="ADAL" clId="{D22DCFDA-B3BD-4BD5-A223-16344A8EF8BC}" dt="2023-07-31T15:29:30.098" v="12" actId="26606"/>
          <ac:spMkLst>
            <pc:docMk/>
            <pc:sldMk cId="3295182049" sldId="443"/>
            <ac:spMk id="5" creationId="{1F2555D5-289F-6818-6397-C61BC18A65AC}"/>
          </ac:spMkLst>
        </pc:spChg>
        <pc:spChg chg="mod">
          <ac:chgData name="Lyndon Roberts (He/Him)" userId="95567c92-d3a1-41aa-bbfa-c5c3df0e9d3a" providerId="ADAL" clId="{D22DCFDA-B3BD-4BD5-A223-16344A8EF8BC}" dt="2023-07-31T15:29:30.098" v="12" actId="26606"/>
          <ac:spMkLst>
            <pc:docMk/>
            <pc:sldMk cId="3295182049" sldId="443"/>
            <ac:spMk id="6" creationId="{888D12C3-148D-D21D-CB35-60F3E50780B2}"/>
          </ac:spMkLst>
        </pc:spChg>
        <pc:spChg chg="mod ord">
          <ac:chgData name="Lyndon Roberts (He/Him)" userId="95567c92-d3a1-41aa-bbfa-c5c3df0e9d3a" providerId="ADAL" clId="{D22DCFDA-B3BD-4BD5-A223-16344A8EF8BC}" dt="2023-07-31T15:29:30.098" v="12" actId="26606"/>
          <ac:spMkLst>
            <pc:docMk/>
            <pc:sldMk cId="3295182049" sldId="443"/>
            <ac:spMk id="7" creationId="{36B370D7-AADA-4E8F-DD02-4A02B0C6DA8A}"/>
          </ac:spMkLst>
        </pc:spChg>
        <pc:spChg chg="add">
          <ac:chgData name="Lyndon Roberts (He/Him)" userId="95567c92-d3a1-41aa-bbfa-c5c3df0e9d3a" providerId="ADAL" clId="{D22DCFDA-B3BD-4BD5-A223-16344A8EF8BC}" dt="2023-07-31T15:29:30.098" v="12" actId="26606"/>
          <ac:spMkLst>
            <pc:docMk/>
            <pc:sldMk cId="3295182049" sldId="443"/>
            <ac:spMk id="17" creationId="{33E93247-6229-44AB-A550-739E971E690B}"/>
          </ac:spMkLst>
        </pc:spChg>
        <pc:spChg chg="add">
          <ac:chgData name="Lyndon Roberts (He/Him)" userId="95567c92-d3a1-41aa-bbfa-c5c3df0e9d3a" providerId="ADAL" clId="{D22DCFDA-B3BD-4BD5-A223-16344A8EF8BC}" dt="2023-07-31T15:29:30.098" v="12" actId="26606"/>
          <ac:spMkLst>
            <pc:docMk/>
            <pc:sldMk cId="3295182049" sldId="443"/>
            <ac:spMk id="19" creationId="{6BB6B482-ACCA-4938-8AEA-49D525C17221}"/>
          </ac:spMkLst>
        </pc:spChg>
        <pc:picChg chg="mod ord">
          <ac:chgData name="Lyndon Roberts (He/Him)" userId="95567c92-d3a1-41aa-bbfa-c5c3df0e9d3a" providerId="ADAL" clId="{D22DCFDA-B3BD-4BD5-A223-16344A8EF8BC}" dt="2023-07-31T15:29:30.098" v="12" actId="26606"/>
          <ac:picMkLst>
            <pc:docMk/>
            <pc:sldMk cId="3295182049" sldId="443"/>
            <ac:picMk id="8" creationId="{49606D68-8026-4961-7ED5-4326BA7CA6FF}"/>
          </ac:picMkLst>
        </pc:picChg>
        <pc:cxnChg chg="add">
          <ac:chgData name="Lyndon Roberts (He/Him)" userId="95567c92-d3a1-41aa-bbfa-c5c3df0e9d3a" providerId="ADAL" clId="{D22DCFDA-B3BD-4BD5-A223-16344A8EF8BC}" dt="2023-07-31T15:29:30.098" v="12" actId="26606"/>
          <ac:cxnSpMkLst>
            <pc:docMk/>
            <pc:sldMk cId="3295182049" sldId="443"/>
            <ac:cxnSpMk id="13" creationId="{F64F9B95-9045-48D2-B9F3-2927E98F54AA}"/>
          </ac:cxnSpMkLst>
        </pc:cxnChg>
        <pc:cxnChg chg="add">
          <ac:chgData name="Lyndon Roberts (He/Him)" userId="95567c92-d3a1-41aa-bbfa-c5c3df0e9d3a" providerId="ADAL" clId="{D22DCFDA-B3BD-4BD5-A223-16344A8EF8BC}" dt="2023-07-31T15:29:30.098" v="12" actId="26606"/>
          <ac:cxnSpMkLst>
            <pc:docMk/>
            <pc:sldMk cId="3295182049" sldId="443"/>
            <ac:cxnSpMk id="15" creationId="{085AA86F-6A4D-4BCB-A045-D992CDC2959B}"/>
          </ac:cxnSpMkLst>
        </pc:cxnChg>
        <pc:cxnChg chg="add">
          <ac:chgData name="Lyndon Roberts (He/Him)" userId="95567c92-d3a1-41aa-bbfa-c5c3df0e9d3a" providerId="ADAL" clId="{D22DCFDA-B3BD-4BD5-A223-16344A8EF8BC}" dt="2023-07-31T15:29:30.098" v="12" actId="26606"/>
          <ac:cxnSpMkLst>
            <pc:docMk/>
            <pc:sldMk cId="3295182049" sldId="443"/>
            <ac:cxnSpMk id="21" creationId="{EE2E603F-4A95-4FE8-BB06-211DFD75DBEF}"/>
          </ac:cxnSpMkLst>
        </pc:cxnChg>
      </pc:sldChg>
      <pc:sldChg chg="modSp">
        <pc:chgData name="Lyndon Roberts (He/Him)" userId="95567c92-d3a1-41aa-bbfa-c5c3df0e9d3a" providerId="ADAL" clId="{D22DCFDA-B3BD-4BD5-A223-16344A8EF8BC}" dt="2023-07-31T15:29:43.448" v="14" actId="33524"/>
        <pc:sldMkLst>
          <pc:docMk/>
          <pc:sldMk cId="171575569" sldId="444"/>
        </pc:sldMkLst>
        <pc:graphicFrameChg chg="mod">
          <ac:chgData name="Lyndon Roberts (He/Him)" userId="95567c92-d3a1-41aa-bbfa-c5c3df0e9d3a" providerId="ADAL" clId="{D22DCFDA-B3BD-4BD5-A223-16344A8EF8BC}" dt="2023-07-31T15:29:43.448" v="14" actId="33524"/>
          <ac:graphicFrameMkLst>
            <pc:docMk/>
            <pc:sldMk cId="171575569" sldId="444"/>
            <ac:graphicFrameMk id="7" creationId="{F2B445A7-E488-8D49-5099-62376FF58F06}"/>
          </ac:graphicFrameMkLst>
        </pc:graphicFrameChg>
      </pc:sldChg>
      <pc:sldChg chg="modSp mod">
        <pc:chgData name="Lyndon Roberts (He/Him)" userId="95567c92-d3a1-41aa-bbfa-c5c3df0e9d3a" providerId="ADAL" clId="{D22DCFDA-B3BD-4BD5-A223-16344A8EF8BC}" dt="2023-07-31T15:35:57.898" v="32" actId="20577"/>
        <pc:sldMkLst>
          <pc:docMk/>
          <pc:sldMk cId="3556009198" sldId="447"/>
        </pc:sldMkLst>
        <pc:spChg chg="mod">
          <ac:chgData name="Lyndon Roberts (He/Him)" userId="95567c92-d3a1-41aa-bbfa-c5c3df0e9d3a" providerId="ADAL" clId="{D22DCFDA-B3BD-4BD5-A223-16344A8EF8BC}" dt="2023-07-31T15:35:57.898" v="32" actId="20577"/>
          <ac:spMkLst>
            <pc:docMk/>
            <pc:sldMk cId="3556009198" sldId="447"/>
            <ac:spMk id="11" creationId="{8DA2ADE1-DCBD-F623-8E81-9FCB0D06B790}"/>
          </ac:spMkLst>
        </pc:spChg>
      </pc:sldChg>
      <pc:sldChg chg="modSp mod">
        <pc:chgData name="Lyndon Roberts (He/Him)" userId="95567c92-d3a1-41aa-bbfa-c5c3df0e9d3a" providerId="ADAL" clId="{D22DCFDA-B3BD-4BD5-A223-16344A8EF8BC}" dt="2023-07-31T16:07:27.720" v="47" actId="1076"/>
        <pc:sldMkLst>
          <pc:docMk/>
          <pc:sldMk cId="3855898669" sldId="449"/>
        </pc:sldMkLst>
        <pc:spChg chg="mod">
          <ac:chgData name="Lyndon Roberts (He/Him)" userId="95567c92-d3a1-41aa-bbfa-c5c3df0e9d3a" providerId="ADAL" clId="{D22DCFDA-B3BD-4BD5-A223-16344A8EF8BC}" dt="2023-07-31T16:05:20.759" v="33" actId="33524"/>
          <ac:spMkLst>
            <pc:docMk/>
            <pc:sldMk cId="3855898669" sldId="449"/>
            <ac:spMk id="14" creationId="{6C06EBC6-2167-BCAC-5BAA-7A223707A98C}"/>
          </ac:spMkLst>
        </pc:spChg>
        <pc:spChg chg="mod">
          <ac:chgData name="Lyndon Roberts (He/Him)" userId="95567c92-d3a1-41aa-bbfa-c5c3df0e9d3a" providerId="ADAL" clId="{D22DCFDA-B3BD-4BD5-A223-16344A8EF8BC}" dt="2023-07-31T16:07:27.720" v="47" actId="1076"/>
          <ac:spMkLst>
            <pc:docMk/>
            <pc:sldMk cId="3855898669" sldId="449"/>
            <ac:spMk id="16" creationId="{9E052D92-F6C5-62C4-4072-C7A21B281BF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470AB-E512-4F78-B797-95BEDF2D8A32}" type="doc">
      <dgm:prSet loTypeId="urn:microsoft.com/office/officeart/2005/8/layout/radial1" loCatId="cycle" qsTypeId="urn:microsoft.com/office/officeart/2005/8/quickstyle/simple4" qsCatId="simple" csTypeId="urn:microsoft.com/office/officeart/2005/8/colors/accent2_2" csCatId="accent2" phldr="1"/>
      <dgm:spPr/>
      <dgm:t>
        <a:bodyPr/>
        <a:lstStyle/>
        <a:p>
          <a:endParaRPr lang="en-GB"/>
        </a:p>
      </dgm:t>
    </dgm:pt>
    <dgm:pt modelId="{20CAF5D4-9625-4191-98D5-2876058C882E}">
      <dgm:prSet phldrT="[Text]"/>
      <dgm:spPr>
        <a:solidFill>
          <a:schemeClr val="accent1"/>
        </a:solidFill>
      </dgm:spPr>
      <dgm:t>
        <a:bodyPr/>
        <a:lstStyle/>
        <a:p>
          <a:r>
            <a:rPr lang="en-GB" b="1" dirty="0">
              <a:latin typeface="Calibri Light" panose="020F0302020204030204" pitchFamily="34" charset="0"/>
              <a:ea typeface="Times New Roman" panose="02020603050405020304" pitchFamily="18" charset="0"/>
              <a:cs typeface="Calibri" panose="020F0502020204030204" pitchFamily="34" charset="0"/>
            </a:rPr>
            <a:t>THE EQUALITY ACT 2010 </a:t>
          </a:r>
        </a:p>
        <a:p>
          <a:r>
            <a:rPr lang="en-GB" b="0" dirty="0">
              <a:latin typeface="Calibri Light" panose="020F0302020204030204" pitchFamily="34" charset="0"/>
              <a:ea typeface="Times New Roman" panose="02020603050405020304" pitchFamily="18" charset="0"/>
              <a:cs typeface="Calibri" panose="020F0502020204030204" pitchFamily="34" charset="0"/>
            </a:rPr>
            <a:t>PROTECTED CHARACTERISTICS</a:t>
          </a:r>
          <a:endParaRPr lang="en-GB" b="0" dirty="0">
            <a:latin typeface="Calibri Light" panose="020F0302020204030204" pitchFamily="34" charset="0"/>
          </a:endParaRPr>
        </a:p>
      </dgm:t>
    </dgm:pt>
    <dgm:pt modelId="{7C2E9BB7-D247-4F98-B6CE-78205A60B96F}" type="parTrans" cxnId="{8255034A-1AC4-4898-A117-890BF9E6836F}">
      <dgm:prSet/>
      <dgm:spPr/>
      <dgm:t>
        <a:bodyPr/>
        <a:lstStyle/>
        <a:p>
          <a:endParaRPr lang="en-GB"/>
        </a:p>
      </dgm:t>
    </dgm:pt>
    <dgm:pt modelId="{02BE469C-0274-47BB-9B05-1F386E987018}" type="sibTrans" cxnId="{8255034A-1AC4-4898-A117-890BF9E6836F}">
      <dgm:prSet/>
      <dgm:spPr/>
      <dgm:t>
        <a:bodyPr/>
        <a:lstStyle/>
        <a:p>
          <a:endParaRPr lang="en-GB"/>
        </a:p>
      </dgm:t>
    </dgm:pt>
    <dgm:pt modelId="{5D0B2EF8-FEB1-47C1-8666-42DB63935D88}">
      <dgm:prSet phldrT="[Tex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AGE</a:t>
          </a:r>
          <a:endParaRPr lang="en-GB" sz="1200" dirty="0">
            <a:latin typeface="Calibri Light" panose="020F0302020204030204" pitchFamily="34" charset="0"/>
          </a:endParaRPr>
        </a:p>
      </dgm:t>
    </dgm:pt>
    <dgm:pt modelId="{212FCA16-46C9-46CB-BFA3-47B76C0D4081}" type="parTrans" cxnId="{3DB844DD-4D26-4C3A-9839-905173B64C0C}">
      <dgm:prSet/>
      <dgm:spPr/>
      <dgm:t>
        <a:bodyPr/>
        <a:lstStyle/>
        <a:p>
          <a:endParaRPr lang="en-GB" dirty="0"/>
        </a:p>
      </dgm:t>
    </dgm:pt>
    <dgm:pt modelId="{CDBEB266-6187-45DB-94FA-6D6F5E2A70DD}" type="sibTrans" cxnId="{3DB844DD-4D26-4C3A-9839-905173B64C0C}">
      <dgm:prSet/>
      <dgm:spPr/>
      <dgm:t>
        <a:bodyPr/>
        <a:lstStyle/>
        <a:p>
          <a:endParaRPr lang="en-GB"/>
        </a:p>
      </dgm:t>
    </dgm:pt>
    <dgm:pt modelId="{733F1B3D-FDBC-4849-BFC7-7B0256887EDA}">
      <dgm:prSet phldrT="[Text]" phldr="1"/>
      <dgm:spPr/>
      <dgm:t>
        <a:bodyPr/>
        <a:lstStyle/>
        <a:p>
          <a:endParaRPr lang="en-GB"/>
        </a:p>
      </dgm:t>
    </dgm:pt>
    <dgm:pt modelId="{C6F9E8E5-406A-4253-9739-0D4252129B86}" type="parTrans" cxnId="{B1CAD0B3-1DB4-45B7-9554-5F2D6A038E63}">
      <dgm:prSet/>
      <dgm:spPr/>
      <dgm:t>
        <a:bodyPr/>
        <a:lstStyle/>
        <a:p>
          <a:endParaRPr lang="en-GB"/>
        </a:p>
      </dgm:t>
    </dgm:pt>
    <dgm:pt modelId="{850DDA84-32F7-4210-AACF-44F4A64B3948}" type="sibTrans" cxnId="{B1CAD0B3-1DB4-45B7-9554-5F2D6A038E63}">
      <dgm:prSet/>
      <dgm:spPr/>
      <dgm:t>
        <a:bodyPr/>
        <a:lstStyle/>
        <a:p>
          <a:endParaRPr lang="en-GB"/>
        </a:p>
      </dgm:t>
    </dgm:pt>
    <dgm:pt modelId="{6A163FF4-BF06-49E1-AB7A-5665FACE5F18}">
      <dgm:prSet phldrT="[Text]" phldr="1"/>
      <dgm:spPr/>
      <dgm:t>
        <a:bodyPr/>
        <a:lstStyle/>
        <a:p>
          <a:endParaRPr lang="en-GB"/>
        </a:p>
      </dgm:t>
    </dgm:pt>
    <dgm:pt modelId="{5AC01379-998C-4605-9E5C-C7291B8013B1}" type="parTrans" cxnId="{0E643160-3EA9-48AD-9C73-ADB599D8ECAD}">
      <dgm:prSet/>
      <dgm:spPr/>
      <dgm:t>
        <a:bodyPr/>
        <a:lstStyle/>
        <a:p>
          <a:endParaRPr lang="en-GB"/>
        </a:p>
      </dgm:t>
    </dgm:pt>
    <dgm:pt modelId="{A8AC6166-352C-410E-971C-77C89B1CD14D}" type="sibTrans" cxnId="{0E643160-3EA9-48AD-9C73-ADB599D8ECAD}">
      <dgm:prSet/>
      <dgm:spPr/>
      <dgm:t>
        <a:bodyPr/>
        <a:lstStyle/>
        <a:p>
          <a:endParaRPr lang="en-GB"/>
        </a:p>
      </dgm:t>
    </dgm:pt>
    <dgm:pt modelId="{5A2F76BC-DAFA-484C-B546-6A70B9B80D44}">
      <dgm:prSet phldrT="[Text]" phldr="1"/>
      <dgm:spPr/>
      <dgm:t>
        <a:bodyPr/>
        <a:lstStyle/>
        <a:p>
          <a:endParaRPr lang="en-GB"/>
        </a:p>
      </dgm:t>
    </dgm:pt>
    <dgm:pt modelId="{04B2F470-1BF5-4126-BE7B-EAEF9B303AC3}" type="parTrans" cxnId="{FD2E6E7D-74E8-4E8B-B14F-736A4DF9F753}">
      <dgm:prSet/>
      <dgm:spPr/>
      <dgm:t>
        <a:bodyPr/>
        <a:lstStyle/>
        <a:p>
          <a:endParaRPr lang="en-GB"/>
        </a:p>
      </dgm:t>
    </dgm:pt>
    <dgm:pt modelId="{FB647D26-997D-49C5-9A70-19BFE9796707}" type="sibTrans" cxnId="{FD2E6E7D-74E8-4E8B-B14F-736A4DF9F753}">
      <dgm:prSet/>
      <dgm:spPr/>
      <dgm:t>
        <a:bodyPr/>
        <a:lstStyle/>
        <a:p>
          <a:endParaRPr lang="en-GB"/>
        </a:p>
      </dgm:t>
    </dgm:pt>
    <dgm:pt modelId="{47DDEF09-4FE1-4A63-9322-90D4BCF31D03}">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DISABILITY</a:t>
          </a:r>
        </a:p>
      </dgm:t>
    </dgm:pt>
    <dgm:pt modelId="{CF80EB24-9E1F-4FB6-851E-11A3D25975FD}" type="parTrans" cxnId="{3D1BB24B-88EE-4354-8464-BF3D521887FC}">
      <dgm:prSet/>
      <dgm:spPr/>
      <dgm:t>
        <a:bodyPr/>
        <a:lstStyle/>
        <a:p>
          <a:endParaRPr lang="en-GB" dirty="0"/>
        </a:p>
      </dgm:t>
    </dgm:pt>
    <dgm:pt modelId="{514F4E7D-BA3B-4338-9FC7-AC2D35A9B494}" type="sibTrans" cxnId="{3D1BB24B-88EE-4354-8464-BF3D521887FC}">
      <dgm:prSet/>
      <dgm:spPr/>
      <dgm:t>
        <a:bodyPr/>
        <a:lstStyle/>
        <a:p>
          <a:endParaRPr lang="en-GB"/>
        </a:p>
      </dgm:t>
    </dgm:pt>
    <dgm:pt modelId="{79C25B72-647A-42CC-997A-227B48DEFC94}">
      <dgm:prSet custT="1"/>
      <dgm:spPr/>
      <dgm:t>
        <a:bodyPr/>
        <a:lstStyle/>
        <a:p>
          <a:r>
            <a:rPr lang="en-GB" sz="1100" dirty="0">
              <a:latin typeface="Calibri Light" panose="020F0302020204030204" pitchFamily="34" charset="0"/>
              <a:ea typeface="Californian FB" panose="0207040306080B030204" pitchFamily="18" charset="0"/>
              <a:cs typeface="Californian FB" panose="0207040306080B030204" pitchFamily="18" charset="0"/>
            </a:rPr>
            <a:t>GENDER REASSIGNMENT</a:t>
          </a:r>
        </a:p>
      </dgm:t>
    </dgm:pt>
    <dgm:pt modelId="{2004DF9B-5114-4A8D-85E6-C425E31FA439}" type="parTrans" cxnId="{A4D7CEBF-BC9C-4077-AFC3-DE0A2AAEB476}">
      <dgm:prSet/>
      <dgm:spPr/>
      <dgm:t>
        <a:bodyPr/>
        <a:lstStyle/>
        <a:p>
          <a:endParaRPr lang="en-GB" dirty="0"/>
        </a:p>
      </dgm:t>
    </dgm:pt>
    <dgm:pt modelId="{604EEA4E-9486-4CEF-B512-0146CB2FD8A6}" type="sibTrans" cxnId="{A4D7CEBF-BC9C-4077-AFC3-DE0A2AAEB476}">
      <dgm:prSet/>
      <dgm:spPr/>
      <dgm:t>
        <a:bodyPr/>
        <a:lstStyle/>
        <a:p>
          <a:endParaRPr lang="en-GB"/>
        </a:p>
      </dgm:t>
    </dgm:pt>
    <dgm:pt modelId="{6F64D544-61DF-4253-B8DB-FE8FE6C12CFD}">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MARRIAGE AND CIVIL PARTNERSHIP</a:t>
          </a:r>
        </a:p>
      </dgm:t>
    </dgm:pt>
    <dgm:pt modelId="{730D9AB9-A31E-49E3-900D-3A45FD609C99}" type="parTrans" cxnId="{2B230E48-016B-46C9-B3F1-249C1EB7ACC1}">
      <dgm:prSet/>
      <dgm:spPr/>
      <dgm:t>
        <a:bodyPr/>
        <a:lstStyle/>
        <a:p>
          <a:endParaRPr lang="en-GB" dirty="0"/>
        </a:p>
      </dgm:t>
    </dgm:pt>
    <dgm:pt modelId="{DAC0EFA0-C79D-43F3-9A6B-C23FB24B83AB}" type="sibTrans" cxnId="{2B230E48-016B-46C9-B3F1-249C1EB7ACC1}">
      <dgm:prSet/>
      <dgm:spPr/>
      <dgm:t>
        <a:bodyPr/>
        <a:lstStyle/>
        <a:p>
          <a:endParaRPr lang="en-GB"/>
        </a:p>
      </dgm:t>
    </dgm:pt>
    <dgm:pt modelId="{51B881F0-4445-488F-B951-9DD70080DAC6}">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PREGNANCY AND MATERNITY</a:t>
          </a:r>
        </a:p>
      </dgm:t>
    </dgm:pt>
    <dgm:pt modelId="{6956E737-3469-4BA4-82B7-F7C8E551C1DB}" type="parTrans" cxnId="{ACEEA4AA-7390-4CAF-8648-64D4052AD343}">
      <dgm:prSet/>
      <dgm:spPr/>
      <dgm:t>
        <a:bodyPr/>
        <a:lstStyle/>
        <a:p>
          <a:endParaRPr lang="en-GB" dirty="0"/>
        </a:p>
      </dgm:t>
    </dgm:pt>
    <dgm:pt modelId="{D41D6C56-4088-4A8C-A99B-7FC79CAE8941}" type="sibTrans" cxnId="{ACEEA4AA-7390-4CAF-8648-64D4052AD343}">
      <dgm:prSet/>
      <dgm:spPr/>
      <dgm:t>
        <a:bodyPr/>
        <a:lstStyle/>
        <a:p>
          <a:endParaRPr lang="en-GB"/>
        </a:p>
      </dgm:t>
    </dgm:pt>
    <dgm:pt modelId="{8F9417D8-76DA-45ED-9EE0-112259C5A01B}">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RACE</a:t>
          </a:r>
        </a:p>
      </dgm:t>
    </dgm:pt>
    <dgm:pt modelId="{897A1D54-D520-4023-ACA6-2E08197E87E3}" type="parTrans" cxnId="{FB5DDB88-5C40-44D6-A18A-932B9CC021A5}">
      <dgm:prSet/>
      <dgm:spPr/>
      <dgm:t>
        <a:bodyPr/>
        <a:lstStyle/>
        <a:p>
          <a:endParaRPr lang="en-GB" dirty="0"/>
        </a:p>
      </dgm:t>
    </dgm:pt>
    <dgm:pt modelId="{840C034D-2AE6-41BB-B36D-03ECDA6244AC}" type="sibTrans" cxnId="{FB5DDB88-5C40-44D6-A18A-932B9CC021A5}">
      <dgm:prSet/>
      <dgm:spPr/>
      <dgm:t>
        <a:bodyPr/>
        <a:lstStyle/>
        <a:p>
          <a:endParaRPr lang="en-GB"/>
        </a:p>
      </dgm:t>
    </dgm:pt>
    <dgm:pt modelId="{AAE386E3-801A-482C-B9BA-4A69D07D562F}">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RELIGION OR BELIEF</a:t>
          </a:r>
        </a:p>
      </dgm:t>
    </dgm:pt>
    <dgm:pt modelId="{EE491A39-5C29-4E96-8B4F-84F2492BDCDF}" type="parTrans" cxnId="{4EAB32BE-EFF0-427C-904F-7B6A25A5CE78}">
      <dgm:prSet/>
      <dgm:spPr/>
      <dgm:t>
        <a:bodyPr/>
        <a:lstStyle/>
        <a:p>
          <a:endParaRPr lang="en-GB" dirty="0"/>
        </a:p>
      </dgm:t>
    </dgm:pt>
    <dgm:pt modelId="{C4897E16-9B38-42AA-A3CE-E3D8D1093BC9}" type="sibTrans" cxnId="{4EAB32BE-EFF0-427C-904F-7B6A25A5CE78}">
      <dgm:prSet/>
      <dgm:spPr/>
      <dgm:t>
        <a:bodyPr/>
        <a:lstStyle/>
        <a:p>
          <a:endParaRPr lang="en-GB"/>
        </a:p>
      </dgm:t>
    </dgm:pt>
    <dgm:pt modelId="{BB60F119-A471-41C2-99F0-EA14910B87DA}">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SEX (GENDER)</a:t>
          </a:r>
        </a:p>
      </dgm:t>
    </dgm:pt>
    <dgm:pt modelId="{A33B28EF-2816-4778-ABAB-EF1CBE2345A4}" type="parTrans" cxnId="{F55B24C6-79B0-43D5-811D-61E29915DB6D}">
      <dgm:prSet/>
      <dgm:spPr/>
      <dgm:t>
        <a:bodyPr/>
        <a:lstStyle/>
        <a:p>
          <a:endParaRPr lang="en-GB" dirty="0"/>
        </a:p>
      </dgm:t>
    </dgm:pt>
    <dgm:pt modelId="{7380E7C7-8230-4550-838E-10F114C2A53A}" type="sibTrans" cxnId="{F55B24C6-79B0-43D5-811D-61E29915DB6D}">
      <dgm:prSet/>
      <dgm:spPr/>
      <dgm:t>
        <a:bodyPr/>
        <a:lstStyle/>
        <a:p>
          <a:endParaRPr lang="en-GB"/>
        </a:p>
      </dgm:t>
    </dgm:pt>
    <dgm:pt modelId="{E338DD6C-12B8-4616-9A05-E9F0565DEBC8}">
      <dgm:prSet custT="1"/>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SEXUAL ORIENTATION</a:t>
          </a:r>
        </a:p>
      </dgm:t>
    </dgm:pt>
    <dgm:pt modelId="{2AA36B41-24F6-4E05-BA69-D2586E6AFEAD}" type="parTrans" cxnId="{1424DAAB-295B-4C4D-884D-D85DDB0D4BB8}">
      <dgm:prSet/>
      <dgm:spPr/>
      <dgm:t>
        <a:bodyPr/>
        <a:lstStyle/>
        <a:p>
          <a:endParaRPr lang="en-GB" dirty="0"/>
        </a:p>
      </dgm:t>
    </dgm:pt>
    <dgm:pt modelId="{BA3F4FE3-87F7-483B-832E-C611866B8616}" type="sibTrans" cxnId="{1424DAAB-295B-4C4D-884D-D85DDB0D4BB8}">
      <dgm:prSet/>
      <dgm:spPr/>
      <dgm:t>
        <a:bodyPr/>
        <a:lstStyle/>
        <a:p>
          <a:endParaRPr lang="en-GB"/>
        </a:p>
      </dgm:t>
    </dgm:pt>
    <dgm:pt modelId="{177991AD-997B-4775-945F-9F2F33A962CA}" type="pres">
      <dgm:prSet presAssocID="{9A2470AB-E512-4F78-B797-95BEDF2D8A32}" presName="cycle" presStyleCnt="0">
        <dgm:presLayoutVars>
          <dgm:chMax val="1"/>
          <dgm:dir/>
          <dgm:animLvl val="ctr"/>
          <dgm:resizeHandles val="exact"/>
        </dgm:presLayoutVars>
      </dgm:prSet>
      <dgm:spPr/>
    </dgm:pt>
    <dgm:pt modelId="{83B3DC9A-2D83-434E-9EF5-6C0A8E5406EA}" type="pres">
      <dgm:prSet presAssocID="{20CAF5D4-9625-4191-98D5-2876058C882E}" presName="centerShape" presStyleLbl="node0" presStyleIdx="0" presStyleCnt="1" custScaleX="186865" custScaleY="191323" custLinFactNeighborX="-308" custLinFactNeighborY="-1"/>
      <dgm:spPr/>
    </dgm:pt>
    <dgm:pt modelId="{9D72C877-B4C0-4FC0-964D-400708114F15}" type="pres">
      <dgm:prSet presAssocID="{212FCA16-46C9-46CB-BFA3-47B76C0D4081}" presName="Name9" presStyleLbl="parChTrans1D2" presStyleIdx="0" presStyleCnt="9"/>
      <dgm:spPr/>
    </dgm:pt>
    <dgm:pt modelId="{E5F1111F-31C3-487B-AF79-D1597C1E8128}" type="pres">
      <dgm:prSet presAssocID="{212FCA16-46C9-46CB-BFA3-47B76C0D4081}" presName="connTx" presStyleLbl="parChTrans1D2" presStyleIdx="0" presStyleCnt="9"/>
      <dgm:spPr/>
    </dgm:pt>
    <dgm:pt modelId="{91D25C9E-D0E5-4F6D-AB94-DD4257D7873C}" type="pres">
      <dgm:prSet presAssocID="{5D0B2EF8-FEB1-47C1-8666-42DB63935D88}" presName="node" presStyleLbl="node1" presStyleIdx="0" presStyleCnt="9" custScaleX="113001" custScaleY="104047">
        <dgm:presLayoutVars>
          <dgm:bulletEnabled val="1"/>
        </dgm:presLayoutVars>
      </dgm:prSet>
      <dgm:spPr/>
    </dgm:pt>
    <dgm:pt modelId="{3C6B8DD7-95DD-48F0-84C8-C2ED513F5EF6}" type="pres">
      <dgm:prSet presAssocID="{CF80EB24-9E1F-4FB6-851E-11A3D25975FD}" presName="Name9" presStyleLbl="parChTrans1D2" presStyleIdx="1" presStyleCnt="9"/>
      <dgm:spPr/>
    </dgm:pt>
    <dgm:pt modelId="{C03A3CAC-9F57-4E8C-B427-2D92CA5B8A1E}" type="pres">
      <dgm:prSet presAssocID="{CF80EB24-9E1F-4FB6-851E-11A3D25975FD}" presName="connTx" presStyleLbl="parChTrans1D2" presStyleIdx="1" presStyleCnt="9"/>
      <dgm:spPr/>
    </dgm:pt>
    <dgm:pt modelId="{8ADE2376-8EFA-4412-B4D9-FD74EFCEB200}" type="pres">
      <dgm:prSet presAssocID="{47DDEF09-4FE1-4A63-9322-90D4BCF31D03}" presName="node" presStyleLbl="node1" presStyleIdx="1" presStyleCnt="9" custScaleX="121895" custScaleY="118181">
        <dgm:presLayoutVars>
          <dgm:bulletEnabled val="1"/>
        </dgm:presLayoutVars>
      </dgm:prSet>
      <dgm:spPr/>
    </dgm:pt>
    <dgm:pt modelId="{247C1286-A7EC-47AA-8709-30045A7C2095}" type="pres">
      <dgm:prSet presAssocID="{2004DF9B-5114-4A8D-85E6-C425E31FA439}" presName="Name9" presStyleLbl="parChTrans1D2" presStyleIdx="2" presStyleCnt="9"/>
      <dgm:spPr/>
    </dgm:pt>
    <dgm:pt modelId="{D14F7031-25EB-4BD4-8B01-4DED89BE3DD8}" type="pres">
      <dgm:prSet presAssocID="{2004DF9B-5114-4A8D-85E6-C425E31FA439}" presName="connTx" presStyleLbl="parChTrans1D2" presStyleIdx="2" presStyleCnt="9"/>
      <dgm:spPr/>
    </dgm:pt>
    <dgm:pt modelId="{7B1BB5C1-27C6-43D2-8E77-DD181F955C94}" type="pres">
      <dgm:prSet presAssocID="{79C25B72-647A-42CC-997A-227B48DEFC94}" presName="node" presStyleLbl="node1" presStyleIdx="2" presStyleCnt="9" custScaleX="127651" custScaleY="129006">
        <dgm:presLayoutVars>
          <dgm:bulletEnabled val="1"/>
        </dgm:presLayoutVars>
      </dgm:prSet>
      <dgm:spPr/>
    </dgm:pt>
    <dgm:pt modelId="{5512DCF6-27B3-4CF7-8DA7-8D2B3A376655}" type="pres">
      <dgm:prSet presAssocID="{730D9AB9-A31E-49E3-900D-3A45FD609C99}" presName="Name9" presStyleLbl="parChTrans1D2" presStyleIdx="3" presStyleCnt="9"/>
      <dgm:spPr/>
    </dgm:pt>
    <dgm:pt modelId="{99E18FFF-8D0B-42B4-89EF-0F6015522E67}" type="pres">
      <dgm:prSet presAssocID="{730D9AB9-A31E-49E3-900D-3A45FD609C99}" presName="connTx" presStyleLbl="parChTrans1D2" presStyleIdx="3" presStyleCnt="9"/>
      <dgm:spPr/>
    </dgm:pt>
    <dgm:pt modelId="{0FE4B63E-6D05-4B14-ADF1-0D774CACFD7F}" type="pres">
      <dgm:prSet presAssocID="{6F64D544-61DF-4253-B8DB-FE8FE6C12CFD}" presName="node" presStyleLbl="node1" presStyleIdx="3" presStyleCnt="9" custScaleX="121895" custScaleY="118181">
        <dgm:presLayoutVars>
          <dgm:bulletEnabled val="1"/>
        </dgm:presLayoutVars>
      </dgm:prSet>
      <dgm:spPr/>
    </dgm:pt>
    <dgm:pt modelId="{71305F4A-8376-48D2-A9C9-7A3091FA60C3}" type="pres">
      <dgm:prSet presAssocID="{6956E737-3469-4BA4-82B7-F7C8E551C1DB}" presName="Name9" presStyleLbl="parChTrans1D2" presStyleIdx="4" presStyleCnt="9"/>
      <dgm:spPr/>
    </dgm:pt>
    <dgm:pt modelId="{41B7DAFD-C0EB-4F9E-A5C8-70C25AB0E44A}" type="pres">
      <dgm:prSet presAssocID="{6956E737-3469-4BA4-82B7-F7C8E551C1DB}" presName="connTx" presStyleLbl="parChTrans1D2" presStyleIdx="4" presStyleCnt="9"/>
      <dgm:spPr/>
    </dgm:pt>
    <dgm:pt modelId="{8C63D66A-40E5-4BE0-8A55-94BFB1E99F39}" type="pres">
      <dgm:prSet presAssocID="{51B881F0-4445-488F-B951-9DD70080DAC6}" presName="node" presStyleLbl="node1" presStyleIdx="4" presStyleCnt="9" custScaleX="121895" custScaleY="118181">
        <dgm:presLayoutVars>
          <dgm:bulletEnabled val="1"/>
        </dgm:presLayoutVars>
      </dgm:prSet>
      <dgm:spPr/>
    </dgm:pt>
    <dgm:pt modelId="{2FEAFE58-A031-4BB6-9730-BD24D9A7483D}" type="pres">
      <dgm:prSet presAssocID="{897A1D54-D520-4023-ACA6-2E08197E87E3}" presName="Name9" presStyleLbl="parChTrans1D2" presStyleIdx="5" presStyleCnt="9"/>
      <dgm:spPr/>
    </dgm:pt>
    <dgm:pt modelId="{E38844EC-D1C4-42D7-95C1-B89A729E9E74}" type="pres">
      <dgm:prSet presAssocID="{897A1D54-D520-4023-ACA6-2E08197E87E3}" presName="connTx" presStyleLbl="parChTrans1D2" presStyleIdx="5" presStyleCnt="9"/>
      <dgm:spPr/>
    </dgm:pt>
    <dgm:pt modelId="{0C91EC0F-0D51-479D-A2BB-BB20C102C304}" type="pres">
      <dgm:prSet presAssocID="{8F9417D8-76DA-45ED-9EE0-112259C5A01B}" presName="node" presStyleLbl="node1" presStyleIdx="5" presStyleCnt="9" custScaleX="121895" custScaleY="118181">
        <dgm:presLayoutVars>
          <dgm:bulletEnabled val="1"/>
        </dgm:presLayoutVars>
      </dgm:prSet>
      <dgm:spPr/>
    </dgm:pt>
    <dgm:pt modelId="{DC8CB1BE-9336-44AB-A40E-D64705E2E627}" type="pres">
      <dgm:prSet presAssocID="{EE491A39-5C29-4E96-8B4F-84F2492BDCDF}" presName="Name9" presStyleLbl="parChTrans1D2" presStyleIdx="6" presStyleCnt="9"/>
      <dgm:spPr/>
    </dgm:pt>
    <dgm:pt modelId="{EA866E83-5766-4BD0-9A70-E5CED58D6507}" type="pres">
      <dgm:prSet presAssocID="{EE491A39-5C29-4E96-8B4F-84F2492BDCDF}" presName="connTx" presStyleLbl="parChTrans1D2" presStyleIdx="6" presStyleCnt="9"/>
      <dgm:spPr/>
    </dgm:pt>
    <dgm:pt modelId="{76F7763D-4A0B-4EA9-A6B8-11C1FEAF6E01}" type="pres">
      <dgm:prSet presAssocID="{AAE386E3-801A-482C-B9BA-4A69D07D562F}" presName="node" presStyleLbl="node1" presStyleIdx="6" presStyleCnt="9" custScaleX="121895" custScaleY="118181">
        <dgm:presLayoutVars>
          <dgm:bulletEnabled val="1"/>
        </dgm:presLayoutVars>
      </dgm:prSet>
      <dgm:spPr/>
    </dgm:pt>
    <dgm:pt modelId="{E142FDC2-68D0-456F-9C8C-29C4DD1B93D6}" type="pres">
      <dgm:prSet presAssocID="{A33B28EF-2816-4778-ABAB-EF1CBE2345A4}" presName="Name9" presStyleLbl="parChTrans1D2" presStyleIdx="7" presStyleCnt="9"/>
      <dgm:spPr/>
    </dgm:pt>
    <dgm:pt modelId="{FEEE5D80-3655-474F-AF6D-496CEE386AF5}" type="pres">
      <dgm:prSet presAssocID="{A33B28EF-2816-4778-ABAB-EF1CBE2345A4}" presName="connTx" presStyleLbl="parChTrans1D2" presStyleIdx="7" presStyleCnt="9"/>
      <dgm:spPr/>
    </dgm:pt>
    <dgm:pt modelId="{E7E49A4F-F2CC-468D-A5A7-5DD10455AE9F}" type="pres">
      <dgm:prSet presAssocID="{BB60F119-A471-41C2-99F0-EA14910B87DA}" presName="node" presStyleLbl="node1" presStyleIdx="7" presStyleCnt="9" custScaleX="121895" custScaleY="118181">
        <dgm:presLayoutVars>
          <dgm:bulletEnabled val="1"/>
        </dgm:presLayoutVars>
      </dgm:prSet>
      <dgm:spPr/>
    </dgm:pt>
    <dgm:pt modelId="{E846C1CC-3237-4DB3-977A-3350917CF13A}" type="pres">
      <dgm:prSet presAssocID="{2AA36B41-24F6-4E05-BA69-D2586E6AFEAD}" presName="Name9" presStyleLbl="parChTrans1D2" presStyleIdx="8" presStyleCnt="9"/>
      <dgm:spPr/>
    </dgm:pt>
    <dgm:pt modelId="{731CBD0A-CF61-4154-BC9E-036A2148B1D2}" type="pres">
      <dgm:prSet presAssocID="{2AA36B41-24F6-4E05-BA69-D2586E6AFEAD}" presName="connTx" presStyleLbl="parChTrans1D2" presStyleIdx="8" presStyleCnt="9"/>
      <dgm:spPr/>
    </dgm:pt>
    <dgm:pt modelId="{F17AB573-F015-48C2-8C46-3DAF2AA1611E}" type="pres">
      <dgm:prSet presAssocID="{E338DD6C-12B8-4616-9A05-E9F0565DEBC8}" presName="node" presStyleLbl="node1" presStyleIdx="8" presStyleCnt="9" custScaleX="121895" custScaleY="118181">
        <dgm:presLayoutVars>
          <dgm:bulletEnabled val="1"/>
        </dgm:presLayoutVars>
      </dgm:prSet>
      <dgm:spPr/>
    </dgm:pt>
  </dgm:ptLst>
  <dgm:cxnLst>
    <dgm:cxn modelId="{B3394F09-5548-4073-BE57-EC26D1BAE2DA}" type="presOf" srcId="{79C25B72-647A-42CC-997A-227B48DEFC94}" destId="{7B1BB5C1-27C6-43D2-8E77-DD181F955C94}" srcOrd="0" destOrd="0" presId="urn:microsoft.com/office/officeart/2005/8/layout/radial1"/>
    <dgm:cxn modelId="{B3A1EB0F-240E-4AA6-8900-7C825A497934}" type="presOf" srcId="{212FCA16-46C9-46CB-BFA3-47B76C0D4081}" destId="{9D72C877-B4C0-4FC0-964D-400708114F15}" srcOrd="0" destOrd="0" presId="urn:microsoft.com/office/officeart/2005/8/layout/radial1"/>
    <dgm:cxn modelId="{428F2B32-CE17-4270-B629-457B8CDE6A6B}" type="presOf" srcId="{897A1D54-D520-4023-ACA6-2E08197E87E3}" destId="{E38844EC-D1C4-42D7-95C1-B89A729E9E74}" srcOrd="1" destOrd="0" presId="urn:microsoft.com/office/officeart/2005/8/layout/radial1"/>
    <dgm:cxn modelId="{CB244D3C-5702-4A1E-865D-F94DAD4D0842}" type="presOf" srcId="{EE491A39-5C29-4E96-8B4F-84F2492BDCDF}" destId="{EA866E83-5766-4BD0-9A70-E5CED58D6507}" srcOrd="1" destOrd="0" presId="urn:microsoft.com/office/officeart/2005/8/layout/radial1"/>
    <dgm:cxn modelId="{8B618C5E-E619-4517-BBBC-A699F0CD76D5}" type="presOf" srcId="{A33B28EF-2816-4778-ABAB-EF1CBE2345A4}" destId="{FEEE5D80-3655-474F-AF6D-496CEE386AF5}" srcOrd="1" destOrd="0" presId="urn:microsoft.com/office/officeart/2005/8/layout/radial1"/>
    <dgm:cxn modelId="{0E643160-3EA9-48AD-9C73-ADB599D8ECAD}" srcId="{733F1B3D-FDBC-4849-BFC7-7B0256887EDA}" destId="{6A163FF4-BF06-49E1-AB7A-5665FACE5F18}" srcOrd="0" destOrd="0" parTransId="{5AC01379-998C-4605-9E5C-C7291B8013B1}" sibTransId="{A8AC6166-352C-410E-971C-77C89B1CD14D}"/>
    <dgm:cxn modelId="{2B230E48-016B-46C9-B3F1-249C1EB7ACC1}" srcId="{20CAF5D4-9625-4191-98D5-2876058C882E}" destId="{6F64D544-61DF-4253-B8DB-FE8FE6C12CFD}" srcOrd="3" destOrd="0" parTransId="{730D9AB9-A31E-49E3-900D-3A45FD609C99}" sibTransId="{DAC0EFA0-C79D-43F3-9A6B-C23FB24B83AB}"/>
    <dgm:cxn modelId="{7C933A48-7389-457F-8D0A-5B4A51C9BB93}" type="presOf" srcId="{2AA36B41-24F6-4E05-BA69-D2586E6AFEAD}" destId="{731CBD0A-CF61-4154-BC9E-036A2148B1D2}" srcOrd="1" destOrd="0" presId="urn:microsoft.com/office/officeart/2005/8/layout/radial1"/>
    <dgm:cxn modelId="{8255034A-1AC4-4898-A117-890BF9E6836F}" srcId="{9A2470AB-E512-4F78-B797-95BEDF2D8A32}" destId="{20CAF5D4-9625-4191-98D5-2876058C882E}" srcOrd="0" destOrd="0" parTransId="{7C2E9BB7-D247-4F98-B6CE-78205A60B96F}" sibTransId="{02BE469C-0274-47BB-9B05-1F386E987018}"/>
    <dgm:cxn modelId="{3D1BB24B-88EE-4354-8464-BF3D521887FC}" srcId="{20CAF5D4-9625-4191-98D5-2876058C882E}" destId="{47DDEF09-4FE1-4A63-9322-90D4BCF31D03}" srcOrd="1" destOrd="0" parTransId="{CF80EB24-9E1F-4FB6-851E-11A3D25975FD}" sibTransId="{514F4E7D-BA3B-4338-9FC7-AC2D35A9B494}"/>
    <dgm:cxn modelId="{7F64996C-C56B-46CD-8C43-BDD0141038E0}" type="presOf" srcId="{6F64D544-61DF-4253-B8DB-FE8FE6C12CFD}" destId="{0FE4B63E-6D05-4B14-ADF1-0D774CACFD7F}" srcOrd="0" destOrd="0" presId="urn:microsoft.com/office/officeart/2005/8/layout/radial1"/>
    <dgm:cxn modelId="{53083757-3727-46DB-9D8E-FD2D4CF10B8F}" type="presOf" srcId="{5D0B2EF8-FEB1-47C1-8666-42DB63935D88}" destId="{91D25C9E-D0E5-4F6D-AB94-DD4257D7873C}" srcOrd="0" destOrd="0" presId="urn:microsoft.com/office/officeart/2005/8/layout/radial1"/>
    <dgm:cxn modelId="{38481658-852F-449E-9E9D-0DD5ED8D5FEC}" type="presOf" srcId="{51B881F0-4445-488F-B951-9DD70080DAC6}" destId="{8C63D66A-40E5-4BE0-8A55-94BFB1E99F39}" srcOrd="0" destOrd="0" presId="urn:microsoft.com/office/officeart/2005/8/layout/radial1"/>
    <dgm:cxn modelId="{942B4978-CD66-474A-9ACC-D2FA0BB48257}" type="presOf" srcId="{897A1D54-D520-4023-ACA6-2E08197E87E3}" destId="{2FEAFE58-A031-4BB6-9730-BD24D9A7483D}" srcOrd="0" destOrd="0" presId="urn:microsoft.com/office/officeart/2005/8/layout/radial1"/>
    <dgm:cxn modelId="{FD2E6E7D-74E8-4E8B-B14F-736A4DF9F753}" srcId="{733F1B3D-FDBC-4849-BFC7-7B0256887EDA}" destId="{5A2F76BC-DAFA-484C-B546-6A70B9B80D44}" srcOrd="1" destOrd="0" parTransId="{04B2F470-1BF5-4126-BE7B-EAEF9B303AC3}" sibTransId="{FB647D26-997D-49C5-9A70-19BFE9796707}"/>
    <dgm:cxn modelId="{4059C581-528B-481C-A7BF-EB51CBB62670}" type="presOf" srcId="{CF80EB24-9E1F-4FB6-851E-11A3D25975FD}" destId="{3C6B8DD7-95DD-48F0-84C8-C2ED513F5EF6}" srcOrd="0" destOrd="0" presId="urn:microsoft.com/office/officeart/2005/8/layout/radial1"/>
    <dgm:cxn modelId="{92662D82-5D8D-4FBA-A3E9-50CADD2D4D41}" type="presOf" srcId="{6956E737-3469-4BA4-82B7-F7C8E551C1DB}" destId="{71305F4A-8376-48D2-A9C9-7A3091FA60C3}" srcOrd="0" destOrd="0" presId="urn:microsoft.com/office/officeart/2005/8/layout/radial1"/>
    <dgm:cxn modelId="{FB5DDB88-5C40-44D6-A18A-932B9CC021A5}" srcId="{20CAF5D4-9625-4191-98D5-2876058C882E}" destId="{8F9417D8-76DA-45ED-9EE0-112259C5A01B}" srcOrd="5" destOrd="0" parTransId="{897A1D54-D520-4023-ACA6-2E08197E87E3}" sibTransId="{840C034D-2AE6-41BB-B36D-03ECDA6244AC}"/>
    <dgm:cxn modelId="{F9F7B089-0E12-40CC-9EC6-9302981E248D}" type="presOf" srcId="{730D9AB9-A31E-49E3-900D-3A45FD609C99}" destId="{99E18FFF-8D0B-42B4-89EF-0F6015522E67}" srcOrd="1" destOrd="0" presId="urn:microsoft.com/office/officeart/2005/8/layout/radial1"/>
    <dgm:cxn modelId="{5065EB8A-7E2D-4A28-9BA0-2EA2235FD3F8}" type="presOf" srcId="{2004DF9B-5114-4A8D-85E6-C425E31FA439}" destId="{247C1286-A7EC-47AA-8709-30045A7C2095}" srcOrd="0" destOrd="0" presId="urn:microsoft.com/office/officeart/2005/8/layout/radial1"/>
    <dgm:cxn modelId="{2F9CB18B-ED63-44BD-8DAB-8D6FA54EDAB1}" type="presOf" srcId="{2004DF9B-5114-4A8D-85E6-C425E31FA439}" destId="{D14F7031-25EB-4BD4-8B01-4DED89BE3DD8}" srcOrd="1" destOrd="0" presId="urn:microsoft.com/office/officeart/2005/8/layout/radial1"/>
    <dgm:cxn modelId="{0DCCBB8E-9013-45C2-9668-71F7D5B493B2}" type="presOf" srcId="{8F9417D8-76DA-45ED-9EE0-112259C5A01B}" destId="{0C91EC0F-0D51-479D-A2BB-BB20C102C304}" srcOrd="0" destOrd="0" presId="urn:microsoft.com/office/officeart/2005/8/layout/radial1"/>
    <dgm:cxn modelId="{97F88B95-4875-4FCE-8822-7CB9D0F149EC}" type="presOf" srcId="{CF80EB24-9E1F-4FB6-851E-11A3D25975FD}" destId="{C03A3CAC-9F57-4E8C-B427-2D92CA5B8A1E}" srcOrd="1" destOrd="0" presId="urn:microsoft.com/office/officeart/2005/8/layout/radial1"/>
    <dgm:cxn modelId="{D3869696-EF73-4621-A792-E54DD1A1A8B1}" type="presOf" srcId="{E338DD6C-12B8-4616-9A05-E9F0565DEBC8}" destId="{F17AB573-F015-48C2-8C46-3DAF2AA1611E}" srcOrd="0" destOrd="0" presId="urn:microsoft.com/office/officeart/2005/8/layout/radial1"/>
    <dgm:cxn modelId="{D70ED696-CE2B-436C-9782-06B1F845B0CE}" type="presOf" srcId="{2AA36B41-24F6-4E05-BA69-D2586E6AFEAD}" destId="{E846C1CC-3237-4DB3-977A-3350917CF13A}" srcOrd="0" destOrd="0" presId="urn:microsoft.com/office/officeart/2005/8/layout/radial1"/>
    <dgm:cxn modelId="{1454ADA1-94D2-41BD-8FEF-ADF134CD5D00}" type="presOf" srcId="{AAE386E3-801A-482C-B9BA-4A69D07D562F}" destId="{76F7763D-4A0B-4EA9-A6B8-11C1FEAF6E01}" srcOrd="0" destOrd="0" presId="urn:microsoft.com/office/officeart/2005/8/layout/radial1"/>
    <dgm:cxn modelId="{E1E589A5-36CD-4095-8267-3A0128222A10}" type="presOf" srcId="{9A2470AB-E512-4F78-B797-95BEDF2D8A32}" destId="{177991AD-997B-4775-945F-9F2F33A962CA}" srcOrd="0" destOrd="0" presId="urn:microsoft.com/office/officeart/2005/8/layout/radial1"/>
    <dgm:cxn modelId="{ACEEA4AA-7390-4CAF-8648-64D4052AD343}" srcId="{20CAF5D4-9625-4191-98D5-2876058C882E}" destId="{51B881F0-4445-488F-B951-9DD70080DAC6}" srcOrd="4" destOrd="0" parTransId="{6956E737-3469-4BA4-82B7-F7C8E551C1DB}" sibTransId="{D41D6C56-4088-4A8C-A99B-7FC79CAE8941}"/>
    <dgm:cxn modelId="{1424DAAB-295B-4C4D-884D-D85DDB0D4BB8}" srcId="{20CAF5D4-9625-4191-98D5-2876058C882E}" destId="{E338DD6C-12B8-4616-9A05-E9F0565DEBC8}" srcOrd="8" destOrd="0" parTransId="{2AA36B41-24F6-4E05-BA69-D2586E6AFEAD}" sibTransId="{BA3F4FE3-87F7-483B-832E-C611866B8616}"/>
    <dgm:cxn modelId="{B1CAD0B3-1DB4-45B7-9554-5F2D6A038E63}" srcId="{9A2470AB-E512-4F78-B797-95BEDF2D8A32}" destId="{733F1B3D-FDBC-4849-BFC7-7B0256887EDA}" srcOrd="1" destOrd="0" parTransId="{C6F9E8E5-406A-4253-9739-0D4252129B86}" sibTransId="{850DDA84-32F7-4210-AACF-44F4A64B3948}"/>
    <dgm:cxn modelId="{2A0B03B6-D219-451F-9496-16318D7C673A}" type="presOf" srcId="{730D9AB9-A31E-49E3-900D-3A45FD609C99}" destId="{5512DCF6-27B3-4CF7-8DA7-8D2B3A376655}" srcOrd="0" destOrd="0" presId="urn:microsoft.com/office/officeart/2005/8/layout/radial1"/>
    <dgm:cxn modelId="{A3F32CB6-A214-4CA9-97F2-E4151514BC09}" type="presOf" srcId="{EE491A39-5C29-4E96-8B4F-84F2492BDCDF}" destId="{DC8CB1BE-9336-44AB-A40E-D64705E2E627}" srcOrd="0" destOrd="0" presId="urn:microsoft.com/office/officeart/2005/8/layout/radial1"/>
    <dgm:cxn modelId="{4EAB32BE-EFF0-427C-904F-7B6A25A5CE78}" srcId="{20CAF5D4-9625-4191-98D5-2876058C882E}" destId="{AAE386E3-801A-482C-B9BA-4A69D07D562F}" srcOrd="6" destOrd="0" parTransId="{EE491A39-5C29-4E96-8B4F-84F2492BDCDF}" sibTransId="{C4897E16-9B38-42AA-A3CE-E3D8D1093BC9}"/>
    <dgm:cxn modelId="{A4D7CEBF-BC9C-4077-AFC3-DE0A2AAEB476}" srcId="{20CAF5D4-9625-4191-98D5-2876058C882E}" destId="{79C25B72-647A-42CC-997A-227B48DEFC94}" srcOrd="2" destOrd="0" parTransId="{2004DF9B-5114-4A8D-85E6-C425E31FA439}" sibTransId="{604EEA4E-9486-4CEF-B512-0146CB2FD8A6}"/>
    <dgm:cxn modelId="{F690DEBF-92E2-4AA2-824B-A73096DCA8EC}" type="presOf" srcId="{BB60F119-A471-41C2-99F0-EA14910B87DA}" destId="{E7E49A4F-F2CC-468D-A5A7-5DD10455AE9F}" srcOrd="0" destOrd="0" presId="urn:microsoft.com/office/officeart/2005/8/layout/radial1"/>
    <dgm:cxn modelId="{F55B24C6-79B0-43D5-811D-61E29915DB6D}" srcId="{20CAF5D4-9625-4191-98D5-2876058C882E}" destId="{BB60F119-A471-41C2-99F0-EA14910B87DA}" srcOrd="7" destOrd="0" parTransId="{A33B28EF-2816-4778-ABAB-EF1CBE2345A4}" sibTransId="{7380E7C7-8230-4550-838E-10F114C2A53A}"/>
    <dgm:cxn modelId="{AFAEFCD4-42F1-45DB-9D73-899608FCB399}" type="presOf" srcId="{A33B28EF-2816-4778-ABAB-EF1CBE2345A4}" destId="{E142FDC2-68D0-456F-9C8C-29C4DD1B93D6}" srcOrd="0" destOrd="0" presId="urn:microsoft.com/office/officeart/2005/8/layout/radial1"/>
    <dgm:cxn modelId="{3DB844DD-4D26-4C3A-9839-905173B64C0C}" srcId="{20CAF5D4-9625-4191-98D5-2876058C882E}" destId="{5D0B2EF8-FEB1-47C1-8666-42DB63935D88}" srcOrd="0" destOrd="0" parTransId="{212FCA16-46C9-46CB-BFA3-47B76C0D4081}" sibTransId="{CDBEB266-6187-45DB-94FA-6D6F5E2A70DD}"/>
    <dgm:cxn modelId="{451E45DD-591A-480A-A1E9-81D07CA690BF}" type="presOf" srcId="{20CAF5D4-9625-4191-98D5-2876058C882E}" destId="{83B3DC9A-2D83-434E-9EF5-6C0A8E5406EA}" srcOrd="0" destOrd="0" presId="urn:microsoft.com/office/officeart/2005/8/layout/radial1"/>
    <dgm:cxn modelId="{A6F253E4-FD7C-4155-996B-EA2BBA253B0B}" type="presOf" srcId="{47DDEF09-4FE1-4A63-9322-90D4BCF31D03}" destId="{8ADE2376-8EFA-4412-B4D9-FD74EFCEB200}" srcOrd="0" destOrd="0" presId="urn:microsoft.com/office/officeart/2005/8/layout/radial1"/>
    <dgm:cxn modelId="{4880F0E5-A4D2-475A-9416-4736AB63FC1D}" type="presOf" srcId="{212FCA16-46C9-46CB-BFA3-47B76C0D4081}" destId="{E5F1111F-31C3-487B-AF79-D1597C1E8128}" srcOrd="1" destOrd="0" presId="urn:microsoft.com/office/officeart/2005/8/layout/radial1"/>
    <dgm:cxn modelId="{DD8233F1-DBA3-48FF-80C5-A9525531EA95}" type="presOf" srcId="{6956E737-3469-4BA4-82B7-F7C8E551C1DB}" destId="{41B7DAFD-C0EB-4F9E-A5C8-70C25AB0E44A}" srcOrd="1" destOrd="0" presId="urn:microsoft.com/office/officeart/2005/8/layout/radial1"/>
    <dgm:cxn modelId="{329327AD-8EEF-4880-9929-BD2711A07D61}" type="presParOf" srcId="{177991AD-997B-4775-945F-9F2F33A962CA}" destId="{83B3DC9A-2D83-434E-9EF5-6C0A8E5406EA}" srcOrd="0" destOrd="0" presId="urn:microsoft.com/office/officeart/2005/8/layout/radial1"/>
    <dgm:cxn modelId="{297338E9-D414-4061-B1A2-A209E0AA730D}" type="presParOf" srcId="{177991AD-997B-4775-945F-9F2F33A962CA}" destId="{9D72C877-B4C0-4FC0-964D-400708114F15}" srcOrd="1" destOrd="0" presId="urn:microsoft.com/office/officeart/2005/8/layout/radial1"/>
    <dgm:cxn modelId="{CF6547C3-AC84-4FE0-B63C-63BDE137E900}" type="presParOf" srcId="{9D72C877-B4C0-4FC0-964D-400708114F15}" destId="{E5F1111F-31C3-487B-AF79-D1597C1E8128}" srcOrd="0" destOrd="0" presId="urn:microsoft.com/office/officeart/2005/8/layout/radial1"/>
    <dgm:cxn modelId="{4521C37B-08B6-4166-AE72-C32555D692EE}" type="presParOf" srcId="{177991AD-997B-4775-945F-9F2F33A962CA}" destId="{91D25C9E-D0E5-4F6D-AB94-DD4257D7873C}" srcOrd="2" destOrd="0" presId="urn:microsoft.com/office/officeart/2005/8/layout/radial1"/>
    <dgm:cxn modelId="{A53AA089-2AE9-483D-A396-87EC5CC463E1}" type="presParOf" srcId="{177991AD-997B-4775-945F-9F2F33A962CA}" destId="{3C6B8DD7-95DD-48F0-84C8-C2ED513F5EF6}" srcOrd="3" destOrd="0" presId="urn:microsoft.com/office/officeart/2005/8/layout/radial1"/>
    <dgm:cxn modelId="{8A1B0540-59EC-48DE-B19B-435C780FBCF0}" type="presParOf" srcId="{3C6B8DD7-95DD-48F0-84C8-C2ED513F5EF6}" destId="{C03A3CAC-9F57-4E8C-B427-2D92CA5B8A1E}" srcOrd="0" destOrd="0" presId="urn:microsoft.com/office/officeart/2005/8/layout/radial1"/>
    <dgm:cxn modelId="{4D041E63-6EE1-401E-90A9-4EAC0084F11D}" type="presParOf" srcId="{177991AD-997B-4775-945F-9F2F33A962CA}" destId="{8ADE2376-8EFA-4412-B4D9-FD74EFCEB200}" srcOrd="4" destOrd="0" presId="urn:microsoft.com/office/officeart/2005/8/layout/radial1"/>
    <dgm:cxn modelId="{5A7E8EE4-C75B-445F-BBDC-3E9DA776C630}" type="presParOf" srcId="{177991AD-997B-4775-945F-9F2F33A962CA}" destId="{247C1286-A7EC-47AA-8709-30045A7C2095}" srcOrd="5" destOrd="0" presId="urn:microsoft.com/office/officeart/2005/8/layout/radial1"/>
    <dgm:cxn modelId="{15D9C84F-D8EC-49EE-8921-D55276D91693}" type="presParOf" srcId="{247C1286-A7EC-47AA-8709-30045A7C2095}" destId="{D14F7031-25EB-4BD4-8B01-4DED89BE3DD8}" srcOrd="0" destOrd="0" presId="urn:microsoft.com/office/officeart/2005/8/layout/radial1"/>
    <dgm:cxn modelId="{BB2AC612-B0A7-45A9-AD79-5298113F4501}" type="presParOf" srcId="{177991AD-997B-4775-945F-9F2F33A962CA}" destId="{7B1BB5C1-27C6-43D2-8E77-DD181F955C94}" srcOrd="6" destOrd="0" presId="urn:microsoft.com/office/officeart/2005/8/layout/radial1"/>
    <dgm:cxn modelId="{970618E8-C967-4978-9F25-50CEF9791662}" type="presParOf" srcId="{177991AD-997B-4775-945F-9F2F33A962CA}" destId="{5512DCF6-27B3-4CF7-8DA7-8D2B3A376655}" srcOrd="7" destOrd="0" presId="urn:microsoft.com/office/officeart/2005/8/layout/radial1"/>
    <dgm:cxn modelId="{BA543015-44B0-4C5D-B704-1B43F67357B2}" type="presParOf" srcId="{5512DCF6-27B3-4CF7-8DA7-8D2B3A376655}" destId="{99E18FFF-8D0B-42B4-89EF-0F6015522E67}" srcOrd="0" destOrd="0" presId="urn:microsoft.com/office/officeart/2005/8/layout/radial1"/>
    <dgm:cxn modelId="{6DD61A1E-FF79-4CF0-8867-EC5D9A831F66}" type="presParOf" srcId="{177991AD-997B-4775-945F-9F2F33A962CA}" destId="{0FE4B63E-6D05-4B14-ADF1-0D774CACFD7F}" srcOrd="8" destOrd="0" presId="urn:microsoft.com/office/officeart/2005/8/layout/radial1"/>
    <dgm:cxn modelId="{CE9F3B0D-08EE-42EA-93C6-E3093433088B}" type="presParOf" srcId="{177991AD-997B-4775-945F-9F2F33A962CA}" destId="{71305F4A-8376-48D2-A9C9-7A3091FA60C3}" srcOrd="9" destOrd="0" presId="urn:microsoft.com/office/officeart/2005/8/layout/radial1"/>
    <dgm:cxn modelId="{0F954879-4D2D-4D6A-8583-E9DB1C2AF107}" type="presParOf" srcId="{71305F4A-8376-48D2-A9C9-7A3091FA60C3}" destId="{41B7DAFD-C0EB-4F9E-A5C8-70C25AB0E44A}" srcOrd="0" destOrd="0" presId="urn:microsoft.com/office/officeart/2005/8/layout/radial1"/>
    <dgm:cxn modelId="{ECC1FA2E-616C-41B7-A1A1-BA6F0946B139}" type="presParOf" srcId="{177991AD-997B-4775-945F-9F2F33A962CA}" destId="{8C63D66A-40E5-4BE0-8A55-94BFB1E99F39}" srcOrd="10" destOrd="0" presId="urn:microsoft.com/office/officeart/2005/8/layout/radial1"/>
    <dgm:cxn modelId="{953BA9D6-BA86-443C-9C0D-BAEF5FA3258F}" type="presParOf" srcId="{177991AD-997B-4775-945F-9F2F33A962CA}" destId="{2FEAFE58-A031-4BB6-9730-BD24D9A7483D}" srcOrd="11" destOrd="0" presId="urn:microsoft.com/office/officeart/2005/8/layout/radial1"/>
    <dgm:cxn modelId="{D9F7BFE1-C7CC-4337-AA88-C1F0451AAB93}" type="presParOf" srcId="{2FEAFE58-A031-4BB6-9730-BD24D9A7483D}" destId="{E38844EC-D1C4-42D7-95C1-B89A729E9E74}" srcOrd="0" destOrd="0" presId="urn:microsoft.com/office/officeart/2005/8/layout/radial1"/>
    <dgm:cxn modelId="{71F6DB9A-6325-449C-A557-2BE4EF4A4847}" type="presParOf" srcId="{177991AD-997B-4775-945F-9F2F33A962CA}" destId="{0C91EC0F-0D51-479D-A2BB-BB20C102C304}" srcOrd="12" destOrd="0" presId="urn:microsoft.com/office/officeart/2005/8/layout/radial1"/>
    <dgm:cxn modelId="{828ACA87-9952-47D8-9CF4-6C5F8C2DA27C}" type="presParOf" srcId="{177991AD-997B-4775-945F-9F2F33A962CA}" destId="{DC8CB1BE-9336-44AB-A40E-D64705E2E627}" srcOrd="13" destOrd="0" presId="urn:microsoft.com/office/officeart/2005/8/layout/radial1"/>
    <dgm:cxn modelId="{E4E72129-9527-451E-BE97-983C9998E119}" type="presParOf" srcId="{DC8CB1BE-9336-44AB-A40E-D64705E2E627}" destId="{EA866E83-5766-4BD0-9A70-E5CED58D6507}" srcOrd="0" destOrd="0" presId="urn:microsoft.com/office/officeart/2005/8/layout/radial1"/>
    <dgm:cxn modelId="{81C024FD-DFDA-4A66-AADE-0B224DFDF73A}" type="presParOf" srcId="{177991AD-997B-4775-945F-9F2F33A962CA}" destId="{76F7763D-4A0B-4EA9-A6B8-11C1FEAF6E01}" srcOrd="14" destOrd="0" presId="urn:microsoft.com/office/officeart/2005/8/layout/radial1"/>
    <dgm:cxn modelId="{B3B93468-0044-4171-8501-352708D187ED}" type="presParOf" srcId="{177991AD-997B-4775-945F-9F2F33A962CA}" destId="{E142FDC2-68D0-456F-9C8C-29C4DD1B93D6}" srcOrd="15" destOrd="0" presId="urn:microsoft.com/office/officeart/2005/8/layout/radial1"/>
    <dgm:cxn modelId="{28D763BA-4040-4919-B507-F5BCEC727E82}" type="presParOf" srcId="{E142FDC2-68D0-456F-9C8C-29C4DD1B93D6}" destId="{FEEE5D80-3655-474F-AF6D-496CEE386AF5}" srcOrd="0" destOrd="0" presId="urn:microsoft.com/office/officeart/2005/8/layout/radial1"/>
    <dgm:cxn modelId="{69E090CF-FC69-49B0-8DA1-011136F9CFDD}" type="presParOf" srcId="{177991AD-997B-4775-945F-9F2F33A962CA}" destId="{E7E49A4F-F2CC-468D-A5A7-5DD10455AE9F}" srcOrd="16" destOrd="0" presId="urn:microsoft.com/office/officeart/2005/8/layout/radial1"/>
    <dgm:cxn modelId="{788E03E3-074F-47A9-9CBA-C3F86D6E059C}" type="presParOf" srcId="{177991AD-997B-4775-945F-9F2F33A962CA}" destId="{E846C1CC-3237-4DB3-977A-3350917CF13A}" srcOrd="17" destOrd="0" presId="urn:microsoft.com/office/officeart/2005/8/layout/radial1"/>
    <dgm:cxn modelId="{B0D03BA2-9DAF-4BD1-BA53-738AE46F25D4}" type="presParOf" srcId="{E846C1CC-3237-4DB3-977A-3350917CF13A}" destId="{731CBD0A-CF61-4154-BC9E-036A2148B1D2}" srcOrd="0" destOrd="0" presId="urn:microsoft.com/office/officeart/2005/8/layout/radial1"/>
    <dgm:cxn modelId="{B8B59715-6329-4DE2-951C-5684E0CEB5CE}" type="presParOf" srcId="{177991AD-997B-4775-945F-9F2F33A962CA}" destId="{F17AB573-F015-48C2-8C46-3DAF2AA1611E}" srcOrd="1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470AB-E512-4F78-B797-95BEDF2D8A32}" type="doc">
      <dgm:prSet loTypeId="urn:microsoft.com/office/officeart/2005/8/layout/radial1" loCatId="cycle" qsTypeId="urn:microsoft.com/office/officeart/2005/8/quickstyle/simple4" qsCatId="simple" csTypeId="urn:microsoft.com/office/officeart/2005/8/colors/accent1_2" csCatId="accent1" phldr="1"/>
      <dgm:spPr/>
      <dgm:t>
        <a:bodyPr/>
        <a:lstStyle/>
        <a:p>
          <a:endParaRPr lang="en-GB"/>
        </a:p>
      </dgm:t>
    </dgm:pt>
    <dgm:pt modelId="{20CAF5D4-9625-4191-98D5-2876058C882E}">
      <dgm:prSet phldrT="[Text]"/>
      <dgm:spPr>
        <a:solidFill>
          <a:schemeClr val="accent2"/>
        </a:solidFill>
      </dgm:spPr>
      <dgm:t>
        <a:bodyPr/>
        <a:lstStyle/>
        <a:p>
          <a:r>
            <a:rPr lang="en-GB" b="1" dirty="0">
              <a:latin typeface="Calibri Light" panose="020F0302020204030204" pitchFamily="34" charset="0"/>
              <a:ea typeface="Times New Roman" panose="02020603050405020304" pitchFamily="18" charset="0"/>
              <a:cs typeface="Calibri" panose="020F0502020204030204" pitchFamily="34" charset="0"/>
            </a:rPr>
            <a:t>THE EQUALITY ACT 2010 </a:t>
          </a:r>
        </a:p>
        <a:p>
          <a:r>
            <a:rPr lang="en-GB" b="0" dirty="0">
              <a:latin typeface="Calibri Light" panose="020F0302020204030204" pitchFamily="34" charset="0"/>
              <a:ea typeface="Times New Roman" panose="02020603050405020304" pitchFamily="18" charset="0"/>
              <a:cs typeface="Calibri" panose="020F0502020204030204" pitchFamily="34" charset="0"/>
            </a:rPr>
            <a:t>PROTECTED CHARACTERISTICS</a:t>
          </a:r>
          <a:endParaRPr lang="en-GB" b="0" dirty="0">
            <a:latin typeface="Calibri Light" panose="020F0302020204030204" pitchFamily="34" charset="0"/>
          </a:endParaRPr>
        </a:p>
      </dgm:t>
    </dgm:pt>
    <dgm:pt modelId="{7C2E9BB7-D247-4F98-B6CE-78205A60B96F}" type="parTrans" cxnId="{8255034A-1AC4-4898-A117-890BF9E6836F}">
      <dgm:prSet/>
      <dgm:spPr/>
      <dgm:t>
        <a:bodyPr/>
        <a:lstStyle/>
        <a:p>
          <a:endParaRPr lang="en-GB"/>
        </a:p>
      </dgm:t>
    </dgm:pt>
    <dgm:pt modelId="{02BE469C-0274-47BB-9B05-1F386E987018}" type="sibTrans" cxnId="{8255034A-1AC4-4898-A117-890BF9E6836F}">
      <dgm:prSet/>
      <dgm:spPr/>
      <dgm:t>
        <a:bodyPr/>
        <a:lstStyle/>
        <a:p>
          <a:endParaRPr lang="en-GB"/>
        </a:p>
      </dgm:t>
    </dgm:pt>
    <dgm:pt modelId="{5D0B2EF8-FEB1-47C1-8666-42DB63935D88}">
      <dgm:prSet phldrT="[Tex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1</a:t>
          </a:r>
          <a:endParaRPr lang="en-GB" sz="1400" dirty="0">
            <a:latin typeface="Calibri Light" panose="020F0302020204030204" pitchFamily="34" charset="0"/>
          </a:endParaRPr>
        </a:p>
      </dgm:t>
    </dgm:pt>
    <dgm:pt modelId="{212FCA16-46C9-46CB-BFA3-47B76C0D4081}" type="parTrans" cxnId="{3DB844DD-4D26-4C3A-9839-905173B64C0C}">
      <dgm:prSet/>
      <dgm:spPr/>
      <dgm:t>
        <a:bodyPr/>
        <a:lstStyle/>
        <a:p>
          <a:endParaRPr lang="en-GB" dirty="0"/>
        </a:p>
      </dgm:t>
    </dgm:pt>
    <dgm:pt modelId="{CDBEB266-6187-45DB-94FA-6D6F5E2A70DD}" type="sibTrans" cxnId="{3DB844DD-4D26-4C3A-9839-905173B64C0C}">
      <dgm:prSet/>
      <dgm:spPr/>
      <dgm:t>
        <a:bodyPr/>
        <a:lstStyle/>
        <a:p>
          <a:endParaRPr lang="en-GB"/>
        </a:p>
      </dgm:t>
    </dgm:pt>
    <dgm:pt modelId="{733F1B3D-FDBC-4849-BFC7-7B0256887EDA}">
      <dgm:prSet phldrT="[Text]" phldr="1"/>
      <dgm:spPr/>
      <dgm:t>
        <a:bodyPr/>
        <a:lstStyle/>
        <a:p>
          <a:endParaRPr lang="en-GB"/>
        </a:p>
      </dgm:t>
    </dgm:pt>
    <dgm:pt modelId="{C6F9E8E5-406A-4253-9739-0D4252129B86}" type="parTrans" cxnId="{B1CAD0B3-1DB4-45B7-9554-5F2D6A038E63}">
      <dgm:prSet/>
      <dgm:spPr/>
      <dgm:t>
        <a:bodyPr/>
        <a:lstStyle/>
        <a:p>
          <a:endParaRPr lang="en-GB"/>
        </a:p>
      </dgm:t>
    </dgm:pt>
    <dgm:pt modelId="{850DDA84-32F7-4210-AACF-44F4A64B3948}" type="sibTrans" cxnId="{B1CAD0B3-1DB4-45B7-9554-5F2D6A038E63}">
      <dgm:prSet/>
      <dgm:spPr/>
      <dgm:t>
        <a:bodyPr/>
        <a:lstStyle/>
        <a:p>
          <a:endParaRPr lang="en-GB"/>
        </a:p>
      </dgm:t>
    </dgm:pt>
    <dgm:pt modelId="{6A163FF4-BF06-49E1-AB7A-5665FACE5F18}">
      <dgm:prSet phldrT="[Text]" phldr="1"/>
      <dgm:spPr/>
      <dgm:t>
        <a:bodyPr/>
        <a:lstStyle/>
        <a:p>
          <a:endParaRPr lang="en-GB"/>
        </a:p>
      </dgm:t>
    </dgm:pt>
    <dgm:pt modelId="{5AC01379-998C-4605-9E5C-C7291B8013B1}" type="parTrans" cxnId="{0E643160-3EA9-48AD-9C73-ADB599D8ECAD}">
      <dgm:prSet/>
      <dgm:spPr/>
      <dgm:t>
        <a:bodyPr/>
        <a:lstStyle/>
        <a:p>
          <a:endParaRPr lang="en-GB"/>
        </a:p>
      </dgm:t>
    </dgm:pt>
    <dgm:pt modelId="{A8AC6166-352C-410E-971C-77C89B1CD14D}" type="sibTrans" cxnId="{0E643160-3EA9-48AD-9C73-ADB599D8ECAD}">
      <dgm:prSet/>
      <dgm:spPr/>
      <dgm:t>
        <a:bodyPr/>
        <a:lstStyle/>
        <a:p>
          <a:endParaRPr lang="en-GB"/>
        </a:p>
      </dgm:t>
    </dgm:pt>
    <dgm:pt modelId="{5A2F76BC-DAFA-484C-B546-6A70B9B80D44}">
      <dgm:prSet phldrT="[Text]" phldr="1"/>
      <dgm:spPr/>
      <dgm:t>
        <a:bodyPr/>
        <a:lstStyle/>
        <a:p>
          <a:endParaRPr lang="en-GB"/>
        </a:p>
      </dgm:t>
    </dgm:pt>
    <dgm:pt modelId="{04B2F470-1BF5-4126-BE7B-EAEF9B303AC3}" type="parTrans" cxnId="{FD2E6E7D-74E8-4E8B-B14F-736A4DF9F753}">
      <dgm:prSet/>
      <dgm:spPr/>
      <dgm:t>
        <a:bodyPr/>
        <a:lstStyle/>
        <a:p>
          <a:endParaRPr lang="en-GB"/>
        </a:p>
      </dgm:t>
    </dgm:pt>
    <dgm:pt modelId="{FB647D26-997D-49C5-9A70-19BFE9796707}" type="sibTrans" cxnId="{FD2E6E7D-74E8-4E8B-B14F-736A4DF9F753}">
      <dgm:prSet/>
      <dgm:spPr/>
      <dgm:t>
        <a:bodyPr/>
        <a:lstStyle/>
        <a:p>
          <a:endParaRPr lang="en-GB"/>
        </a:p>
      </dgm:t>
    </dgm:pt>
    <dgm:pt modelId="{47DDEF09-4FE1-4A63-9322-90D4BCF31D03}">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2</a:t>
          </a:r>
        </a:p>
      </dgm:t>
    </dgm:pt>
    <dgm:pt modelId="{CF80EB24-9E1F-4FB6-851E-11A3D25975FD}" type="parTrans" cxnId="{3D1BB24B-88EE-4354-8464-BF3D521887FC}">
      <dgm:prSet/>
      <dgm:spPr/>
      <dgm:t>
        <a:bodyPr/>
        <a:lstStyle/>
        <a:p>
          <a:endParaRPr lang="en-GB" dirty="0"/>
        </a:p>
      </dgm:t>
    </dgm:pt>
    <dgm:pt modelId="{514F4E7D-BA3B-4338-9FC7-AC2D35A9B494}" type="sibTrans" cxnId="{3D1BB24B-88EE-4354-8464-BF3D521887FC}">
      <dgm:prSet/>
      <dgm:spPr/>
      <dgm:t>
        <a:bodyPr/>
        <a:lstStyle/>
        <a:p>
          <a:endParaRPr lang="en-GB"/>
        </a:p>
      </dgm:t>
    </dgm:pt>
    <dgm:pt modelId="{79C25B72-647A-42CC-997A-227B48DEFC94}">
      <dgm:prSet custT="1"/>
      <dgm:spPr>
        <a:solidFill>
          <a:schemeClr val="accent2"/>
        </a:solidFill>
      </dgm:spPr>
      <dgm:t>
        <a:bodyPr/>
        <a:lstStyle/>
        <a:p>
          <a:r>
            <a:rPr lang="en-GB" sz="1200" dirty="0">
              <a:latin typeface="Calibri Light" panose="020F0302020204030204" pitchFamily="34" charset="0"/>
              <a:ea typeface="Californian FB" panose="0207040306080B030204" pitchFamily="18" charset="0"/>
              <a:cs typeface="Californian FB" panose="0207040306080B030204" pitchFamily="18" charset="0"/>
            </a:rPr>
            <a:t>3</a:t>
          </a:r>
        </a:p>
      </dgm:t>
    </dgm:pt>
    <dgm:pt modelId="{2004DF9B-5114-4A8D-85E6-C425E31FA439}" type="parTrans" cxnId="{A4D7CEBF-BC9C-4077-AFC3-DE0A2AAEB476}">
      <dgm:prSet/>
      <dgm:spPr/>
      <dgm:t>
        <a:bodyPr/>
        <a:lstStyle/>
        <a:p>
          <a:endParaRPr lang="en-GB" dirty="0"/>
        </a:p>
      </dgm:t>
    </dgm:pt>
    <dgm:pt modelId="{604EEA4E-9486-4CEF-B512-0146CB2FD8A6}" type="sibTrans" cxnId="{A4D7CEBF-BC9C-4077-AFC3-DE0A2AAEB476}">
      <dgm:prSet/>
      <dgm:spPr/>
      <dgm:t>
        <a:bodyPr/>
        <a:lstStyle/>
        <a:p>
          <a:endParaRPr lang="en-GB"/>
        </a:p>
      </dgm:t>
    </dgm:pt>
    <dgm:pt modelId="{6F64D544-61DF-4253-B8DB-FE8FE6C12CFD}">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4</a:t>
          </a:r>
        </a:p>
      </dgm:t>
    </dgm:pt>
    <dgm:pt modelId="{730D9AB9-A31E-49E3-900D-3A45FD609C99}" type="parTrans" cxnId="{2B230E48-016B-46C9-B3F1-249C1EB7ACC1}">
      <dgm:prSet/>
      <dgm:spPr/>
      <dgm:t>
        <a:bodyPr/>
        <a:lstStyle/>
        <a:p>
          <a:endParaRPr lang="en-GB" dirty="0"/>
        </a:p>
      </dgm:t>
    </dgm:pt>
    <dgm:pt modelId="{DAC0EFA0-C79D-43F3-9A6B-C23FB24B83AB}" type="sibTrans" cxnId="{2B230E48-016B-46C9-B3F1-249C1EB7ACC1}">
      <dgm:prSet/>
      <dgm:spPr/>
      <dgm:t>
        <a:bodyPr/>
        <a:lstStyle/>
        <a:p>
          <a:endParaRPr lang="en-GB"/>
        </a:p>
      </dgm:t>
    </dgm:pt>
    <dgm:pt modelId="{51B881F0-4445-488F-B951-9DD70080DAC6}">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5</a:t>
          </a:r>
        </a:p>
      </dgm:t>
    </dgm:pt>
    <dgm:pt modelId="{6956E737-3469-4BA4-82B7-F7C8E551C1DB}" type="parTrans" cxnId="{ACEEA4AA-7390-4CAF-8648-64D4052AD343}">
      <dgm:prSet/>
      <dgm:spPr/>
      <dgm:t>
        <a:bodyPr/>
        <a:lstStyle/>
        <a:p>
          <a:endParaRPr lang="en-GB" dirty="0"/>
        </a:p>
      </dgm:t>
    </dgm:pt>
    <dgm:pt modelId="{D41D6C56-4088-4A8C-A99B-7FC79CAE8941}" type="sibTrans" cxnId="{ACEEA4AA-7390-4CAF-8648-64D4052AD343}">
      <dgm:prSet/>
      <dgm:spPr/>
      <dgm:t>
        <a:bodyPr/>
        <a:lstStyle/>
        <a:p>
          <a:endParaRPr lang="en-GB"/>
        </a:p>
      </dgm:t>
    </dgm:pt>
    <dgm:pt modelId="{8F9417D8-76DA-45ED-9EE0-112259C5A01B}">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6</a:t>
          </a:r>
        </a:p>
      </dgm:t>
    </dgm:pt>
    <dgm:pt modelId="{897A1D54-D520-4023-ACA6-2E08197E87E3}" type="parTrans" cxnId="{FB5DDB88-5C40-44D6-A18A-932B9CC021A5}">
      <dgm:prSet/>
      <dgm:spPr/>
      <dgm:t>
        <a:bodyPr/>
        <a:lstStyle/>
        <a:p>
          <a:endParaRPr lang="en-GB" dirty="0"/>
        </a:p>
      </dgm:t>
    </dgm:pt>
    <dgm:pt modelId="{840C034D-2AE6-41BB-B36D-03ECDA6244AC}" type="sibTrans" cxnId="{FB5DDB88-5C40-44D6-A18A-932B9CC021A5}">
      <dgm:prSet/>
      <dgm:spPr/>
      <dgm:t>
        <a:bodyPr/>
        <a:lstStyle/>
        <a:p>
          <a:endParaRPr lang="en-GB"/>
        </a:p>
      </dgm:t>
    </dgm:pt>
    <dgm:pt modelId="{AAE386E3-801A-482C-B9BA-4A69D07D562F}">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7</a:t>
          </a:r>
        </a:p>
      </dgm:t>
    </dgm:pt>
    <dgm:pt modelId="{EE491A39-5C29-4E96-8B4F-84F2492BDCDF}" type="parTrans" cxnId="{4EAB32BE-EFF0-427C-904F-7B6A25A5CE78}">
      <dgm:prSet/>
      <dgm:spPr/>
      <dgm:t>
        <a:bodyPr/>
        <a:lstStyle/>
        <a:p>
          <a:endParaRPr lang="en-GB" dirty="0"/>
        </a:p>
      </dgm:t>
    </dgm:pt>
    <dgm:pt modelId="{C4897E16-9B38-42AA-A3CE-E3D8D1093BC9}" type="sibTrans" cxnId="{4EAB32BE-EFF0-427C-904F-7B6A25A5CE78}">
      <dgm:prSet/>
      <dgm:spPr/>
      <dgm:t>
        <a:bodyPr/>
        <a:lstStyle/>
        <a:p>
          <a:endParaRPr lang="en-GB"/>
        </a:p>
      </dgm:t>
    </dgm:pt>
    <dgm:pt modelId="{BB60F119-A471-41C2-99F0-EA14910B87DA}">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8</a:t>
          </a:r>
        </a:p>
      </dgm:t>
    </dgm:pt>
    <dgm:pt modelId="{A33B28EF-2816-4778-ABAB-EF1CBE2345A4}" type="parTrans" cxnId="{F55B24C6-79B0-43D5-811D-61E29915DB6D}">
      <dgm:prSet/>
      <dgm:spPr/>
      <dgm:t>
        <a:bodyPr/>
        <a:lstStyle/>
        <a:p>
          <a:endParaRPr lang="en-GB" dirty="0"/>
        </a:p>
      </dgm:t>
    </dgm:pt>
    <dgm:pt modelId="{7380E7C7-8230-4550-838E-10F114C2A53A}" type="sibTrans" cxnId="{F55B24C6-79B0-43D5-811D-61E29915DB6D}">
      <dgm:prSet/>
      <dgm:spPr/>
      <dgm:t>
        <a:bodyPr/>
        <a:lstStyle/>
        <a:p>
          <a:endParaRPr lang="en-GB"/>
        </a:p>
      </dgm:t>
    </dgm:pt>
    <dgm:pt modelId="{E338DD6C-12B8-4616-9A05-E9F0565DEBC8}">
      <dgm:prSet custT="1"/>
      <dgm:spPr>
        <a:solidFill>
          <a:schemeClr val="accent2"/>
        </a:solidFill>
      </dgm:spPr>
      <dgm:t>
        <a:bodyPr/>
        <a:lstStyle/>
        <a:p>
          <a:r>
            <a:rPr lang="en-GB" sz="1400" dirty="0">
              <a:latin typeface="Calibri Light" panose="020F0302020204030204" pitchFamily="34" charset="0"/>
              <a:ea typeface="Californian FB" panose="0207040306080B030204" pitchFamily="18" charset="0"/>
              <a:cs typeface="Californian FB" panose="0207040306080B030204" pitchFamily="18" charset="0"/>
            </a:rPr>
            <a:t>9</a:t>
          </a:r>
        </a:p>
      </dgm:t>
    </dgm:pt>
    <dgm:pt modelId="{2AA36B41-24F6-4E05-BA69-D2586E6AFEAD}" type="parTrans" cxnId="{1424DAAB-295B-4C4D-884D-D85DDB0D4BB8}">
      <dgm:prSet/>
      <dgm:spPr/>
      <dgm:t>
        <a:bodyPr/>
        <a:lstStyle/>
        <a:p>
          <a:endParaRPr lang="en-GB" dirty="0"/>
        </a:p>
      </dgm:t>
    </dgm:pt>
    <dgm:pt modelId="{BA3F4FE3-87F7-483B-832E-C611866B8616}" type="sibTrans" cxnId="{1424DAAB-295B-4C4D-884D-D85DDB0D4BB8}">
      <dgm:prSet/>
      <dgm:spPr/>
      <dgm:t>
        <a:bodyPr/>
        <a:lstStyle/>
        <a:p>
          <a:endParaRPr lang="en-GB"/>
        </a:p>
      </dgm:t>
    </dgm:pt>
    <dgm:pt modelId="{177991AD-997B-4775-945F-9F2F33A962CA}" type="pres">
      <dgm:prSet presAssocID="{9A2470AB-E512-4F78-B797-95BEDF2D8A32}" presName="cycle" presStyleCnt="0">
        <dgm:presLayoutVars>
          <dgm:chMax val="1"/>
          <dgm:dir/>
          <dgm:animLvl val="ctr"/>
          <dgm:resizeHandles val="exact"/>
        </dgm:presLayoutVars>
      </dgm:prSet>
      <dgm:spPr/>
    </dgm:pt>
    <dgm:pt modelId="{83B3DC9A-2D83-434E-9EF5-6C0A8E5406EA}" type="pres">
      <dgm:prSet presAssocID="{20CAF5D4-9625-4191-98D5-2876058C882E}" presName="centerShape" presStyleLbl="node0" presStyleIdx="0" presStyleCnt="1" custScaleX="193445" custScaleY="196172" custLinFactNeighborX="259" custLinFactNeighborY="566"/>
      <dgm:spPr/>
    </dgm:pt>
    <dgm:pt modelId="{9D72C877-B4C0-4FC0-964D-400708114F15}" type="pres">
      <dgm:prSet presAssocID="{212FCA16-46C9-46CB-BFA3-47B76C0D4081}" presName="Name9" presStyleLbl="parChTrans1D2" presStyleIdx="0" presStyleCnt="9"/>
      <dgm:spPr/>
    </dgm:pt>
    <dgm:pt modelId="{E5F1111F-31C3-487B-AF79-D1597C1E8128}" type="pres">
      <dgm:prSet presAssocID="{212FCA16-46C9-46CB-BFA3-47B76C0D4081}" presName="connTx" presStyleLbl="parChTrans1D2" presStyleIdx="0" presStyleCnt="9"/>
      <dgm:spPr/>
    </dgm:pt>
    <dgm:pt modelId="{91D25C9E-D0E5-4F6D-AB94-DD4257D7873C}" type="pres">
      <dgm:prSet presAssocID="{5D0B2EF8-FEB1-47C1-8666-42DB63935D88}" presName="node" presStyleLbl="node1" presStyleIdx="0" presStyleCnt="9" custScaleX="116552" custScaleY="105754">
        <dgm:presLayoutVars>
          <dgm:bulletEnabled val="1"/>
        </dgm:presLayoutVars>
      </dgm:prSet>
      <dgm:spPr/>
    </dgm:pt>
    <dgm:pt modelId="{3C6B8DD7-95DD-48F0-84C8-C2ED513F5EF6}" type="pres">
      <dgm:prSet presAssocID="{CF80EB24-9E1F-4FB6-851E-11A3D25975FD}" presName="Name9" presStyleLbl="parChTrans1D2" presStyleIdx="1" presStyleCnt="9"/>
      <dgm:spPr/>
    </dgm:pt>
    <dgm:pt modelId="{C03A3CAC-9F57-4E8C-B427-2D92CA5B8A1E}" type="pres">
      <dgm:prSet presAssocID="{CF80EB24-9E1F-4FB6-851E-11A3D25975FD}" presName="connTx" presStyleLbl="parChTrans1D2" presStyleIdx="1" presStyleCnt="9"/>
      <dgm:spPr/>
    </dgm:pt>
    <dgm:pt modelId="{8ADE2376-8EFA-4412-B4D9-FD74EFCEB200}" type="pres">
      <dgm:prSet presAssocID="{47DDEF09-4FE1-4A63-9322-90D4BCF31D03}" presName="node" presStyleLbl="node1" presStyleIdx="1" presStyleCnt="9" custScaleX="125888" custScaleY="122181">
        <dgm:presLayoutVars>
          <dgm:bulletEnabled val="1"/>
        </dgm:presLayoutVars>
      </dgm:prSet>
      <dgm:spPr/>
    </dgm:pt>
    <dgm:pt modelId="{247C1286-A7EC-47AA-8709-30045A7C2095}" type="pres">
      <dgm:prSet presAssocID="{2004DF9B-5114-4A8D-85E6-C425E31FA439}" presName="Name9" presStyleLbl="parChTrans1D2" presStyleIdx="2" presStyleCnt="9"/>
      <dgm:spPr/>
    </dgm:pt>
    <dgm:pt modelId="{D14F7031-25EB-4BD4-8B01-4DED89BE3DD8}" type="pres">
      <dgm:prSet presAssocID="{2004DF9B-5114-4A8D-85E6-C425E31FA439}" presName="connTx" presStyleLbl="parChTrans1D2" presStyleIdx="2" presStyleCnt="9"/>
      <dgm:spPr/>
    </dgm:pt>
    <dgm:pt modelId="{7B1BB5C1-27C6-43D2-8E77-DD181F955C94}" type="pres">
      <dgm:prSet presAssocID="{79C25B72-647A-42CC-997A-227B48DEFC94}" presName="node" presStyleLbl="node1" presStyleIdx="2" presStyleCnt="9" custScaleX="131662" custScaleY="131122">
        <dgm:presLayoutVars>
          <dgm:bulletEnabled val="1"/>
        </dgm:presLayoutVars>
      </dgm:prSet>
      <dgm:spPr/>
    </dgm:pt>
    <dgm:pt modelId="{5512DCF6-27B3-4CF7-8DA7-8D2B3A376655}" type="pres">
      <dgm:prSet presAssocID="{730D9AB9-A31E-49E3-900D-3A45FD609C99}" presName="Name9" presStyleLbl="parChTrans1D2" presStyleIdx="3" presStyleCnt="9"/>
      <dgm:spPr/>
    </dgm:pt>
    <dgm:pt modelId="{99E18FFF-8D0B-42B4-89EF-0F6015522E67}" type="pres">
      <dgm:prSet presAssocID="{730D9AB9-A31E-49E3-900D-3A45FD609C99}" presName="connTx" presStyleLbl="parChTrans1D2" presStyleIdx="3" presStyleCnt="9"/>
      <dgm:spPr/>
    </dgm:pt>
    <dgm:pt modelId="{0FE4B63E-6D05-4B14-ADF1-0D774CACFD7F}" type="pres">
      <dgm:prSet presAssocID="{6F64D544-61DF-4253-B8DB-FE8FE6C12CFD}" presName="node" presStyleLbl="node1" presStyleIdx="3" presStyleCnt="9" custScaleX="125725" custScaleY="120120">
        <dgm:presLayoutVars>
          <dgm:bulletEnabled val="1"/>
        </dgm:presLayoutVars>
      </dgm:prSet>
      <dgm:spPr/>
    </dgm:pt>
    <dgm:pt modelId="{71305F4A-8376-48D2-A9C9-7A3091FA60C3}" type="pres">
      <dgm:prSet presAssocID="{6956E737-3469-4BA4-82B7-F7C8E551C1DB}" presName="Name9" presStyleLbl="parChTrans1D2" presStyleIdx="4" presStyleCnt="9"/>
      <dgm:spPr/>
    </dgm:pt>
    <dgm:pt modelId="{41B7DAFD-C0EB-4F9E-A5C8-70C25AB0E44A}" type="pres">
      <dgm:prSet presAssocID="{6956E737-3469-4BA4-82B7-F7C8E551C1DB}" presName="connTx" presStyleLbl="parChTrans1D2" presStyleIdx="4" presStyleCnt="9"/>
      <dgm:spPr/>
    </dgm:pt>
    <dgm:pt modelId="{8C63D66A-40E5-4BE0-8A55-94BFB1E99F39}" type="pres">
      <dgm:prSet presAssocID="{51B881F0-4445-488F-B951-9DD70080DAC6}" presName="node" presStyleLbl="node1" presStyleIdx="4" presStyleCnt="9" custScaleX="125725" custScaleY="120120">
        <dgm:presLayoutVars>
          <dgm:bulletEnabled val="1"/>
        </dgm:presLayoutVars>
      </dgm:prSet>
      <dgm:spPr/>
    </dgm:pt>
    <dgm:pt modelId="{2FEAFE58-A031-4BB6-9730-BD24D9A7483D}" type="pres">
      <dgm:prSet presAssocID="{897A1D54-D520-4023-ACA6-2E08197E87E3}" presName="Name9" presStyleLbl="parChTrans1D2" presStyleIdx="5" presStyleCnt="9"/>
      <dgm:spPr/>
    </dgm:pt>
    <dgm:pt modelId="{E38844EC-D1C4-42D7-95C1-B89A729E9E74}" type="pres">
      <dgm:prSet presAssocID="{897A1D54-D520-4023-ACA6-2E08197E87E3}" presName="connTx" presStyleLbl="parChTrans1D2" presStyleIdx="5" presStyleCnt="9"/>
      <dgm:spPr/>
    </dgm:pt>
    <dgm:pt modelId="{0C91EC0F-0D51-479D-A2BB-BB20C102C304}" type="pres">
      <dgm:prSet presAssocID="{8F9417D8-76DA-45ED-9EE0-112259C5A01B}" presName="node" presStyleLbl="node1" presStyleIdx="5" presStyleCnt="9" custScaleX="125725" custScaleY="120120">
        <dgm:presLayoutVars>
          <dgm:bulletEnabled val="1"/>
        </dgm:presLayoutVars>
      </dgm:prSet>
      <dgm:spPr/>
    </dgm:pt>
    <dgm:pt modelId="{DC8CB1BE-9336-44AB-A40E-D64705E2E627}" type="pres">
      <dgm:prSet presAssocID="{EE491A39-5C29-4E96-8B4F-84F2492BDCDF}" presName="Name9" presStyleLbl="parChTrans1D2" presStyleIdx="6" presStyleCnt="9"/>
      <dgm:spPr/>
    </dgm:pt>
    <dgm:pt modelId="{EA866E83-5766-4BD0-9A70-E5CED58D6507}" type="pres">
      <dgm:prSet presAssocID="{EE491A39-5C29-4E96-8B4F-84F2492BDCDF}" presName="connTx" presStyleLbl="parChTrans1D2" presStyleIdx="6" presStyleCnt="9"/>
      <dgm:spPr/>
    </dgm:pt>
    <dgm:pt modelId="{76F7763D-4A0B-4EA9-A6B8-11C1FEAF6E01}" type="pres">
      <dgm:prSet presAssocID="{AAE386E3-801A-482C-B9BA-4A69D07D562F}" presName="node" presStyleLbl="node1" presStyleIdx="6" presStyleCnt="9" custScaleX="125725" custScaleY="120120">
        <dgm:presLayoutVars>
          <dgm:bulletEnabled val="1"/>
        </dgm:presLayoutVars>
      </dgm:prSet>
      <dgm:spPr/>
    </dgm:pt>
    <dgm:pt modelId="{E142FDC2-68D0-456F-9C8C-29C4DD1B93D6}" type="pres">
      <dgm:prSet presAssocID="{A33B28EF-2816-4778-ABAB-EF1CBE2345A4}" presName="Name9" presStyleLbl="parChTrans1D2" presStyleIdx="7" presStyleCnt="9"/>
      <dgm:spPr/>
    </dgm:pt>
    <dgm:pt modelId="{FEEE5D80-3655-474F-AF6D-496CEE386AF5}" type="pres">
      <dgm:prSet presAssocID="{A33B28EF-2816-4778-ABAB-EF1CBE2345A4}" presName="connTx" presStyleLbl="parChTrans1D2" presStyleIdx="7" presStyleCnt="9"/>
      <dgm:spPr/>
    </dgm:pt>
    <dgm:pt modelId="{E7E49A4F-F2CC-468D-A5A7-5DD10455AE9F}" type="pres">
      <dgm:prSet presAssocID="{BB60F119-A471-41C2-99F0-EA14910B87DA}" presName="node" presStyleLbl="node1" presStyleIdx="7" presStyleCnt="9" custScaleX="125725" custScaleY="120120">
        <dgm:presLayoutVars>
          <dgm:bulletEnabled val="1"/>
        </dgm:presLayoutVars>
      </dgm:prSet>
      <dgm:spPr/>
    </dgm:pt>
    <dgm:pt modelId="{E846C1CC-3237-4DB3-977A-3350917CF13A}" type="pres">
      <dgm:prSet presAssocID="{2AA36B41-24F6-4E05-BA69-D2586E6AFEAD}" presName="Name9" presStyleLbl="parChTrans1D2" presStyleIdx="8" presStyleCnt="9"/>
      <dgm:spPr/>
    </dgm:pt>
    <dgm:pt modelId="{731CBD0A-CF61-4154-BC9E-036A2148B1D2}" type="pres">
      <dgm:prSet presAssocID="{2AA36B41-24F6-4E05-BA69-D2586E6AFEAD}" presName="connTx" presStyleLbl="parChTrans1D2" presStyleIdx="8" presStyleCnt="9"/>
      <dgm:spPr/>
    </dgm:pt>
    <dgm:pt modelId="{F17AB573-F015-48C2-8C46-3DAF2AA1611E}" type="pres">
      <dgm:prSet presAssocID="{E338DD6C-12B8-4616-9A05-E9F0565DEBC8}" presName="node" presStyleLbl="node1" presStyleIdx="8" presStyleCnt="9" custScaleX="125725" custScaleY="120120">
        <dgm:presLayoutVars>
          <dgm:bulletEnabled val="1"/>
        </dgm:presLayoutVars>
      </dgm:prSet>
      <dgm:spPr/>
    </dgm:pt>
  </dgm:ptLst>
  <dgm:cxnLst>
    <dgm:cxn modelId="{B66DE319-11D3-40EF-9377-2EFA46B41F0F}" type="presOf" srcId="{212FCA16-46C9-46CB-BFA3-47B76C0D4081}" destId="{9D72C877-B4C0-4FC0-964D-400708114F15}" srcOrd="0" destOrd="0" presId="urn:microsoft.com/office/officeart/2005/8/layout/radial1"/>
    <dgm:cxn modelId="{34B1AD37-DF85-4247-A979-A57FE5D14A51}" type="presOf" srcId="{20CAF5D4-9625-4191-98D5-2876058C882E}" destId="{83B3DC9A-2D83-434E-9EF5-6C0A8E5406EA}" srcOrd="0" destOrd="0" presId="urn:microsoft.com/office/officeart/2005/8/layout/radial1"/>
    <dgm:cxn modelId="{A916D23C-A346-4709-8D17-D54FE45CCC7B}" type="presOf" srcId="{AAE386E3-801A-482C-B9BA-4A69D07D562F}" destId="{76F7763D-4A0B-4EA9-A6B8-11C1FEAF6E01}" srcOrd="0" destOrd="0" presId="urn:microsoft.com/office/officeart/2005/8/layout/radial1"/>
    <dgm:cxn modelId="{F4058E5C-1AE2-4B0A-93E9-BCCD0C2F522B}" type="presOf" srcId="{897A1D54-D520-4023-ACA6-2E08197E87E3}" destId="{E38844EC-D1C4-42D7-95C1-B89A729E9E74}" srcOrd="1" destOrd="0" presId="urn:microsoft.com/office/officeart/2005/8/layout/radial1"/>
    <dgm:cxn modelId="{49F1F75D-9C19-4D23-9571-992A7585CB0C}" type="presOf" srcId="{6956E737-3469-4BA4-82B7-F7C8E551C1DB}" destId="{71305F4A-8376-48D2-A9C9-7A3091FA60C3}" srcOrd="0" destOrd="0" presId="urn:microsoft.com/office/officeart/2005/8/layout/radial1"/>
    <dgm:cxn modelId="{0E643160-3EA9-48AD-9C73-ADB599D8ECAD}" srcId="{733F1B3D-FDBC-4849-BFC7-7B0256887EDA}" destId="{6A163FF4-BF06-49E1-AB7A-5665FACE5F18}" srcOrd="0" destOrd="0" parTransId="{5AC01379-998C-4605-9E5C-C7291B8013B1}" sibTransId="{A8AC6166-352C-410E-971C-77C89B1CD14D}"/>
    <dgm:cxn modelId="{6B884B61-71C2-46FF-B0F7-43BA6BB0E576}" type="presOf" srcId="{51B881F0-4445-488F-B951-9DD70080DAC6}" destId="{8C63D66A-40E5-4BE0-8A55-94BFB1E99F39}" srcOrd="0" destOrd="0" presId="urn:microsoft.com/office/officeart/2005/8/layout/radial1"/>
    <dgm:cxn modelId="{09D89A62-FE2D-4297-9BA0-C5518713A719}" type="presOf" srcId="{2AA36B41-24F6-4E05-BA69-D2586E6AFEAD}" destId="{731CBD0A-CF61-4154-BC9E-036A2148B1D2}" srcOrd="1" destOrd="0" presId="urn:microsoft.com/office/officeart/2005/8/layout/radial1"/>
    <dgm:cxn modelId="{2B230E48-016B-46C9-B3F1-249C1EB7ACC1}" srcId="{20CAF5D4-9625-4191-98D5-2876058C882E}" destId="{6F64D544-61DF-4253-B8DB-FE8FE6C12CFD}" srcOrd="3" destOrd="0" parTransId="{730D9AB9-A31E-49E3-900D-3A45FD609C99}" sibTransId="{DAC0EFA0-C79D-43F3-9A6B-C23FB24B83AB}"/>
    <dgm:cxn modelId="{8255034A-1AC4-4898-A117-890BF9E6836F}" srcId="{9A2470AB-E512-4F78-B797-95BEDF2D8A32}" destId="{20CAF5D4-9625-4191-98D5-2876058C882E}" srcOrd="0" destOrd="0" parTransId="{7C2E9BB7-D247-4F98-B6CE-78205A60B96F}" sibTransId="{02BE469C-0274-47BB-9B05-1F386E987018}"/>
    <dgm:cxn modelId="{3D1BB24B-88EE-4354-8464-BF3D521887FC}" srcId="{20CAF5D4-9625-4191-98D5-2876058C882E}" destId="{47DDEF09-4FE1-4A63-9322-90D4BCF31D03}" srcOrd="1" destOrd="0" parTransId="{CF80EB24-9E1F-4FB6-851E-11A3D25975FD}" sibTransId="{514F4E7D-BA3B-4338-9FC7-AC2D35A9B494}"/>
    <dgm:cxn modelId="{7A10D06B-4879-4673-B7D4-A5A330F74A29}" type="presOf" srcId="{47DDEF09-4FE1-4A63-9322-90D4BCF31D03}" destId="{8ADE2376-8EFA-4412-B4D9-FD74EFCEB200}" srcOrd="0" destOrd="0" presId="urn:microsoft.com/office/officeart/2005/8/layout/radial1"/>
    <dgm:cxn modelId="{9F1F1A6D-FD72-4FDF-9AD5-6378FACC94CB}" type="presOf" srcId="{730D9AB9-A31E-49E3-900D-3A45FD609C99}" destId="{5512DCF6-27B3-4CF7-8DA7-8D2B3A376655}" srcOrd="0" destOrd="0" presId="urn:microsoft.com/office/officeart/2005/8/layout/radial1"/>
    <dgm:cxn modelId="{0AD3807A-10C1-490D-94B8-BED89A9985DF}" type="presOf" srcId="{2004DF9B-5114-4A8D-85E6-C425E31FA439}" destId="{D14F7031-25EB-4BD4-8B01-4DED89BE3DD8}" srcOrd="1" destOrd="0" presId="urn:microsoft.com/office/officeart/2005/8/layout/radial1"/>
    <dgm:cxn modelId="{FD2E6E7D-74E8-4E8B-B14F-736A4DF9F753}" srcId="{733F1B3D-FDBC-4849-BFC7-7B0256887EDA}" destId="{5A2F76BC-DAFA-484C-B546-6A70B9B80D44}" srcOrd="1" destOrd="0" parTransId="{04B2F470-1BF5-4126-BE7B-EAEF9B303AC3}" sibTransId="{FB647D26-997D-49C5-9A70-19BFE9796707}"/>
    <dgm:cxn modelId="{6AB2E480-5F57-426A-B92E-E70FC8B588B2}" type="presOf" srcId="{A33B28EF-2816-4778-ABAB-EF1CBE2345A4}" destId="{FEEE5D80-3655-474F-AF6D-496CEE386AF5}" srcOrd="1" destOrd="0" presId="urn:microsoft.com/office/officeart/2005/8/layout/radial1"/>
    <dgm:cxn modelId="{FB5DDB88-5C40-44D6-A18A-932B9CC021A5}" srcId="{20CAF5D4-9625-4191-98D5-2876058C882E}" destId="{8F9417D8-76DA-45ED-9EE0-112259C5A01B}" srcOrd="5" destOrd="0" parTransId="{897A1D54-D520-4023-ACA6-2E08197E87E3}" sibTransId="{840C034D-2AE6-41BB-B36D-03ECDA6244AC}"/>
    <dgm:cxn modelId="{B8B7A38F-7B06-46F7-82A8-3E05F05C9789}" type="presOf" srcId="{6F64D544-61DF-4253-B8DB-FE8FE6C12CFD}" destId="{0FE4B63E-6D05-4B14-ADF1-0D774CACFD7F}" srcOrd="0" destOrd="0" presId="urn:microsoft.com/office/officeart/2005/8/layout/radial1"/>
    <dgm:cxn modelId="{14311192-8F3A-458B-BCD6-78D321D78ABD}" type="presOf" srcId="{E338DD6C-12B8-4616-9A05-E9F0565DEBC8}" destId="{F17AB573-F015-48C2-8C46-3DAF2AA1611E}" srcOrd="0" destOrd="0" presId="urn:microsoft.com/office/officeart/2005/8/layout/radial1"/>
    <dgm:cxn modelId="{0BDE8799-D139-4209-910B-575C402BA17E}" type="presOf" srcId="{212FCA16-46C9-46CB-BFA3-47B76C0D4081}" destId="{E5F1111F-31C3-487B-AF79-D1597C1E8128}" srcOrd="1" destOrd="0" presId="urn:microsoft.com/office/officeart/2005/8/layout/radial1"/>
    <dgm:cxn modelId="{AC44289C-39FE-46B1-A18E-AA0BE0706209}" type="presOf" srcId="{A33B28EF-2816-4778-ABAB-EF1CBE2345A4}" destId="{E142FDC2-68D0-456F-9C8C-29C4DD1B93D6}" srcOrd="0" destOrd="0" presId="urn:microsoft.com/office/officeart/2005/8/layout/radial1"/>
    <dgm:cxn modelId="{60EC94A5-E0BE-4630-80D2-C1F195FFBF83}" type="presOf" srcId="{8F9417D8-76DA-45ED-9EE0-112259C5A01B}" destId="{0C91EC0F-0D51-479D-A2BB-BB20C102C304}" srcOrd="0" destOrd="0" presId="urn:microsoft.com/office/officeart/2005/8/layout/radial1"/>
    <dgm:cxn modelId="{ACEEA4AA-7390-4CAF-8648-64D4052AD343}" srcId="{20CAF5D4-9625-4191-98D5-2876058C882E}" destId="{51B881F0-4445-488F-B951-9DD70080DAC6}" srcOrd="4" destOrd="0" parTransId="{6956E737-3469-4BA4-82B7-F7C8E551C1DB}" sibTransId="{D41D6C56-4088-4A8C-A99B-7FC79CAE8941}"/>
    <dgm:cxn modelId="{1424DAAB-295B-4C4D-884D-D85DDB0D4BB8}" srcId="{20CAF5D4-9625-4191-98D5-2876058C882E}" destId="{E338DD6C-12B8-4616-9A05-E9F0565DEBC8}" srcOrd="8" destOrd="0" parTransId="{2AA36B41-24F6-4E05-BA69-D2586E6AFEAD}" sibTransId="{BA3F4FE3-87F7-483B-832E-C611866B8616}"/>
    <dgm:cxn modelId="{CB1190B0-FF4E-4087-8AAA-FCC88AA718C0}" type="presOf" srcId="{2AA36B41-24F6-4E05-BA69-D2586E6AFEAD}" destId="{E846C1CC-3237-4DB3-977A-3350917CF13A}" srcOrd="0" destOrd="0" presId="urn:microsoft.com/office/officeart/2005/8/layout/radial1"/>
    <dgm:cxn modelId="{36C349B1-A057-4405-AD5F-F4DAAFB159D8}" type="presOf" srcId="{79C25B72-647A-42CC-997A-227B48DEFC94}" destId="{7B1BB5C1-27C6-43D2-8E77-DD181F955C94}" srcOrd="0" destOrd="0" presId="urn:microsoft.com/office/officeart/2005/8/layout/radial1"/>
    <dgm:cxn modelId="{B1CAD0B3-1DB4-45B7-9554-5F2D6A038E63}" srcId="{9A2470AB-E512-4F78-B797-95BEDF2D8A32}" destId="{733F1B3D-FDBC-4849-BFC7-7B0256887EDA}" srcOrd="1" destOrd="0" parTransId="{C6F9E8E5-406A-4253-9739-0D4252129B86}" sibTransId="{850DDA84-32F7-4210-AACF-44F4A64B3948}"/>
    <dgm:cxn modelId="{07751FB6-7445-4735-BA93-DA65F2AB699D}" type="presOf" srcId="{CF80EB24-9E1F-4FB6-851E-11A3D25975FD}" destId="{3C6B8DD7-95DD-48F0-84C8-C2ED513F5EF6}" srcOrd="0" destOrd="0" presId="urn:microsoft.com/office/officeart/2005/8/layout/radial1"/>
    <dgm:cxn modelId="{1A696DB7-D2B5-4C9D-A7B4-8B8768E5A707}" type="presOf" srcId="{6956E737-3469-4BA4-82B7-F7C8E551C1DB}" destId="{41B7DAFD-C0EB-4F9E-A5C8-70C25AB0E44A}" srcOrd="1" destOrd="0" presId="urn:microsoft.com/office/officeart/2005/8/layout/radial1"/>
    <dgm:cxn modelId="{4EAB32BE-EFF0-427C-904F-7B6A25A5CE78}" srcId="{20CAF5D4-9625-4191-98D5-2876058C882E}" destId="{AAE386E3-801A-482C-B9BA-4A69D07D562F}" srcOrd="6" destOrd="0" parTransId="{EE491A39-5C29-4E96-8B4F-84F2492BDCDF}" sibTransId="{C4897E16-9B38-42AA-A3CE-E3D8D1093BC9}"/>
    <dgm:cxn modelId="{127F40BE-EA45-4C74-B26F-C0ECD64E56BF}" type="presOf" srcId="{CF80EB24-9E1F-4FB6-851E-11A3D25975FD}" destId="{C03A3CAC-9F57-4E8C-B427-2D92CA5B8A1E}" srcOrd="1" destOrd="0" presId="urn:microsoft.com/office/officeart/2005/8/layout/radial1"/>
    <dgm:cxn modelId="{151DFCBE-FA6D-4153-A6F9-40C2EC8AC78C}" type="presOf" srcId="{EE491A39-5C29-4E96-8B4F-84F2492BDCDF}" destId="{EA866E83-5766-4BD0-9A70-E5CED58D6507}" srcOrd="1" destOrd="0" presId="urn:microsoft.com/office/officeart/2005/8/layout/radial1"/>
    <dgm:cxn modelId="{A4D7CEBF-BC9C-4077-AFC3-DE0A2AAEB476}" srcId="{20CAF5D4-9625-4191-98D5-2876058C882E}" destId="{79C25B72-647A-42CC-997A-227B48DEFC94}" srcOrd="2" destOrd="0" parTransId="{2004DF9B-5114-4A8D-85E6-C425E31FA439}" sibTransId="{604EEA4E-9486-4CEF-B512-0146CB2FD8A6}"/>
    <dgm:cxn modelId="{F55B24C6-79B0-43D5-811D-61E29915DB6D}" srcId="{20CAF5D4-9625-4191-98D5-2876058C882E}" destId="{BB60F119-A471-41C2-99F0-EA14910B87DA}" srcOrd="7" destOrd="0" parTransId="{A33B28EF-2816-4778-ABAB-EF1CBE2345A4}" sibTransId="{7380E7C7-8230-4550-838E-10F114C2A53A}"/>
    <dgm:cxn modelId="{BA8030C8-4E4A-4D13-BFB4-5DF6C6F9F8B3}" type="presOf" srcId="{2004DF9B-5114-4A8D-85E6-C425E31FA439}" destId="{247C1286-A7EC-47AA-8709-30045A7C2095}" srcOrd="0" destOrd="0" presId="urn:microsoft.com/office/officeart/2005/8/layout/radial1"/>
    <dgm:cxn modelId="{70CC65D6-CDF8-4BCC-A04B-6CB8E7EC7C2D}" type="presOf" srcId="{5D0B2EF8-FEB1-47C1-8666-42DB63935D88}" destId="{91D25C9E-D0E5-4F6D-AB94-DD4257D7873C}" srcOrd="0" destOrd="0" presId="urn:microsoft.com/office/officeart/2005/8/layout/radial1"/>
    <dgm:cxn modelId="{C2A304DA-8661-47C3-B406-0531180260EC}" type="presOf" srcId="{EE491A39-5C29-4E96-8B4F-84F2492BDCDF}" destId="{DC8CB1BE-9336-44AB-A40E-D64705E2E627}" srcOrd="0" destOrd="0" presId="urn:microsoft.com/office/officeart/2005/8/layout/radial1"/>
    <dgm:cxn modelId="{3DB844DD-4D26-4C3A-9839-905173B64C0C}" srcId="{20CAF5D4-9625-4191-98D5-2876058C882E}" destId="{5D0B2EF8-FEB1-47C1-8666-42DB63935D88}" srcOrd="0" destOrd="0" parTransId="{212FCA16-46C9-46CB-BFA3-47B76C0D4081}" sibTransId="{CDBEB266-6187-45DB-94FA-6D6F5E2A70DD}"/>
    <dgm:cxn modelId="{7CFA6AE1-F91F-46BD-AF47-67636E5A795A}" type="presOf" srcId="{9A2470AB-E512-4F78-B797-95BEDF2D8A32}" destId="{177991AD-997B-4775-945F-9F2F33A962CA}" srcOrd="0" destOrd="0" presId="urn:microsoft.com/office/officeart/2005/8/layout/radial1"/>
    <dgm:cxn modelId="{1B0252E1-4014-4675-BED7-19A31D2BCC2E}" type="presOf" srcId="{897A1D54-D520-4023-ACA6-2E08197E87E3}" destId="{2FEAFE58-A031-4BB6-9730-BD24D9A7483D}" srcOrd="0" destOrd="0" presId="urn:microsoft.com/office/officeart/2005/8/layout/radial1"/>
    <dgm:cxn modelId="{7AEAC8EB-9AC9-40F1-9826-928DF193080B}" type="presOf" srcId="{730D9AB9-A31E-49E3-900D-3A45FD609C99}" destId="{99E18FFF-8D0B-42B4-89EF-0F6015522E67}" srcOrd="1" destOrd="0" presId="urn:microsoft.com/office/officeart/2005/8/layout/radial1"/>
    <dgm:cxn modelId="{A486ECF5-448A-47B8-8DF0-45842FB665AC}" type="presOf" srcId="{BB60F119-A471-41C2-99F0-EA14910B87DA}" destId="{E7E49A4F-F2CC-468D-A5A7-5DD10455AE9F}" srcOrd="0" destOrd="0" presId="urn:microsoft.com/office/officeart/2005/8/layout/radial1"/>
    <dgm:cxn modelId="{666E8307-DFE4-4080-99E8-2B6E501202FE}" type="presParOf" srcId="{177991AD-997B-4775-945F-9F2F33A962CA}" destId="{83B3DC9A-2D83-434E-9EF5-6C0A8E5406EA}" srcOrd="0" destOrd="0" presId="urn:microsoft.com/office/officeart/2005/8/layout/radial1"/>
    <dgm:cxn modelId="{DEED425A-189A-4FD9-BF4E-CF48B2A336EE}" type="presParOf" srcId="{177991AD-997B-4775-945F-9F2F33A962CA}" destId="{9D72C877-B4C0-4FC0-964D-400708114F15}" srcOrd="1" destOrd="0" presId="urn:microsoft.com/office/officeart/2005/8/layout/radial1"/>
    <dgm:cxn modelId="{EC9611A6-0F7A-4BC7-8E64-F10030A2E71A}" type="presParOf" srcId="{9D72C877-B4C0-4FC0-964D-400708114F15}" destId="{E5F1111F-31C3-487B-AF79-D1597C1E8128}" srcOrd="0" destOrd="0" presId="urn:microsoft.com/office/officeart/2005/8/layout/radial1"/>
    <dgm:cxn modelId="{F9149B53-ADD3-4847-82BC-F307EFFEE507}" type="presParOf" srcId="{177991AD-997B-4775-945F-9F2F33A962CA}" destId="{91D25C9E-D0E5-4F6D-AB94-DD4257D7873C}" srcOrd="2" destOrd="0" presId="urn:microsoft.com/office/officeart/2005/8/layout/radial1"/>
    <dgm:cxn modelId="{087CD6D8-2F39-47F0-AB76-C475A09C44FD}" type="presParOf" srcId="{177991AD-997B-4775-945F-9F2F33A962CA}" destId="{3C6B8DD7-95DD-48F0-84C8-C2ED513F5EF6}" srcOrd="3" destOrd="0" presId="urn:microsoft.com/office/officeart/2005/8/layout/radial1"/>
    <dgm:cxn modelId="{824434B0-FE0C-4161-8333-98A696BBED85}" type="presParOf" srcId="{3C6B8DD7-95DD-48F0-84C8-C2ED513F5EF6}" destId="{C03A3CAC-9F57-4E8C-B427-2D92CA5B8A1E}" srcOrd="0" destOrd="0" presId="urn:microsoft.com/office/officeart/2005/8/layout/radial1"/>
    <dgm:cxn modelId="{57952408-E7F1-4AF2-A156-068E313FB565}" type="presParOf" srcId="{177991AD-997B-4775-945F-9F2F33A962CA}" destId="{8ADE2376-8EFA-4412-B4D9-FD74EFCEB200}" srcOrd="4" destOrd="0" presId="urn:microsoft.com/office/officeart/2005/8/layout/radial1"/>
    <dgm:cxn modelId="{E56FE396-3DEA-49B2-891B-36626E9C770B}" type="presParOf" srcId="{177991AD-997B-4775-945F-9F2F33A962CA}" destId="{247C1286-A7EC-47AA-8709-30045A7C2095}" srcOrd="5" destOrd="0" presId="urn:microsoft.com/office/officeart/2005/8/layout/radial1"/>
    <dgm:cxn modelId="{AFB61CFB-AF5E-40B2-8DCB-66B12877C9CA}" type="presParOf" srcId="{247C1286-A7EC-47AA-8709-30045A7C2095}" destId="{D14F7031-25EB-4BD4-8B01-4DED89BE3DD8}" srcOrd="0" destOrd="0" presId="urn:microsoft.com/office/officeart/2005/8/layout/radial1"/>
    <dgm:cxn modelId="{1A7D2E03-E86C-4E44-B619-9918332BA54B}" type="presParOf" srcId="{177991AD-997B-4775-945F-9F2F33A962CA}" destId="{7B1BB5C1-27C6-43D2-8E77-DD181F955C94}" srcOrd="6" destOrd="0" presId="urn:microsoft.com/office/officeart/2005/8/layout/radial1"/>
    <dgm:cxn modelId="{CBB4B509-662E-4E48-A946-310305317F83}" type="presParOf" srcId="{177991AD-997B-4775-945F-9F2F33A962CA}" destId="{5512DCF6-27B3-4CF7-8DA7-8D2B3A376655}" srcOrd="7" destOrd="0" presId="urn:microsoft.com/office/officeart/2005/8/layout/radial1"/>
    <dgm:cxn modelId="{AAE8258E-1425-4F55-918E-3A0EAE8053F9}" type="presParOf" srcId="{5512DCF6-27B3-4CF7-8DA7-8D2B3A376655}" destId="{99E18FFF-8D0B-42B4-89EF-0F6015522E67}" srcOrd="0" destOrd="0" presId="urn:microsoft.com/office/officeart/2005/8/layout/radial1"/>
    <dgm:cxn modelId="{8CBD0252-7A78-445B-8D22-3E03E69175C2}" type="presParOf" srcId="{177991AD-997B-4775-945F-9F2F33A962CA}" destId="{0FE4B63E-6D05-4B14-ADF1-0D774CACFD7F}" srcOrd="8" destOrd="0" presId="urn:microsoft.com/office/officeart/2005/8/layout/radial1"/>
    <dgm:cxn modelId="{6DE9E31D-37B5-488E-90B6-4CD571C93B0D}" type="presParOf" srcId="{177991AD-997B-4775-945F-9F2F33A962CA}" destId="{71305F4A-8376-48D2-A9C9-7A3091FA60C3}" srcOrd="9" destOrd="0" presId="urn:microsoft.com/office/officeart/2005/8/layout/radial1"/>
    <dgm:cxn modelId="{ADF6BCB1-C411-45AA-8D4A-84632420B65A}" type="presParOf" srcId="{71305F4A-8376-48D2-A9C9-7A3091FA60C3}" destId="{41B7DAFD-C0EB-4F9E-A5C8-70C25AB0E44A}" srcOrd="0" destOrd="0" presId="urn:microsoft.com/office/officeart/2005/8/layout/radial1"/>
    <dgm:cxn modelId="{A0EA916A-54B3-42A3-8654-8D9C7E0C92C6}" type="presParOf" srcId="{177991AD-997B-4775-945F-9F2F33A962CA}" destId="{8C63D66A-40E5-4BE0-8A55-94BFB1E99F39}" srcOrd="10" destOrd="0" presId="urn:microsoft.com/office/officeart/2005/8/layout/radial1"/>
    <dgm:cxn modelId="{7499E437-B404-4CC1-8D1F-D4D5B5803AA9}" type="presParOf" srcId="{177991AD-997B-4775-945F-9F2F33A962CA}" destId="{2FEAFE58-A031-4BB6-9730-BD24D9A7483D}" srcOrd="11" destOrd="0" presId="urn:microsoft.com/office/officeart/2005/8/layout/radial1"/>
    <dgm:cxn modelId="{736CDE8B-3755-45A5-BADE-9B1F161C441A}" type="presParOf" srcId="{2FEAFE58-A031-4BB6-9730-BD24D9A7483D}" destId="{E38844EC-D1C4-42D7-95C1-B89A729E9E74}" srcOrd="0" destOrd="0" presId="urn:microsoft.com/office/officeart/2005/8/layout/radial1"/>
    <dgm:cxn modelId="{D92C3EBF-DA88-4834-A788-1FAC0D32E3E6}" type="presParOf" srcId="{177991AD-997B-4775-945F-9F2F33A962CA}" destId="{0C91EC0F-0D51-479D-A2BB-BB20C102C304}" srcOrd="12" destOrd="0" presId="urn:microsoft.com/office/officeart/2005/8/layout/radial1"/>
    <dgm:cxn modelId="{4F3D32B1-4832-4E3F-A100-AA0DDB68AC0A}" type="presParOf" srcId="{177991AD-997B-4775-945F-9F2F33A962CA}" destId="{DC8CB1BE-9336-44AB-A40E-D64705E2E627}" srcOrd="13" destOrd="0" presId="urn:microsoft.com/office/officeart/2005/8/layout/radial1"/>
    <dgm:cxn modelId="{A985ACDB-8A9E-48C1-9D57-87E75DF0D40E}" type="presParOf" srcId="{DC8CB1BE-9336-44AB-A40E-D64705E2E627}" destId="{EA866E83-5766-4BD0-9A70-E5CED58D6507}" srcOrd="0" destOrd="0" presId="urn:microsoft.com/office/officeart/2005/8/layout/radial1"/>
    <dgm:cxn modelId="{0C5D8A6E-0655-4BBF-94BD-05D7496523AD}" type="presParOf" srcId="{177991AD-997B-4775-945F-9F2F33A962CA}" destId="{76F7763D-4A0B-4EA9-A6B8-11C1FEAF6E01}" srcOrd="14" destOrd="0" presId="urn:microsoft.com/office/officeart/2005/8/layout/radial1"/>
    <dgm:cxn modelId="{0D2F882D-06BF-430D-A104-CF99F1F1658C}" type="presParOf" srcId="{177991AD-997B-4775-945F-9F2F33A962CA}" destId="{E142FDC2-68D0-456F-9C8C-29C4DD1B93D6}" srcOrd="15" destOrd="0" presId="urn:microsoft.com/office/officeart/2005/8/layout/radial1"/>
    <dgm:cxn modelId="{943F5E65-DAA7-42E9-8165-9D717A14713F}" type="presParOf" srcId="{E142FDC2-68D0-456F-9C8C-29C4DD1B93D6}" destId="{FEEE5D80-3655-474F-AF6D-496CEE386AF5}" srcOrd="0" destOrd="0" presId="urn:microsoft.com/office/officeart/2005/8/layout/radial1"/>
    <dgm:cxn modelId="{CBAF1CF0-D0E8-43DA-BE31-C389CF41A8F8}" type="presParOf" srcId="{177991AD-997B-4775-945F-9F2F33A962CA}" destId="{E7E49A4F-F2CC-468D-A5A7-5DD10455AE9F}" srcOrd="16" destOrd="0" presId="urn:microsoft.com/office/officeart/2005/8/layout/radial1"/>
    <dgm:cxn modelId="{B5348939-0E6A-4C82-BAE6-EF8A2FB98E3F}" type="presParOf" srcId="{177991AD-997B-4775-945F-9F2F33A962CA}" destId="{E846C1CC-3237-4DB3-977A-3350917CF13A}" srcOrd="17" destOrd="0" presId="urn:microsoft.com/office/officeart/2005/8/layout/radial1"/>
    <dgm:cxn modelId="{2AEB3E58-6EAC-43A8-9C99-B127A5ECE1C3}" type="presParOf" srcId="{E846C1CC-3237-4DB3-977A-3350917CF13A}" destId="{731CBD0A-CF61-4154-BC9E-036A2148B1D2}" srcOrd="0" destOrd="0" presId="urn:microsoft.com/office/officeart/2005/8/layout/radial1"/>
    <dgm:cxn modelId="{B1A768C8-7A1B-47D7-AC41-D9DC8195863D}" type="presParOf" srcId="{177991AD-997B-4775-945F-9F2F33A962CA}" destId="{F17AB573-F015-48C2-8C46-3DAF2AA1611E}" srcOrd="1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5FD0C-8963-4DE6-906B-ECB4AD5CB5FA}" type="doc">
      <dgm:prSet loTypeId="urn:microsoft.com/office/officeart/2005/8/layout/vProcess5" loCatId="process" qsTypeId="urn:microsoft.com/office/officeart/2005/8/quickstyle/simple4" qsCatId="simple" csTypeId="urn:microsoft.com/office/officeart/2005/8/colors/accent2_2" csCatId="accent2"/>
      <dgm:spPr/>
      <dgm:t>
        <a:bodyPr/>
        <a:lstStyle/>
        <a:p>
          <a:endParaRPr lang="en-US"/>
        </a:p>
      </dgm:t>
    </dgm:pt>
    <dgm:pt modelId="{73572006-3868-4947-95A9-DB12D8E112ED}">
      <dgm:prSet/>
      <dgm:spPr/>
      <dgm:t>
        <a:bodyPr/>
        <a:lstStyle/>
        <a:p>
          <a:r>
            <a:rPr lang="en-GB"/>
            <a:t>Talk about difference</a:t>
          </a:r>
          <a:endParaRPr lang="en-US"/>
        </a:p>
      </dgm:t>
    </dgm:pt>
    <dgm:pt modelId="{E04E461C-64A2-48BE-8791-AAE304EC1FB8}" type="parTrans" cxnId="{77ED4BCB-C37A-46C9-A9F0-3F4F2202422D}">
      <dgm:prSet/>
      <dgm:spPr/>
      <dgm:t>
        <a:bodyPr/>
        <a:lstStyle/>
        <a:p>
          <a:endParaRPr lang="en-US"/>
        </a:p>
      </dgm:t>
    </dgm:pt>
    <dgm:pt modelId="{17239F50-1A83-4BD2-8B46-909AD4541E10}" type="sibTrans" cxnId="{77ED4BCB-C37A-46C9-A9F0-3F4F2202422D}">
      <dgm:prSet/>
      <dgm:spPr/>
      <dgm:t>
        <a:bodyPr/>
        <a:lstStyle/>
        <a:p>
          <a:endParaRPr lang="en-US"/>
        </a:p>
      </dgm:t>
    </dgm:pt>
    <dgm:pt modelId="{5BC57D83-EDCC-43BF-A802-2A26DC01B939}">
      <dgm:prSet/>
      <dgm:spPr/>
      <dgm:t>
        <a:bodyPr/>
        <a:lstStyle/>
        <a:p>
          <a:r>
            <a:rPr lang="en-GB"/>
            <a:t>More empathy </a:t>
          </a:r>
          <a:endParaRPr lang="en-US"/>
        </a:p>
      </dgm:t>
    </dgm:pt>
    <dgm:pt modelId="{8DCEC1FE-157C-414F-A6EC-3F9CEF9032BE}" type="parTrans" cxnId="{1E83AEF0-951E-4BB6-92F5-2CC87501D868}">
      <dgm:prSet/>
      <dgm:spPr/>
      <dgm:t>
        <a:bodyPr/>
        <a:lstStyle/>
        <a:p>
          <a:endParaRPr lang="en-US"/>
        </a:p>
      </dgm:t>
    </dgm:pt>
    <dgm:pt modelId="{3101ADE5-37F0-4C64-981A-C288CC8BBFDC}" type="sibTrans" cxnId="{1E83AEF0-951E-4BB6-92F5-2CC87501D868}">
      <dgm:prSet/>
      <dgm:spPr/>
      <dgm:t>
        <a:bodyPr/>
        <a:lstStyle/>
        <a:p>
          <a:endParaRPr lang="en-US"/>
        </a:p>
      </dgm:t>
    </dgm:pt>
    <dgm:pt modelId="{076CD9E8-82BA-448A-96C1-BF39642EBE97}">
      <dgm:prSet/>
      <dgm:spPr/>
      <dgm:t>
        <a:bodyPr/>
        <a:lstStyle/>
        <a:p>
          <a:r>
            <a:rPr lang="en-GB"/>
            <a:t>Less chance of discrimination or bias</a:t>
          </a:r>
          <a:endParaRPr lang="en-US"/>
        </a:p>
      </dgm:t>
    </dgm:pt>
    <dgm:pt modelId="{F2A987C3-CCFB-42DB-BE71-E414D756FD13}" type="parTrans" cxnId="{55B3A2D4-55FD-4A78-9E1E-88BF56CD048F}">
      <dgm:prSet/>
      <dgm:spPr/>
      <dgm:t>
        <a:bodyPr/>
        <a:lstStyle/>
        <a:p>
          <a:endParaRPr lang="en-US"/>
        </a:p>
      </dgm:t>
    </dgm:pt>
    <dgm:pt modelId="{1D86BEAC-BC21-4720-A36B-0EE4902C33F8}" type="sibTrans" cxnId="{55B3A2D4-55FD-4A78-9E1E-88BF56CD048F}">
      <dgm:prSet/>
      <dgm:spPr/>
      <dgm:t>
        <a:bodyPr/>
        <a:lstStyle/>
        <a:p>
          <a:endParaRPr lang="en-US"/>
        </a:p>
      </dgm:t>
    </dgm:pt>
    <dgm:pt modelId="{A11B4B99-658B-42B7-8EDF-14037B76E6C4}">
      <dgm:prSet/>
      <dgm:spPr/>
      <dgm:t>
        <a:bodyPr/>
        <a:lstStyle/>
        <a:p>
          <a:r>
            <a:rPr lang="en-GB"/>
            <a:t>Greater feeling of inclusion</a:t>
          </a:r>
          <a:endParaRPr lang="en-US"/>
        </a:p>
      </dgm:t>
    </dgm:pt>
    <dgm:pt modelId="{51B501D4-9C5C-49D3-A849-CA916E1F4CC5}" type="parTrans" cxnId="{71CFC034-9014-4F8F-88BF-C855F6CE0ADE}">
      <dgm:prSet/>
      <dgm:spPr/>
      <dgm:t>
        <a:bodyPr/>
        <a:lstStyle/>
        <a:p>
          <a:endParaRPr lang="en-US"/>
        </a:p>
      </dgm:t>
    </dgm:pt>
    <dgm:pt modelId="{307584F7-2B19-42F0-BEF9-78F4FB964DA3}" type="sibTrans" cxnId="{71CFC034-9014-4F8F-88BF-C855F6CE0ADE}">
      <dgm:prSet/>
      <dgm:spPr/>
      <dgm:t>
        <a:bodyPr/>
        <a:lstStyle/>
        <a:p>
          <a:endParaRPr lang="en-US"/>
        </a:p>
      </dgm:t>
    </dgm:pt>
    <dgm:pt modelId="{3D0844DB-8CD3-4603-95F3-96EB66B14BFE}" type="pres">
      <dgm:prSet presAssocID="{0015FD0C-8963-4DE6-906B-ECB4AD5CB5FA}" presName="outerComposite" presStyleCnt="0">
        <dgm:presLayoutVars>
          <dgm:chMax val="5"/>
          <dgm:dir/>
          <dgm:resizeHandles val="exact"/>
        </dgm:presLayoutVars>
      </dgm:prSet>
      <dgm:spPr/>
    </dgm:pt>
    <dgm:pt modelId="{CD32F002-E07A-4329-A236-28FB2650E0E3}" type="pres">
      <dgm:prSet presAssocID="{0015FD0C-8963-4DE6-906B-ECB4AD5CB5FA}" presName="dummyMaxCanvas" presStyleCnt="0">
        <dgm:presLayoutVars/>
      </dgm:prSet>
      <dgm:spPr/>
    </dgm:pt>
    <dgm:pt modelId="{80AC4BC5-01F1-463B-86FA-C74FE48017E7}" type="pres">
      <dgm:prSet presAssocID="{0015FD0C-8963-4DE6-906B-ECB4AD5CB5FA}" presName="FourNodes_1" presStyleLbl="node1" presStyleIdx="0" presStyleCnt="4">
        <dgm:presLayoutVars>
          <dgm:bulletEnabled val="1"/>
        </dgm:presLayoutVars>
      </dgm:prSet>
      <dgm:spPr/>
    </dgm:pt>
    <dgm:pt modelId="{1B755FAA-8E3A-4645-8E63-8542377E10EE}" type="pres">
      <dgm:prSet presAssocID="{0015FD0C-8963-4DE6-906B-ECB4AD5CB5FA}" presName="FourNodes_2" presStyleLbl="node1" presStyleIdx="1" presStyleCnt="4">
        <dgm:presLayoutVars>
          <dgm:bulletEnabled val="1"/>
        </dgm:presLayoutVars>
      </dgm:prSet>
      <dgm:spPr/>
    </dgm:pt>
    <dgm:pt modelId="{3C0C6693-FC17-4EB6-A428-EA254FACD513}" type="pres">
      <dgm:prSet presAssocID="{0015FD0C-8963-4DE6-906B-ECB4AD5CB5FA}" presName="FourNodes_3" presStyleLbl="node1" presStyleIdx="2" presStyleCnt="4">
        <dgm:presLayoutVars>
          <dgm:bulletEnabled val="1"/>
        </dgm:presLayoutVars>
      </dgm:prSet>
      <dgm:spPr/>
    </dgm:pt>
    <dgm:pt modelId="{D5B76A9E-D450-4D96-A24E-30F75F55776B}" type="pres">
      <dgm:prSet presAssocID="{0015FD0C-8963-4DE6-906B-ECB4AD5CB5FA}" presName="FourNodes_4" presStyleLbl="node1" presStyleIdx="3" presStyleCnt="4">
        <dgm:presLayoutVars>
          <dgm:bulletEnabled val="1"/>
        </dgm:presLayoutVars>
      </dgm:prSet>
      <dgm:spPr/>
    </dgm:pt>
    <dgm:pt modelId="{1DD535A2-75DC-4DF5-95A9-138287E35910}" type="pres">
      <dgm:prSet presAssocID="{0015FD0C-8963-4DE6-906B-ECB4AD5CB5FA}" presName="FourConn_1-2" presStyleLbl="fgAccFollowNode1" presStyleIdx="0" presStyleCnt="3">
        <dgm:presLayoutVars>
          <dgm:bulletEnabled val="1"/>
        </dgm:presLayoutVars>
      </dgm:prSet>
      <dgm:spPr/>
    </dgm:pt>
    <dgm:pt modelId="{19D9352E-8260-48D5-9DD7-A40B1B3329D1}" type="pres">
      <dgm:prSet presAssocID="{0015FD0C-8963-4DE6-906B-ECB4AD5CB5FA}" presName="FourConn_2-3" presStyleLbl="fgAccFollowNode1" presStyleIdx="1" presStyleCnt="3">
        <dgm:presLayoutVars>
          <dgm:bulletEnabled val="1"/>
        </dgm:presLayoutVars>
      </dgm:prSet>
      <dgm:spPr/>
    </dgm:pt>
    <dgm:pt modelId="{504F336F-E1AC-4260-BAA5-556402235B31}" type="pres">
      <dgm:prSet presAssocID="{0015FD0C-8963-4DE6-906B-ECB4AD5CB5FA}" presName="FourConn_3-4" presStyleLbl="fgAccFollowNode1" presStyleIdx="2" presStyleCnt="3">
        <dgm:presLayoutVars>
          <dgm:bulletEnabled val="1"/>
        </dgm:presLayoutVars>
      </dgm:prSet>
      <dgm:spPr/>
    </dgm:pt>
    <dgm:pt modelId="{7041EA4D-8DF2-4B6E-B365-57729F86B755}" type="pres">
      <dgm:prSet presAssocID="{0015FD0C-8963-4DE6-906B-ECB4AD5CB5FA}" presName="FourNodes_1_text" presStyleLbl="node1" presStyleIdx="3" presStyleCnt="4">
        <dgm:presLayoutVars>
          <dgm:bulletEnabled val="1"/>
        </dgm:presLayoutVars>
      </dgm:prSet>
      <dgm:spPr/>
    </dgm:pt>
    <dgm:pt modelId="{4C05ED4D-962A-494F-95C3-378F5A8F1FCC}" type="pres">
      <dgm:prSet presAssocID="{0015FD0C-8963-4DE6-906B-ECB4AD5CB5FA}" presName="FourNodes_2_text" presStyleLbl="node1" presStyleIdx="3" presStyleCnt="4">
        <dgm:presLayoutVars>
          <dgm:bulletEnabled val="1"/>
        </dgm:presLayoutVars>
      </dgm:prSet>
      <dgm:spPr/>
    </dgm:pt>
    <dgm:pt modelId="{0790FA6B-3EC8-4BE0-A865-C9B761486D0B}" type="pres">
      <dgm:prSet presAssocID="{0015FD0C-8963-4DE6-906B-ECB4AD5CB5FA}" presName="FourNodes_3_text" presStyleLbl="node1" presStyleIdx="3" presStyleCnt="4">
        <dgm:presLayoutVars>
          <dgm:bulletEnabled val="1"/>
        </dgm:presLayoutVars>
      </dgm:prSet>
      <dgm:spPr/>
    </dgm:pt>
    <dgm:pt modelId="{5052FF4B-8B07-4EFF-A185-C9EF5C09B5B4}" type="pres">
      <dgm:prSet presAssocID="{0015FD0C-8963-4DE6-906B-ECB4AD5CB5FA}" presName="FourNodes_4_text" presStyleLbl="node1" presStyleIdx="3" presStyleCnt="4">
        <dgm:presLayoutVars>
          <dgm:bulletEnabled val="1"/>
        </dgm:presLayoutVars>
      </dgm:prSet>
      <dgm:spPr/>
    </dgm:pt>
  </dgm:ptLst>
  <dgm:cxnLst>
    <dgm:cxn modelId="{706B600F-C51B-4A89-BC19-10BBA3904727}" type="presOf" srcId="{17239F50-1A83-4BD2-8B46-909AD4541E10}" destId="{1DD535A2-75DC-4DF5-95A9-138287E35910}" srcOrd="0" destOrd="0" presId="urn:microsoft.com/office/officeart/2005/8/layout/vProcess5"/>
    <dgm:cxn modelId="{0198EC0F-4739-4116-9AE1-C66899960E98}" type="presOf" srcId="{076CD9E8-82BA-448A-96C1-BF39642EBE97}" destId="{0790FA6B-3EC8-4BE0-A865-C9B761486D0B}" srcOrd="1" destOrd="0" presId="urn:microsoft.com/office/officeart/2005/8/layout/vProcess5"/>
    <dgm:cxn modelId="{71CFC034-9014-4F8F-88BF-C855F6CE0ADE}" srcId="{0015FD0C-8963-4DE6-906B-ECB4AD5CB5FA}" destId="{A11B4B99-658B-42B7-8EDF-14037B76E6C4}" srcOrd="3" destOrd="0" parTransId="{51B501D4-9C5C-49D3-A849-CA916E1F4CC5}" sibTransId="{307584F7-2B19-42F0-BEF9-78F4FB964DA3}"/>
    <dgm:cxn modelId="{65FF9036-4F33-490C-8D27-73126C043303}" type="presOf" srcId="{A11B4B99-658B-42B7-8EDF-14037B76E6C4}" destId="{5052FF4B-8B07-4EFF-A185-C9EF5C09B5B4}" srcOrd="1" destOrd="0" presId="urn:microsoft.com/office/officeart/2005/8/layout/vProcess5"/>
    <dgm:cxn modelId="{735C5942-BC26-46EC-B1EB-E56EA98F7AC8}" type="presOf" srcId="{A11B4B99-658B-42B7-8EDF-14037B76E6C4}" destId="{D5B76A9E-D450-4D96-A24E-30F75F55776B}" srcOrd="0" destOrd="0" presId="urn:microsoft.com/office/officeart/2005/8/layout/vProcess5"/>
    <dgm:cxn modelId="{3F64A047-49E8-4B33-81BF-DC15BF239B84}" type="presOf" srcId="{3101ADE5-37F0-4C64-981A-C288CC8BBFDC}" destId="{19D9352E-8260-48D5-9DD7-A40B1B3329D1}" srcOrd="0" destOrd="0" presId="urn:microsoft.com/office/officeart/2005/8/layout/vProcess5"/>
    <dgm:cxn modelId="{0B1DC959-EF31-4C96-B114-693DCE78FA87}" type="presOf" srcId="{5BC57D83-EDCC-43BF-A802-2A26DC01B939}" destId="{1B755FAA-8E3A-4645-8E63-8542377E10EE}" srcOrd="0" destOrd="0" presId="urn:microsoft.com/office/officeart/2005/8/layout/vProcess5"/>
    <dgm:cxn modelId="{3A2C3182-FCCE-4105-8F76-3FD32AE11933}" type="presOf" srcId="{076CD9E8-82BA-448A-96C1-BF39642EBE97}" destId="{3C0C6693-FC17-4EB6-A428-EA254FACD513}" srcOrd="0" destOrd="0" presId="urn:microsoft.com/office/officeart/2005/8/layout/vProcess5"/>
    <dgm:cxn modelId="{12D1F18D-572B-44F9-8BDB-69C49990133D}" type="presOf" srcId="{73572006-3868-4947-95A9-DB12D8E112ED}" destId="{80AC4BC5-01F1-463B-86FA-C74FE48017E7}" srcOrd="0" destOrd="0" presId="urn:microsoft.com/office/officeart/2005/8/layout/vProcess5"/>
    <dgm:cxn modelId="{77ED4BCB-C37A-46C9-A9F0-3F4F2202422D}" srcId="{0015FD0C-8963-4DE6-906B-ECB4AD5CB5FA}" destId="{73572006-3868-4947-95A9-DB12D8E112ED}" srcOrd="0" destOrd="0" parTransId="{E04E461C-64A2-48BE-8791-AAE304EC1FB8}" sibTransId="{17239F50-1A83-4BD2-8B46-909AD4541E10}"/>
    <dgm:cxn modelId="{3F0E03D4-8B80-4181-B1FE-4A69A0E77D4F}" type="presOf" srcId="{5BC57D83-EDCC-43BF-A802-2A26DC01B939}" destId="{4C05ED4D-962A-494F-95C3-378F5A8F1FCC}" srcOrd="1" destOrd="0" presId="urn:microsoft.com/office/officeart/2005/8/layout/vProcess5"/>
    <dgm:cxn modelId="{55B3A2D4-55FD-4A78-9E1E-88BF56CD048F}" srcId="{0015FD0C-8963-4DE6-906B-ECB4AD5CB5FA}" destId="{076CD9E8-82BA-448A-96C1-BF39642EBE97}" srcOrd="2" destOrd="0" parTransId="{F2A987C3-CCFB-42DB-BE71-E414D756FD13}" sibTransId="{1D86BEAC-BC21-4720-A36B-0EE4902C33F8}"/>
    <dgm:cxn modelId="{E0D581DF-8C15-48E5-805A-A5E67C052AE8}" type="presOf" srcId="{1D86BEAC-BC21-4720-A36B-0EE4902C33F8}" destId="{504F336F-E1AC-4260-BAA5-556402235B31}" srcOrd="0" destOrd="0" presId="urn:microsoft.com/office/officeart/2005/8/layout/vProcess5"/>
    <dgm:cxn modelId="{6F552CE5-8D0D-4F40-9089-F82AF10E8BE4}" type="presOf" srcId="{73572006-3868-4947-95A9-DB12D8E112ED}" destId="{7041EA4D-8DF2-4B6E-B365-57729F86B755}" srcOrd="1" destOrd="0" presId="urn:microsoft.com/office/officeart/2005/8/layout/vProcess5"/>
    <dgm:cxn modelId="{25022BF0-6F21-4819-A9F1-62AE86D2092B}" type="presOf" srcId="{0015FD0C-8963-4DE6-906B-ECB4AD5CB5FA}" destId="{3D0844DB-8CD3-4603-95F3-96EB66B14BFE}" srcOrd="0" destOrd="0" presId="urn:microsoft.com/office/officeart/2005/8/layout/vProcess5"/>
    <dgm:cxn modelId="{1E83AEF0-951E-4BB6-92F5-2CC87501D868}" srcId="{0015FD0C-8963-4DE6-906B-ECB4AD5CB5FA}" destId="{5BC57D83-EDCC-43BF-A802-2A26DC01B939}" srcOrd="1" destOrd="0" parTransId="{8DCEC1FE-157C-414F-A6EC-3F9CEF9032BE}" sibTransId="{3101ADE5-37F0-4C64-981A-C288CC8BBFDC}"/>
    <dgm:cxn modelId="{C86A6533-E0E0-4620-B95E-76F96B3782A2}" type="presParOf" srcId="{3D0844DB-8CD3-4603-95F3-96EB66B14BFE}" destId="{CD32F002-E07A-4329-A236-28FB2650E0E3}" srcOrd="0" destOrd="0" presId="urn:microsoft.com/office/officeart/2005/8/layout/vProcess5"/>
    <dgm:cxn modelId="{158A5449-200B-4E07-85C2-1A651D75889F}" type="presParOf" srcId="{3D0844DB-8CD3-4603-95F3-96EB66B14BFE}" destId="{80AC4BC5-01F1-463B-86FA-C74FE48017E7}" srcOrd="1" destOrd="0" presId="urn:microsoft.com/office/officeart/2005/8/layout/vProcess5"/>
    <dgm:cxn modelId="{CCC70093-D4C8-40AD-A046-FBDF947FF037}" type="presParOf" srcId="{3D0844DB-8CD3-4603-95F3-96EB66B14BFE}" destId="{1B755FAA-8E3A-4645-8E63-8542377E10EE}" srcOrd="2" destOrd="0" presId="urn:microsoft.com/office/officeart/2005/8/layout/vProcess5"/>
    <dgm:cxn modelId="{46DED364-CF96-4968-85CE-3656DF1E5322}" type="presParOf" srcId="{3D0844DB-8CD3-4603-95F3-96EB66B14BFE}" destId="{3C0C6693-FC17-4EB6-A428-EA254FACD513}" srcOrd="3" destOrd="0" presId="urn:microsoft.com/office/officeart/2005/8/layout/vProcess5"/>
    <dgm:cxn modelId="{0A1CC30C-0DD0-45C8-AC21-663A3CDCC688}" type="presParOf" srcId="{3D0844DB-8CD3-4603-95F3-96EB66B14BFE}" destId="{D5B76A9E-D450-4D96-A24E-30F75F55776B}" srcOrd="4" destOrd="0" presId="urn:microsoft.com/office/officeart/2005/8/layout/vProcess5"/>
    <dgm:cxn modelId="{6FCD2C61-E754-4188-9A55-F7741B4747B2}" type="presParOf" srcId="{3D0844DB-8CD3-4603-95F3-96EB66B14BFE}" destId="{1DD535A2-75DC-4DF5-95A9-138287E35910}" srcOrd="5" destOrd="0" presId="urn:microsoft.com/office/officeart/2005/8/layout/vProcess5"/>
    <dgm:cxn modelId="{76F8EDAA-9E5E-4FF6-ABA7-777ACFEFC3B3}" type="presParOf" srcId="{3D0844DB-8CD3-4603-95F3-96EB66B14BFE}" destId="{19D9352E-8260-48D5-9DD7-A40B1B3329D1}" srcOrd="6" destOrd="0" presId="urn:microsoft.com/office/officeart/2005/8/layout/vProcess5"/>
    <dgm:cxn modelId="{AF3E1A28-9E89-40BD-97D9-524182CEFFBF}" type="presParOf" srcId="{3D0844DB-8CD3-4603-95F3-96EB66B14BFE}" destId="{504F336F-E1AC-4260-BAA5-556402235B31}" srcOrd="7" destOrd="0" presId="urn:microsoft.com/office/officeart/2005/8/layout/vProcess5"/>
    <dgm:cxn modelId="{8A8902A1-275B-411E-B818-6400190268ED}" type="presParOf" srcId="{3D0844DB-8CD3-4603-95F3-96EB66B14BFE}" destId="{7041EA4D-8DF2-4B6E-B365-57729F86B755}" srcOrd="8" destOrd="0" presId="urn:microsoft.com/office/officeart/2005/8/layout/vProcess5"/>
    <dgm:cxn modelId="{038F7DF4-0757-4D88-A8E1-6D02228BBEBB}" type="presParOf" srcId="{3D0844DB-8CD3-4603-95F3-96EB66B14BFE}" destId="{4C05ED4D-962A-494F-95C3-378F5A8F1FCC}" srcOrd="9" destOrd="0" presId="urn:microsoft.com/office/officeart/2005/8/layout/vProcess5"/>
    <dgm:cxn modelId="{CD39E56A-90AE-4C73-8784-C76EA77A267C}" type="presParOf" srcId="{3D0844DB-8CD3-4603-95F3-96EB66B14BFE}" destId="{0790FA6B-3EC8-4BE0-A865-C9B761486D0B}" srcOrd="10" destOrd="0" presId="urn:microsoft.com/office/officeart/2005/8/layout/vProcess5"/>
    <dgm:cxn modelId="{B6DD9589-F4D2-4098-927A-B6C15E6DE77E}" type="presParOf" srcId="{3D0844DB-8CD3-4603-95F3-96EB66B14BFE}" destId="{5052FF4B-8B07-4EFF-A185-C9EF5C09B5B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DA2DC2-F1D5-4F21-B710-778865217EF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9134090D-1C5A-4E99-8C41-B03722A34010}">
      <dgm:prSet/>
      <dgm:spPr/>
      <dgm:t>
        <a:bodyPr/>
        <a:lstStyle/>
        <a:p>
          <a:r>
            <a:rPr lang="en-GB" dirty="0"/>
            <a:t>Report </a:t>
          </a:r>
          <a:r>
            <a:rPr lang="en-GB" b="1" dirty="0"/>
            <a:t>all</a:t>
          </a:r>
          <a:r>
            <a:rPr lang="en-GB" dirty="0"/>
            <a:t> sexist, racist, ableist and homophobic abuse</a:t>
          </a:r>
          <a:endParaRPr lang="en-US" dirty="0"/>
        </a:p>
      </dgm:t>
    </dgm:pt>
    <dgm:pt modelId="{BF00F5EF-7796-49B2-83E3-5A95BC2AD479}" type="parTrans" cxnId="{57BBBDCF-5E8D-49B9-953A-4DA9CE0AF161}">
      <dgm:prSet/>
      <dgm:spPr/>
      <dgm:t>
        <a:bodyPr/>
        <a:lstStyle/>
        <a:p>
          <a:endParaRPr lang="en-US"/>
        </a:p>
      </dgm:t>
    </dgm:pt>
    <dgm:pt modelId="{A6F149AE-DE8F-4415-9FCE-63AF2D38CB60}" type="sibTrans" cxnId="{57BBBDCF-5E8D-49B9-953A-4DA9CE0AF161}">
      <dgm:prSet/>
      <dgm:spPr/>
      <dgm:t>
        <a:bodyPr/>
        <a:lstStyle/>
        <a:p>
          <a:endParaRPr lang="en-US"/>
        </a:p>
      </dgm:t>
    </dgm:pt>
    <dgm:pt modelId="{FCB0D737-D891-4CB9-8539-D138AFCF98BC}">
      <dgm:prSet/>
      <dgm:spPr/>
      <dgm:t>
        <a:bodyPr/>
        <a:lstStyle/>
        <a:p>
          <a:r>
            <a:rPr lang="en-GB" dirty="0"/>
            <a:t>Don’t walk past bullying, harassment or discrimination</a:t>
          </a:r>
          <a:endParaRPr lang="en-US" dirty="0"/>
        </a:p>
      </dgm:t>
    </dgm:pt>
    <dgm:pt modelId="{AF93C477-B51B-4052-B8BD-4EACCECCE581}" type="parTrans" cxnId="{E359B5E8-BB05-443C-A859-5E6AACAB53E2}">
      <dgm:prSet/>
      <dgm:spPr/>
      <dgm:t>
        <a:bodyPr/>
        <a:lstStyle/>
        <a:p>
          <a:endParaRPr lang="en-US"/>
        </a:p>
      </dgm:t>
    </dgm:pt>
    <dgm:pt modelId="{73398A2B-465A-46EF-B073-7A77A1CB4AB4}" type="sibTrans" cxnId="{E359B5E8-BB05-443C-A859-5E6AACAB53E2}">
      <dgm:prSet/>
      <dgm:spPr/>
      <dgm:t>
        <a:bodyPr/>
        <a:lstStyle/>
        <a:p>
          <a:endParaRPr lang="en-US"/>
        </a:p>
      </dgm:t>
    </dgm:pt>
    <dgm:pt modelId="{55A713B9-B464-47CF-82D9-30090D78527F}">
      <dgm:prSet/>
      <dgm:spPr/>
      <dgm:t>
        <a:bodyPr/>
        <a:lstStyle/>
        <a:p>
          <a:r>
            <a:rPr lang="en-US" dirty="0"/>
            <a:t>Don’t be a Bystander –Tackle this Together</a:t>
          </a:r>
          <a:endParaRPr lang="en-GB" dirty="0"/>
        </a:p>
      </dgm:t>
    </dgm:pt>
    <dgm:pt modelId="{7976A7E0-A196-4C79-9666-E0DD81855ACF}" type="parTrans" cxnId="{B0AF3C7B-1E52-4D0F-841E-C60F398B73EC}">
      <dgm:prSet/>
      <dgm:spPr/>
      <dgm:t>
        <a:bodyPr/>
        <a:lstStyle/>
        <a:p>
          <a:endParaRPr lang="en-GB"/>
        </a:p>
      </dgm:t>
    </dgm:pt>
    <dgm:pt modelId="{A0D6F6FC-B18B-4238-8175-50B92EEF3F0A}" type="sibTrans" cxnId="{B0AF3C7B-1E52-4D0F-841E-C60F398B73EC}">
      <dgm:prSet/>
      <dgm:spPr/>
      <dgm:t>
        <a:bodyPr/>
        <a:lstStyle/>
        <a:p>
          <a:endParaRPr lang="en-GB"/>
        </a:p>
      </dgm:t>
    </dgm:pt>
    <dgm:pt modelId="{EAF0C0AB-44B2-426E-992D-A0D3B0827F2F}">
      <dgm:prSet/>
      <dgm:spPr/>
      <dgm:t>
        <a:bodyPr/>
        <a:lstStyle/>
        <a:p>
          <a:r>
            <a:rPr lang="en-GB"/>
            <a:t>Lead by example</a:t>
          </a:r>
        </a:p>
      </dgm:t>
    </dgm:pt>
    <dgm:pt modelId="{1229E269-26DE-48EC-A8EC-6102EA0D1F6F}" type="parTrans" cxnId="{42188468-6F36-4A30-A910-2C3D6E87B73A}">
      <dgm:prSet/>
      <dgm:spPr/>
      <dgm:t>
        <a:bodyPr/>
        <a:lstStyle/>
        <a:p>
          <a:endParaRPr lang="en-GB"/>
        </a:p>
      </dgm:t>
    </dgm:pt>
    <dgm:pt modelId="{5B814AE7-204B-41FE-BB0E-5DF383C7DBC0}" type="sibTrans" cxnId="{42188468-6F36-4A30-A910-2C3D6E87B73A}">
      <dgm:prSet/>
      <dgm:spPr/>
      <dgm:t>
        <a:bodyPr/>
        <a:lstStyle/>
        <a:p>
          <a:endParaRPr lang="en-GB"/>
        </a:p>
      </dgm:t>
    </dgm:pt>
    <dgm:pt modelId="{6F883134-A332-4561-992C-92D127A30B06}">
      <dgm:prSet/>
      <dgm:spPr/>
      <dgm:t>
        <a:bodyPr/>
        <a:lstStyle/>
        <a:p>
          <a:r>
            <a:rPr lang="en-US" dirty="0"/>
            <a:t>Check your own language and set the standards for your Club and/or Team</a:t>
          </a:r>
          <a:endParaRPr lang="en-GB" dirty="0"/>
        </a:p>
      </dgm:t>
    </dgm:pt>
    <dgm:pt modelId="{5CBB800F-249F-4CD8-8C17-90760D105361}" type="parTrans" cxnId="{047A1472-59C0-4719-9B97-244228DA449D}">
      <dgm:prSet/>
      <dgm:spPr/>
      <dgm:t>
        <a:bodyPr/>
        <a:lstStyle/>
        <a:p>
          <a:endParaRPr lang="en-GB"/>
        </a:p>
      </dgm:t>
    </dgm:pt>
    <dgm:pt modelId="{1AFEF71B-7C88-4BDA-B4D9-2DD62219C476}" type="sibTrans" cxnId="{047A1472-59C0-4719-9B97-244228DA449D}">
      <dgm:prSet/>
      <dgm:spPr/>
      <dgm:t>
        <a:bodyPr/>
        <a:lstStyle/>
        <a:p>
          <a:endParaRPr lang="en-GB"/>
        </a:p>
      </dgm:t>
    </dgm:pt>
    <dgm:pt modelId="{8A48844F-7866-4F92-A30C-6F9069C9A376}">
      <dgm:prSet/>
      <dgm:spPr/>
      <dgm:t>
        <a:bodyPr/>
        <a:lstStyle/>
        <a:p>
          <a:r>
            <a:rPr lang="en-US"/>
            <a:t>Challenge Players, Coaches, Officials on the language used in training and during the match</a:t>
          </a:r>
          <a:endParaRPr lang="en-GB"/>
        </a:p>
      </dgm:t>
    </dgm:pt>
    <dgm:pt modelId="{19CD2BA8-39DD-4784-862E-F83DFCB8DC9C}" type="parTrans" cxnId="{66C30AE1-6D55-401C-A244-42E302A4FE40}">
      <dgm:prSet/>
      <dgm:spPr/>
      <dgm:t>
        <a:bodyPr/>
        <a:lstStyle/>
        <a:p>
          <a:endParaRPr lang="en-GB"/>
        </a:p>
      </dgm:t>
    </dgm:pt>
    <dgm:pt modelId="{A8F9C6FD-7BE4-4DE3-99DA-B4D7C5702A91}" type="sibTrans" cxnId="{66C30AE1-6D55-401C-A244-42E302A4FE40}">
      <dgm:prSet/>
      <dgm:spPr/>
      <dgm:t>
        <a:bodyPr/>
        <a:lstStyle/>
        <a:p>
          <a:endParaRPr lang="en-GB"/>
        </a:p>
      </dgm:t>
    </dgm:pt>
    <dgm:pt modelId="{9E995B20-9B90-478A-82FB-CF1AD167FFBF}">
      <dgm:prSet/>
      <dgm:spPr/>
      <dgm:t>
        <a:bodyPr/>
        <a:lstStyle/>
        <a:p>
          <a:r>
            <a:rPr lang="en-US" dirty="0"/>
            <a:t>Value and Respect your Teammates, the Match Officials, Players and Opposition</a:t>
          </a:r>
          <a:endParaRPr lang="en-GB" dirty="0"/>
        </a:p>
      </dgm:t>
    </dgm:pt>
    <dgm:pt modelId="{B82EA996-2824-4582-8FF9-E7D76374898D}" type="parTrans" cxnId="{7C295780-E704-4A63-A738-265E0E245537}">
      <dgm:prSet/>
      <dgm:spPr/>
      <dgm:t>
        <a:bodyPr/>
        <a:lstStyle/>
        <a:p>
          <a:endParaRPr lang="en-GB"/>
        </a:p>
      </dgm:t>
    </dgm:pt>
    <dgm:pt modelId="{4BA26233-823F-42F1-AA62-ECDD551D3175}" type="sibTrans" cxnId="{7C295780-E704-4A63-A738-265E0E245537}">
      <dgm:prSet/>
      <dgm:spPr/>
      <dgm:t>
        <a:bodyPr/>
        <a:lstStyle/>
        <a:p>
          <a:endParaRPr lang="en-GB"/>
        </a:p>
      </dgm:t>
    </dgm:pt>
    <dgm:pt modelId="{2E4227AC-3977-4046-8E81-4C6677AD9616}">
      <dgm:prSet/>
      <dgm:spPr/>
      <dgm:t>
        <a:bodyPr/>
        <a:lstStyle/>
        <a:p>
          <a:r>
            <a:rPr lang="en-US" dirty="0"/>
            <a:t>Take Action and Challenge inappropriate language and stereotypes</a:t>
          </a:r>
          <a:endParaRPr lang="en-GB" dirty="0"/>
        </a:p>
      </dgm:t>
    </dgm:pt>
    <dgm:pt modelId="{0E0A8DF5-95EC-48CC-A386-CC37818337DE}" type="parTrans" cxnId="{7296CA5A-31FC-4BD1-A3A9-4250609830C3}">
      <dgm:prSet/>
      <dgm:spPr/>
      <dgm:t>
        <a:bodyPr/>
        <a:lstStyle/>
        <a:p>
          <a:endParaRPr lang="en-GB"/>
        </a:p>
      </dgm:t>
    </dgm:pt>
    <dgm:pt modelId="{F2DF7889-30E0-44D1-88C0-D7B03B8EB325}" type="sibTrans" cxnId="{7296CA5A-31FC-4BD1-A3A9-4250609830C3}">
      <dgm:prSet/>
      <dgm:spPr/>
      <dgm:t>
        <a:bodyPr/>
        <a:lstStyle/>
        <a:p>
          <a:endParaRPr lang="en-GB"/>
        </a:p>
      </dgm:t>
    </dgm:pt>
    <dgm:pt modelId="{D7A083BB-2FEE-488F-A2D8-7E40450C0D95}" type="pres">
      <dgm:prSet presAssocID="{D8DA2DC2-F1D5-4F21-B710-778865217EF1}" presName="diagram" presStyleCnt="0">
        <dgm:presLayoutVars>
          <dgm:dir/>
          <dgm:resizeHandles val="exact"/>
        </dgm:presLayoutVars>
      </dgm:prSet>
      <dgm:spPr/>
    </dgm:pt>
    <dgm:pt modelId="{BE369114-0F98-4FC0-BC54-E1280DEF4D4B}" type="pres">
      <dgm:prSet presAssocID="{9134090D-1C5A-4E99-8C41-B03722A34010}" presName="node" presStyleLbl="node1" presStyleIdx="0" presStyleCnt="8" custLinFactX="100000" custLinFactY="25616" custLinFactNeighborX="159653" custLinFactNeighborY="100000">
        <dgm:presLayoutVars>
          <dgm:bulletEnabled val="1"/>
        </dgm:presLayoutVars>
      </dgm:prSet>
      <dgm:spPr/>
    </dgm:pt>
    <dgm:pt modelId="{06274AD9-9BDD-428C-A211-B9DAC7CAE953}" type="pres">
      <dgm:prSet presAssocID="{A6F149AE-DE8F-4415-9FCE-63AF2D38CB60}" presName="sibTrans" presStyleCnt="0"/>
      <dgm:spPr/>
    </dgm:pt>
    <dgm:pt modelId="{2B3653EB-7B2B-4002-A3EC-AD86D640A4D2}" type="pres">
      <dgm:prSet presAssocID="{2E4227AC-3977-4046-8E81-4C6677AD9616}" presName="node" presStyleLbl="node1" presStyleIdx="1" presStyleCnt="8" custLinFactY="24922" custLinFactNeighborX="-70518" custLinFactNeighborY="100000">
        <dgm:presLayoutVars>
          <dgm:bulletEnabled val="1"/>
        </dgm:presLayoutVars>
      </dgm:prSet>
      <dgm:spPr/>
    </dgm:pt>
    <dgm:pt modelId="{C8E4DAE4-CF0F-4E31-9CBF-D9DCA5176D34}" type="pres">
      <dgm:prSet presAssocID="{F2DF7889-30E0-44D1-88C0-D7B03B8EB325}" presName="sibTrans" presStyleCnt="0"/>
      <dgm:spPr/>
    </dgm:pt>
    <dgm:pt modelId="{F45C23F9-0E85-436B-901B-64F4CF0DA9B9}" type="pres">
      <dgm:prSet presAssocID="{9E995B20-9B90-478A-82FB-CF1AD167FFBF}" presName="node" presStyleLbl="node1" presStyleIdx="2" presStyleCnt="8" custLinFactX="-14947" custLinFactNeighborX="-100000" custLinFactNeighborY="3623">
        <dgm:presLayoutVars>
          <dgm:bulletEnabled val="1"/>
        </dgm:presLayoutVars>
      </dgm:prSet>
      <dgm:spPr/>
    </dgm:pt>
    <dgm:pt modelId="{10894CE3-D4FC-4054-A4C4-8DCB152C316F}" type="pres">
      <dgm:prSet presAssocID="{4BA26233-823F-42F1-AA62-ECDD551D3175}" presName="sibTrans" presStyleCnt="0"/>
      <dgm:spPr/>
    </dgm:pt>
    <dgm:pt modelId="{AC7EBAE3-7EC0-4E52-984E-C9AE1B42FAFB}" type="pres">
      <dgm:prSet presAssocID="{8A48844F-7866-4F92-A30C-6F9069C9A376}" presName="node" presStyleLbl="node1" presStyleIdx="3" presStyleCnt="8" custLinFactNeighborX="-7796" custLinFactNeighborY="4808">
        <dgm:presLayoutVars>
          <dgm:bulletEnabled val="1"/>
        </dgm:presLayoutVars>
      </dgm:prSet>
      <dgm:spPr/>
    </dgm:pt>
    <dgm:pt modelId="{8CF1BA75-4030-478D-AEFD-C734FC167C67}" type="pres">
      <dgm:prSet presAssocID="{A8F9C6FD-7BE4-4DE3-99DA-B4D7C5702A91}" presName="sibTrans" presStyleCnt="0"/>
      <dgm:spPr/>
    </dgm:pt>
    <dgm:pt modelId="{6A024DF7-E080-4567-82E0-6B4CE1A7FD99}" type="pres">
      <dgm:prSet presAssocID="{6F883134-A332-4561-992C-92D127A30B06}" presName="node" presStyleLbl="node1" presStyleIdx="4" presStyleCnt="8" custLinFactX="100000" custLinFactY="-11916" custLinFactNeighborX="113005" custLinFactNeighborY="-100000">
        <dgm:presLayoutVars>
          <dgm:bulletEnabled val="1"/>
        </dgm:presLayoutVars>
      </dgm:prSet>
      <dgm:spPr/>
    </dgm:pt>
    <dgm:pt modelId="{1407D75C-6E91-4DF1-8B33-3337FEDB27CD}" type="pres">
      <dgm:prSet presAssocID="{1AFEF71B-7C88-4BDA-B4D9-2DD62219C476}" presName="sibTrans" presStyleCnt="0"/>
      <dgm:spPr/>
    </dgm:pt>
    <dgm:pt modelId="{7BF27D3A-5C8C-4DF8-9EE7-2DA2E524B7D1}" type="pres">
      <dgm:prSet presAssocID="{EAF0C0AB-44B2-426E-992D-A0D3B0827F2F}" presName="node" presStyleLbl="node1" presStyleIdx="5" presStyleCnt="8" custLinFactX="-23635" custLinFactY="-13253" custLinFactNeighborX="-100000" custLinFactNeighborY="-100000">
        <dgm:presLayoutVars>
          <dgm:bulletEnabled val="1"/>
        </dgm:presLayoutVars>
      </dgm:prSet>
      <dgm:spPr/>
    </dgm:pt>
    <dgm:pt modelId="{11C74860-20C1-4CD1-BAA5-1DC63927D1A1}" type="pres">
      <dgm:prSet presAssocID="{5B814AE7-204B-41FE-BB0E-5DF383C7DBC0}" presName="sibTrans" presStyleCnt="0"/>
      <dgm:spPr/>
    </dgm:pt>
    <dgm:pt modelId="{7158209D-BD85-48E9-92C0-36013AC191A3}" type="pres">
      <dgm:prSet presAssocID="{55A713B9-B464-47CF-82D9-30090D78527F}" presName="node" presStyleLbl="node1" presStyleIdx="6" presStyleCnt="8" custLinFactX="-147167" custLinFactY="-11527" custLinFactNeighborX="-200000" custLinFactNeighborY="-100000">
        <dgm:presLayoutVars>
          <dgm:bulletEnabled val="1"/>
        </dgm:presLayoutVars>
      </dgm:prSet>
      <dgm:spPr/>
    </dgm:pt>
    <dgm:pt modelId="{64F9A0D1-1C3B-4F59-A22E-D52AE37C68A3}" type="pres">
      <dgm:prSet presAssocID="{A0D6F6FC-B18B-4238-8175-50B92EEF3F0A}" presName="sibTrans" presStyleCnt="0"/>
      <dgm:spPr/>
    </dgm:pt>
    <dgm:pt modelId="{3CBBF53A-5A31-4A32-B1D7-34C9A6DBC126}" type="pres">
      <dgm:prSet presAssocID="{FCB0D737-D891-4CB9-8539-D138AFCF98BC}" presName="node" presStyleLbl="node1" presStyleIdx="7" presStyleCnt="8" custLinFactX="-82382" custLinFactNeighborX="-100000" custLinFactNeighborY="9296">
        <dgm:presLayoutVars>
          <dgm:bulletEnabled val="1"/>
        </dgm:presLayoutVars>
      </dgm:prSet>
      <dgm:spPr/>
    </dgm:pt>
  </dgm:ptLst>
  <dgm:cxnLst>
    <dgm:cxn modelId="{FBB9690C-A141-43F7-A6B9-F2ED85283047}" type="presOf" srcId="{6F883134-A332-4561-992C-92D127A30B06}" destId="{6A024DF7-E080-4567-82E0-6B4CE1A7FD99}" srcOrd="0" destOrd="0" presId="urn:microsoft.com/office/officeart/2005/8/layout/default"/>
    <dgm:cxn modelId="{5D2DFB33-0F15-4082-838B-B186BF7253A5}" type="presOf" srcId="{9134090D-1C5A-4E99-8C41-B03722A34010}" destId="{BE369114-0F98-4FC0-BC54-E1280DEF4D4B}" srcOrd="0" destOrd="0" presId="urn:microsoft.com/office/officeart/2005/8/layout/default"/>
    <dgm:cxn modelId="{561D6E3C-CC9E-4B64-A5A2-F74B5D5F17E4}" type="presOf" srcId="{2E4227AC-3977-4046-8E81-4C6677AD9616}" destId="{2B3653EB-7B2B-4002-A3EC-AD86D640A4D2}" srcOrd="0" destOrd="0" presId="urn:microsoft.com/office/officeart/2005/8/layout/default"/>
    <dgm:cxn modelId="{42188468-6F36-4A30-A910-2C3D6E87B73A}" srcId="{D8DA2DC2-F1D5-4F21-B710-778865217EF1}" destId="{EAF0C0AB-44B2-426E-992D-A0D3B0827F2F}" srcOrd="5" destOrd="0" parTransId="{1229E269-26DE-48EC-A8EC-6102EA0D1F6F}" sibTransId="{5B814AE7-204B-41FE-BB0E-5DF383C7DBC0}"/>
    <dgm:cxn modelId="{047A1472-59C0-4719-9B97-244228DA449D}" srcId="{D8DA2DC2-F1D5-4F21-B710-778865217EF1}" destId="{6F883134-A332-4561-992C-92D127A30B06}" srcOrd="4" destOrd="0" parTransId="{5CBB800F-249F-4CD8-8C17-90760D105361}" sibTransId="{1AFEF71B-7C88-4BDA-B4D9-2DD62219C476}"/>
    <dgm:cxn modelId="{360A4652-6EAA-4CFA-BE77-EAEA405FEC64}" type="presOf" srcId="{D8DA2DC2-F1D5-4F21-B710-778865217EF1}" destId="{D7A083BB-2FEE-488F-A2D8-7E40450C0D95}" srcOrd="0" destOrd="0" presId="urn:microsoft.com/office/officeart/2005/8/layout/default"/>
    <dgm:cxn modelId="{37BF2E5A-0425-43C5-AC5C-1949A1670E81}" type="presOf" srcId="{8A48844F-7866-4F92-A30C-6F9069C9A376}" destId="{AC7EBAE3-7EC0-4E52-984E-C9AE1B42FAFB}" srcOrd="0" destOrd="0" presId="urn:microsoft.com/office/officeart/2005/8/layout/default"/>
    <dgm:cxn modelId="{7296CA5A-31FC-4BD1-A3A9-4250609830C3}" srcId="{D8DA2DC2-F1D5-4F21-B710-778865217EF1}" destId="{2E4227AC-3977-4046-8E81-4C6677AD9616}" srcOrd="1" destOrd="0" parTransId="{0E0A8DF5-95EC-48CC-A386-CC37818337DE}" sibTransId="{F2DF7889-30E0-44D1-88C0-D7B03B8EB325}"/>
    <dgm:cxn modelId="{B0AF3C7B-1E52-4D0F-841E-C60F398B73EC}" srcId="{D8DA2DC2-F1D5-4F21-B710-778865217EF1}" destId="{55A713B9-B464-47CF-82D9-30090D78527F}" srcOrd="6" destOrd="0" parTransId="{7976A7E0-A196-4C79-9666-E0DD81855ACF}" sibTransId="{A0D6F6FC-B18B-4238-8175-50B92EEF3F0A}"/>
    <dgm:cxn modelId="{7C295780-E704-4A63-A738-265E0E245537}" srcId="{D8DA2DC2-F1D5-4F21-B710-778865217EF1}" destId="{9E995B20-9B90-478A-82FB-CF1AD167FFBF}" srcOrd="2" destOrd="0" parTransId="{B82EA996-2824-4582-8FF9-E7D76374898D}" sibTransId="{4BA26233-823F-42F1-AA62-ECDD551D3175}"/>
    <dgm:cxn modelId="{50ACF5AF-8480-426C-B34E-AA5E1E60A944}" type="presOf" srcId="{55A713B9-B464-47CF-82D9-30090D78527F}" destId="{7158209D-BD85-48E9-92C0-36013AC191A3}" srcOrd="0" destOrd="0" presId="urn:microsoft.com/office/officeart/2005/8/layout/default"/>
    <dgm:cxn modelId="{12F762BE-CABD-4DE9-97FF-F84231BE646E}" type="presOf" srcId="{EAF0C0AB-44B2-426E-992D-A0D3B0827F2F}" destId="{7BF27D3A-5C8C-4DF8-9EE7-2DA2E524B7D1}" srcOrd="0" destOrd="0" presId="urn:microsoft.com/office/officeart/2005/8/layout/default"/>
    <dgm:cxn modelId="{57BBBDCF-5E8D-49B9-953A-4DA9CE0AF161}" srcId="{D8DA2DC2-F1D5-4F21-B710-778865217EF1}" destId="{9134090D-1C5A-4E99-8C41-B03722A34010}" srcOrd="0" destOrd="0" parTransId="{BF00F5EF-7796-49B2-83E3-5A95BC2AD479}" sibTransId="{A6F149AE-DE8F-4415-9FCE-63AF2D38CB60}"/>
    <dgm:cxn modelId="{D9774AD7-EEDB-46E7-85F9-C7ACA2307372}" type="presOf" srcId="{9E995B20-9B90-478A-82FB-CF1AD167FFBF}" destId="{F45C23F9-0E85-436B-901B-64F4CF0DA9B9}" srcOrd="0" destOrd="0" presId="urn:microsoft.com/office/officeart/2005/8/layout/default"/>
    <dgm:cxn modelId="{8B0547DC-312C-4559-84B0-4BF657A45F5A}" type="presOf" srcId="{FCB0D737-D891-4CB9-8539-D138AFCF98BC}" destId="{3CBBF53A-5A31-4A32-B1D7-34C9A6DBC126}" srcOrd="0" destOrd="0" presId="urn:microsoft.com/office/officeart/2005/8/layout/default"/>
    <dgm:cxn modelId="{66C30AE1-6D55-401C-A244-42E302A4FE40}" srcId="{D8DA2DC2-F1D5-4F21-B710-778865217EF1}" destId="{8A48844F-7866-4F92-A30C-6F9069C9A376}" srcOrd="3" destOrd="0" parTransId="{19CD2BA8-39DD-4784-862E-F83DFCB8DC9C}" sibTransId="{A8F9C6FD-7BE4-4DE3-99DA-B4D7C5702A91}"/>
    <dgm:cxn modelId="{E359B5E8-BB05-443C-A859-5E6AACAB53E2}" srcId="{D8DA2DC2-F1D5-4F21-B710-778865217EF1}" destId="{FCB0D737-D891-4CB9-8539-D138AFCF98BC}" srcOrd="7" destOrd="0" parTransId="{AF93C477-B51B-4052-B8BD-4EACCECCE581}" sibTransId="{73398A2B-465A-46EF-B073-7A77A1CB4AB4}"/>
    <dgm:cxn modelId="{04C139A7-8355-4187-A2F4-AC82A9A23699}" type="presParOf" srcId="{D7A083BB-2FEE-488F-A2D8-7E40450C0D95}" destId="{BE369114-0F98-4FC0-BC54-E1280DEF4D4B}" srcOrd="0" destOrd="0" presId="urn:microsoft.com/office/officeart/2005/8/layout/default"/>
    <dgm:cxn modelId="{2CA57E56-6A4D-44B2-8CB6-A63E133F3728}" type="presParOf" srcId="{D7A083BB-2FEE-488F-A2D8-7E40450C0D95}" destId="{06274AD9-9BDD-428C-A211-B9DAC7CAE953}" srcOrd="1" destOrd="0" presId="urn:microsoft.com/office/officeart/2005/8/layout/default"/>
    <dgm:cxn modelId="{41B42CDF-2F91-4D0A-947B-03501A9BFD0A}" type="presParOf" srcId="{D7A083BB-2FEE-488F-A2D8-7E40450C0D95}" destId="{2B3653EB-7B2B-4002-A3EC-AD86D640A4D2}" srcOrd="2" destOrd="0" presId="urn:microsoft.com/office/officeart/2005/8/layout/default"/>
    <dgm:cxn modelId="{C004100A-79DE-4276-AB2D-B1D11803648E}" type="presParOf" srcId="{D7A083BB-2FEE-488F-A2D8-7E40450C0D95}" destId="{C8E4DAE4-CF0F-4E31-9CBF-D9DCA5176D34}" srcOrd="3" destOrd="0" presId="urn:microsoft.com/office/officeart/2005/8/layout/default"/>
    <dgm:cxn modelId="{EB70C8A8-DCA6-42C3-A342-7595C5E4F799}" type="presParOf" srcId="{D7A083BB-2FEE-488F-A2D8-7E40450C0D95}" destId="{F45C23F9-0E85-436B-901B-64F4CF0DA9B9}" srcOrd="4" destOrd="0" presId="urn:microsoft.com/office/officeart/2005/8/layout/default"/>
    <dgm:cxn modelId="{5356230E-5073-4A33-A5CD-FA8D273D3CD3}" type="presParOf" srcId="{D7A083BB-2FEE-488F-A2D8-7E40450C0D95}" destId="{10894CE3-D4FC-4054-A4C4-8DCB152C316F}" srcOrd="5" destOrd="0" presId="urn:microsoft.com/office/officeart/2005/8/layout/default"/>
    <dgm:cxn modelId="{695191CF-9D04-43AC-ACE8-677D2D77597B}" type="presParOf" srcId="{D7A083BB-2FEE-488F-A2D8-7E40450C0D95}" destId="{AC7EBAE3-7EC0-4E52-984E-C9AE1B42FAFB}" srcOrd="6" destOrd="0" presId="urn:microsoft.com/office/officeart/2005/8/layout/default"/>
    <dgm:cxn modelId="{437528A6-4038-4864-9744-FAC6436119BB}" type="presParOf" srcId="{D7A083BB-2FEE-488F-A2D8-7E40450C0D95}" destId="{8CF1BA75-4030-478D-AEFD-C734FC167C67}" srcOrd="7" destOrd="0" presId="urn:microsoft.com/office/officeart/2005/8/layout/default"/>
    <dgm:cxn modelId="{E2AD284D-1411-4F54-AAA9-0AB47068340E}" type="presParOf" srcId="{D7A083BB-2FEE-488F-A2D8-7E40450C0D95}" destId="{6A024DF7-E080-4567-82E0-6B4CE1A7FD99}" srcOrd="8" destOrd="0" presId="urn:microsoft.com/office/officeart/2005/8/layout/default"/>
    <dgm:cxn modelId="{68B90587-5110-4E8E-B08D-9226BBF90B51}" type="presParOf" srcId="{D7A083BB-2FEE-488F-A2D8-7E40450C0D95}" destId="{1407D75C-6E91-4DF1-8B33-3337FEDB27CD}" srcOrd="9" destOrd="0" presId="urn:microsoft.com/office/officeart/2005/8/layout/default"/>
    <dgm:cxn modelId="{143D7E42-4A44-4C4F-B558-31FDC7932402}" type="presParOf" srcId="{D7A083BB-2FEE-488F-A2D8-7E40450C0D95}" destId="{7BF27D3A-5C8C-4DF8-9EE7-2DA2E524B7D1}" srcOrd="10" destOrd="0" presId="urn:microsoft.com/office/officeart/2005/8/layout/default"/>
    <dgm:cxn modelId="{31E35DA0-185A-4E41-8FB0-B7CBBC1DB254}" type="presParOf" srcId="{D7A083BB-2FEE-488F-A2D8-7E40450C0D95}" destId="{11C74860-20C1-4CD1-BAA5-1DC63927D1A1}" srcOrd="11" destOrd="0" presId="urn:microsoft.com/office/officeart/2005/8/layout/default"/>
    <dgm:cxn modelId="{57811D5C-575B-4017-962A-34BC0EDA614E}" type="presParOf" srcId="{D7A083BB-2FEE-488F-A2D8-7E40450C0D95}" destId="{7158209D-BD85-48E9-92C0-36013AC191A3}" srcOrd="12" destOrd="0" presId="urn:microsoft.com/office/officeart/2005/8/layout/default"/>
    <dgm:cxn modelId="{FBCC5FC5-B33A-4012-AD26-9FE874C1D56E}" type="presParOf" srcId="{D7A083BB-2FEE-488F-A2D8-7E40450C0D95}" destId="{64F9A0D1-1C3B-4F59-A22E-D52AE37C68A3}" srcOrd="13" destOrd="0" presId="urn:microsoft.com/office/officeart/2005/8/layout/default"/>
    <dgm:cxn modelId="{66679159-67DF-448E-8942-9B4D8C514FD3}" type="presParOf" srcId="{D7A083BB-2FEE-488F-A2D8-7E40450C0D95}" destId="{3CBBF53A-5A31-4A32-B1D7-34C9A6DBC12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3DC9A-2D83-434E-9EF5-6C0A8E5406EA}">
      <dsp:nvSpPr>
        <dsp:cNvPr id="0" name=""/>
        <dsp:cNvSpPr/>
      </dsp:nvSpPr>
      <dsp:spPr>
        <a:xfrm>
          <a:off x="2277439" y="1544883"/>
          <a:ext cx="2020180" cy="2068375"/>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ea typeface="Times New Roman" panose="02020603050405020304" pitchFamily="18" charset="0"/>
              <a:cs typeface="Calibri" panose="020F0502020204030204" pitchFamily="34" charset="0"/>
            </a:rPr>
            <a:t>THE EQUALITY ACT 2010 </a:t>
          </a:r>
        </a:p>
        <a:p>
          <a:pPr marL="0" lvl="0" indent="0" algn="ctr" defTabSz="622300">
            <a:lnSpc>
              <a:spcPct val="90000"/>
            </a:lnSpc>
            <a:spcBef>
              <a:spcPct val="0"/>
            </a:spcBef>
            <a:spcAft>
              <a:spcPct val="35000"/>
            </a:spcAft>
            <a:buNone/>
          </a:pPr>
          <a:r>
            <a:rPr lang="en-GB" sz="1400" b="0" kern="1200" dirty="0">
              <a:latin typeface="Calibri Light" panose="020F0302020204030204" pitchFamily="34" charset="0"/>
              <a:ea typeface="Times New Roman" panose="02020603050405020304" pitchFamily="18" charset="0"/>
              <a:cs typeface="Calibri" panose="020F0502020204030204" pitchFamily="34" charset="0"/>
            </a:rPr>
            <a:t>PROTECTED CHARACTERISTICS</a:t>
          </a:r>
          <a:endParaRPr lang="en-GB" sz="1400" b="0" kern="1200" dirty="0">
            <a:latin typeface="Calibri Light" panose="020F0302020204030204" pitchFamily="34" charset="0"/>
          </a:endParaRPr>
        </a:p>
      </dsp:txBody>
      <dsp:txXfrm>
        <a:off x="2573288" y="1847790"/>
        <a:ext cx="1428482" cy="1462561"/>
      </dsp:txXfrm>
    </dsp:sp>
    <dsp:sp modelId="{9D72C877-B4C0-4FC0-964D-400708114F15}">
      <dsp:nvSpPr>
        <dsp:cNvPr id="0" name=""/>
        <dsp:cNvSpPr/>
      </dsp:nvSpPr>
      <dsp:spPr>
        <a:xfrm rot="16221177">
          <a:off x="3064851" y="1299767"/>
          <a:ext cx="460938" cy="29344"/>
        </a:xfrm>
        <a:custGeom>
          <a:avLst/>
          <a:gdLst/>
          <a:ahLst/>
          <a:cxnLst/>
          <a:rect l="0" t="0" r="0" b="0"/>
          <a:pathLst>
            <a:path>
              <a:moveTo>
                <a:pt x="0" y="14672"/>
              </a:moveTo>
              <a:lnTo>
                <a:pt x="460938"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283796" y="1302915"/>
        <a:ext cx="23046" cy="23046"/>
      </dsp:txXfrm>
    </dsp:sp>
    <dsp:sp modelId="{91D25C9E-D0E5-4F6D-AB94-DD4257D7873C}">
      <dsp:nvSpPr>
        <dsp:cNvPr id="0" name=""/>
        <dsp:cNvSpPr/>
      </dsp:nvSpPr>
      <dsp:spPr>
        <a:xfrm>
          <a:off x="2689382" y="-40858"/>
          <a:ext cx="1221643" cy="11248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AGE</a:t>
          </a:r>
          <a:endParaRPr lang="en-GB" sz="1200" kern="1200" dirty="0">
            <a:latin typeface="Calibri Light" panose="020F0302020204030204" pitchFamily="34" charset="0"/>
          </a:endParaRPr>
        </a:p>
      </dsp:txBody>
      <dsp:txXfrm>
        <a:off x="2868287" y="123871"/>
        <a:ext cx="863833" cy="795384"/>
      </dsp:txXfrm>
    </dsp:sp>
    <dsp:sp modelId="{3C6B8DD7-95DD-48F0-84C8-C2ED513F5EF6}">
      <dsp:nvSpPr>
        <dsp:cNvPr id="0" name=""/>
        <dsp:cNvSpPr/>
      </dsp:nvSpPr>
      <dsp:spPr>
        <a:xfrm rot="18616202">
          <a:off x="3879575" y="1632533"/>
          <a:ext cx="394792" cy="29344"/>
        </a:xfrm>
        <a:custGeom>
          <a:avLst/>
          <a:gdLst/>
          <a:ahLst/>
          <a:cxnLst/>
          <a:rect l="0" t="0" r="0" b="0"/>
          <a:pathLst>
            <a:path>
              <a:moveTo>
                <a:pt x="0" y="14672"/>
              </a:moveTo>
              <a:lnTo>
                <a:pt x="394792"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067102" y="1637335"/>
        <a:ext cx="19739" cy="19739"/>
      </dsp:txXfrm>
    </dsp:sp>
    <dsp:sp modelId="{8ADE2376-8EFA-4412-B4D9-FD74EFCEB200}">
      <dsp:nvSpPr>
        <dsp:cNvPr id="0" name=""/>
        <dsp:cNvSpPr/>
      </dsp:nvSpPr>
      <dsp:spPr>
        <a:xfrm>
          <a:off x="3963874" y="364115"/>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DISABILITY</a:t>
          </a:r>
        </a:p>
      </dsp:txBody>
      <dsp:txXfrm>
        <a:off x="4156861" y="551221"/>
        <a:ext cx="931821" cy="903431"/>
      </dsp:txXfrm>
    </dsp:sp>
    <dsp:sp modelId="{247C1286-A7EC-47AA-8709-30045A7C2095}">
      <dsp:nvSpPr>
        <dsp:cNvPr id="0" name=""/>
        <dsp:cNvSpPr/>
      </dsp:nvSpPr>
      <dsp:spPr>
        <a:xfrm rot="21003722">
          <a:off x="4280378" y="2358113"/>
          <a:ext cx="369015" cy="29344"/>
        </a:xfrm>
        <a:custGeom>
          <a:avLst/>
          <a:gdLst/>
          <a:ahLst/>
          <a:cxnLst/>
          <a:rect l="0" t="0" r="0" b="0"/>
          <a:pathLst>
            <a:path>
              <a:moveTo>
                <a:pt x="0" y="14672"/>
              </a:moveTo>
              <a:lnTo>
                <a:pt x="369015"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455661" y="2363560"/>
        <a:ext cx="18450" cy="18450"/>
      </dsp:txXfrm>
    </dsp:sp>
    <dsp:sp modelId="{7B1BB5C1-27C6-43D2-8E77-DD181F955C94}">
      <dsp:nvSpPr>
        <dsp:cNvPr id="0" name=""/>
        <dsp:cNvSpPr/>
      </dsp:nvSpPr>
      <dsp:spPr>
        <a:xfrm>
          <a:off x="4636484" y="1524486"/>
          <a:ext cx="1380023" cy="13946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Calibri Light" panose="020F0302020204030204" pitchFamily="34" charset="0"/>
              <a:ea typeface="Californian FB" panose="0207040306080B030204" pitchFamily="18" charset="0"/>
              <a:cs typeface="Californian FB" panose="0207040306080B030204" pitchFamily="18" charset="0"/>
            </a:rPr>
            <a:t>GENDER REASSIGNMENT</a:t>
          </a:r>
        </a:p>
      </dsp:txBody>
      <dsp:txXfrm>
        <a:off x="4838584" y="1728731"/>
        <a:ext cx="975823" cy="986181"/>
      </dsp:txXfrm>
    </dsp:sp>
    <dsp:sp modelId="{5512DCF6-27B3-4CF7-8DA7-8D2B3A376655}">
      <dsp:nvSpPr>
        <dsp:cNvPr id="0" name=""/>
        <dsp:cNvSpPr/>
      </dsp:nvSpPr>
      <dsp:spPr>
        <a:xfrm rot="1789527">
          <a:off x="4142444" y="3168863"/>
          <a:ext cx="398906" cy="29344"/>
        </a:xfrm>
        <a:custGeom>
          <a:avLst/>
          <a:gdLst/>
          <a:ahLst/>
          <a:cxnLst/>
          <a:rect l="0" t="0" r="0" b="0"/>
          <a:pathLst>
            <a:path>
              <a:moveTo>
                <a:pt x="0" y="14672"/>
              </a:moveTo>
              <a:lnTo>
                <a:pt x="398906"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331925" y="3173562"/>
        <a:ext cx="19945" cy="19945"/>
      </dsp:txXfrm>
    </dsp:sp>
    <dsp:sp modelId="{0FE4B63E-6D05-4B14-ADF1-0D774CACFD7F}">
      <dsp:nvSpPr>
        <dsp:cNvPr id="0" name=""/>
        <dsp:cNvSpPr/>
      </dsp:nvSpPr>
      <dsp:spPr>
        <a:xfrm>
          <a:off x="4423197" y="2969065"/>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MARRIAGE AND CIVIL PARTNERSHIP</a:t>
          </a:r>
        </a:p>
      </dsp:txBody>
      <dsp:txXfrm>
        <a:off x="4616184" y="3156171"/>
        <a:ext cx="931821" cy="903431"/>
      </dsp:txXfrm>
    </dsp:sp>
    <dsp:sp modelId="{71305F4A-8376-48D2-A9C9-7A3091FA60C3}">
      <dsp:nvSpPr>
        <dsp:cNvPr id="0" name=""/>
        <dsp:cNvSpPr/>
      </dsp:nvSpPr>
      <dsp:spPr>
        <a:xfrm rot="4180166">
          <a:off x="3518674" y="3714022"/>
          <a:ext cx="389622" cy="29344"/>
        </a:xfrm>
        <a:custGeom>
          <a:avLst/>
          <a:gdLst/>
          <a:ahLst/>
          <a:cxnLst/>
          <a:rect l="0" t="0" r="0" b="0"/>
          <a:pathLst>
            <a:path>
              <a:moveTo>
                <a:pt x="0" y="14672"/>
              </a:moveTo>
              <a:lnTo>
                <a:pt x="389622"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03745" y="3718953"/>
        <a:ext cx="19481" cy="19481"/>
      </dsp:txXfrm>
    </dsp:sp>
    <dsp:sp modelId="{8C63D66A-40E5-4BE0-8A55-94BFB1E99F39}">
      <dsp:nvSpPr>
        <dsp:cNvPr id="0" name=""/>
        <dsp:cNvSpPr/>
      </dsp:nvSpPr>
      <dsp:spPr>
        <a:xfrm>
          <a:off x="3345030" y="3873754"/>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PREGNANCY AND MATERNITY</a:t>
          </a:r>
        </a:p>
      </dsp:txBody>
      <dsp:txXfrm>
        <a:off x="3538017" y="4060860"/>
        <a:ext cx="931821" cy="903431"/>
      </dsp:txXfrm>
    </dsp:sp>
    <dsp:sp modelId="{2FEAFE58-A031-4BB6-9730-BD24D9A7483D}">
      <dsp:nvSpPr>
        <dsp:cNvPr id="0" name=""/>
        <dsp:cNvSpPr/>
      </dsp:nvSpPr>
      <dsp:spPr>
        <a:xfrm rot="6580036">
          <a:off x="2685858" y="3714949"/>
          <a:ext cx="380912" cy="29344"/>
        </a:xfrm>
        <a:custGeom>
          <a:avLst/>
          <a:gdLst/>
          <a:ahLst/>
          <a:cxnLst/>
          <a:rect l="0" t="0" r="0" b="0"/>
          <a:pathLst>
            <a:path>
              <a:moveTo>
                <a:pt x="0" y="14672"/>
              </a:moveTo>
              <a:lnTo>
                <a:pt x="380912"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866792" y="3720098"/>
        <a:ext cx="19045" cy="19045"/>
      </dsp:txXfrm>
    </dsp:sp>
    <dsp:sp modelId="{0C91EC0F-0D51-479D-A2BB-BB20C102C304}">
      <dsp:nvSpPr>
        <dsp:cNvPr id="0" name=""/>
        <dsp:cNvSpPr/>
      </dsp:nvSpPr>
      <dsp:spPr>
        <a:xfrm>
          <a:off x="1937583" y="3873754"/>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RACE</a:t>
          </a:r>
        </a:p>
      </dsp:txBody>
      <dsp:txXfrm>
        <a:off x="2130570" y="4060860"/>
        <a:ext cx="931821" cy="903431"/>
      </dsp:txXfrm>
    </dsp:sp>
    <dsp:sp modelId="{DC8CB1BE-9336-44AB-A40E-D64705E2E627}">
      <dsp:nvSpPr>
        <dsp:cNvPr id="0" name=""/>
        <dsp:cNvSpPr/>
      </dsp:nvSpPr>
      <dsp:spPr>
        <a:xfrm rot="8989295">
          <a:off x="2057823" y="3169888"/>
          <a:ext cx="376937" cy="29344"/>
        </a:xfrm>
        <a:custGeom>
          <a:avLst/>
          <a:gdLst/>
          <a:ahLst/>
          <a:cxnLst/>
          <a:rect l="0" t="0" r="0" b="0"/>
          <a:pathLst>
            <a:path>
              <a:moveTo>
                <a:pt x="0" y="14672"/>
              </a:moveTo>
              <a:lnTo>
                <a:pt x="376937"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236869" y="3175137"/>
        <a:ext cx="18846" cy="18846"/>
      </dsp:txXfrm>
    </dsp:sp>
    <dsp:sp modelId="{76F7763D-4A0B-4EA9-A6B8-11C1FEAF6E01}">
      <dsp:nvSpPr>
        <dsp:cNvPr id="0" name=""/>
        <dsp:cNvSpPr/>
      </dsp:nvSpPr>
      <dsp:spPr>
        <a:xfrm>
          <a:off x="859416" y="2969065"/>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RELIGION OR BELIEF</a:t>
          </a:r>
        </a:p>
      </dsp:txBody>
      <dsp:txXfrm>
        <a:off x="1052403" y="3156171"/>
        <a:ext cx="931821" cy="903431"/>
      </dsp:txXfrm>
    </dsp:sp>
    <dsp:sp modelId="{E142FDC2-68D0-456F-9C8C-29C4DD1B93D6}">
      <dsp:nvSpPr>
        <dsp:cNvPr id="0" name=""/>
        <dsp:cNvSpPr/>
      </dsp:nvSpPr>
      <dsp:spPr>
        <a:xfrm rot="11403632">
          <a:off x="1919158" y="2354982"/>
          <a:ext cx="376004" cy="29344"/>
        </a:xfrm>
        <a:custGeom>
          <a:avLst/>
          <a:gdLst/>
          <a:ahLst/>
          <a:cxnLst/>
          <a:rect l="0" t="0" r="0" b="0"/>
          <a:pathLst>
            <a:path>
              <a:moveTo>
                <a:pt x="0" y="14672"/>
              </a:moveTo>
              <a:lnTo>
                <a:pt x="376004"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097760" y="2360254"/>
        <a:ext cx="18800" cy="18800"/>
      </dsp:txXfrm>
    </dsp:sp>
    <dsp:sp modelId="{E7E49A4F-F2CC-468D-A5A7-5DD10455AE9F}">
      <dsp:nvSpPr>
        <dsp:cNvPr id="0" name=""/>
        <dsp:cNvSpPr/>
      </dsp:nvSpPr>
      <dsp:spPr>
        <a:xfrm>
          <a:off x="615015" y="1583000"/>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SEX (GENDER)</a:t>
          </a:r>
        </a:p>
      </dsp:txBody>
      <dsp:txXfrm>
        <a:off x="808002" y="1770106"/>
        <a:ext cx="931821" cy="903431"/>
      </dsp:txXfrm>
    </dsp:sp>
    <dsp:sp modelId="{E846C1CC-3237-4DB3-977A-3350917CF13A}">
      <dsp:nvSpPr>
        <dsp:cNvPr id="0" name=""/>
        <dsp:cNvSpPr/>
      </dsp:nvSpPr>
      <dsp:spPr>
        <a:xfrm rot="13816242">
          <a:off x="2322764" y="1631232"/>
          <a:ext cx="378458" cy="29344"/>
        </a:xfrm>
        <a:custGeom>
          <a:avLst/>
          <a:gdLst/>
          <a:ahLst/>
          <a:cxnLst/>
          <a:rect l="0" t="0" r="0" b="0"/>
          <a:pathLst>
            <a:path>
              <a:moveTo>
                <a:pt x="0" y="14672"/>
              </a:moveTo>
              <a:lnTo>
                <a:pt x="378458" y="14672"/>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502532" y="1636443"/>
        <a:ext cx="18922" cy="18922"/>
      </dsp:txXfrm>
    </dsp:sp>
    <dsp:sp modelId="{F17AB573-F015-48C2-8C46-3DAF2AA1611E}">
      <dsp:nvSpPr>
        <dsp:cNvPr id="0" name=""/>
        <dsp:cNvSpPr/>
      </dsp:nvSpPr>
      <dsp:spPr>
        <a:xfrm>
          <a:off x="1318739" y="364115"/>
          <a:ext cx="1317795" cy="12776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SEXUAL ORIENTATION</a:t>
          </a:r>
        </a:p>
      </dsp:txBody>
      <dsp:txXfrm>
        <a:off x="1511726" y="551221"/>
        <a:ext cx="931821" cy="903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3DC9A-2D83-434E-9EF5-6C0A8E5406EA}">
      <dsp:nvSpPr>
        <dsp:cNvPr id="0" name=""/>
        <dsp:cNvSpPr/>
      </dsp:nvSpPr>
      <dsp:spPr>
        <a:xfrm>
          <a:off x="2183498" y="1534285"/>
          <a:ext cx="2107163" cy="2136868"/>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ea typeface="Times New Roman" panose="02020603050405020304" pitchFamily="18" charset="0"/>
              <a:cs typeface="Calibri" panose="020F0502020204030204" pitchFamily="34" charset="0"/>
            </a:rPr>
            <a:t>THE EQUALITY ACT 2010 </a:t>
          </a:r>
        </a:p>
        <a:p>
          <a:pPr marL="0" lvl="0" indent="0" algn="ctr" defTabSz="622300">
            <a:lnSpc>
              <a:spcPct val="90000"/>
            </a:lnSpc>
            <a:spcBef>
              <a:spcPct val="0"/>
            </a:spcBef>
            <a:spcAft>
              <a:spcPct val="35000"/>
            </a:spcAft>
            <a:buNone/>
          </a:pPr>
          <a:r>
            <a:rPr lang="en-GB" sz="1400" b="0" kern="1200" dirty="0">
              <a:latin typeface="Calibri Light" panose="020F0302020204030204" pitchFamily="34" charset="0"/>
              <a:ea typeface="Times New Roman" panose="02020603050405020304" pitchFamily="18" charset="0"/>
              <a:cs typeface="Calibri" panose="020F0502020204030204" pitchFamily="34" charset="0"/>
            </a:rPr>
            <a:t>PROTECTED CHARACTERISTICS</a:t>
          </a:r>
          <a:endParaRPr lang="en-GB" sz="1400" b="0" kern="1200" dirty="0">
            <a:latin typeface="Calibri Light" panose="020F0302020204030204" pitchFamily="34" charset="0"/>
          </a:endParaRPr>
        </a:p>
      </dsp:txBody>
      <dsp:txXfrm>
        <a:off x="2492085" y="1847222"/>
        <a:ext cx="1489989" cy="1510994"/>
      </dsp:txXfrm>
    </dsp:sp>
    <dsp:sp modelId="{9D72C877-B4C0-4FC0-964D-400708114F15}">
      <dsp:nvSpPr>
        <dsp:cNvPr id="0" name=""/>
        <dsp:cNvSpPr/>
      </dsp:nvSpPr>
      <dsp:spPr>
        <a:xfrm rot="16182392">
          <a:off x="3005170" y="1293901"/>
          <a:ext cx="450567" cy="30234"/>
        </a:xfrm>
        <a:custGeom>
          <a:avLst/>
          <a:gdLst/>
          <a:ahLst/>
          <a:cxnLst/>
          <a:rect l="0" t="0" r="0" b="0"/>
          <a:pathLst>
            <a:path>
              <a:moveTo>
                <a:pt x="0" y="15117"/>
              </a:moveTo>
              <a:lnTo>
                <a:pt x="450567"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219189" y="1297754"/>
        <a:ext cx="22528" cy="22528"/>
      </dsp:txXfrm>
    </dsp:sp>
    <dsp:sp modelId="{91D25C9E-D0E5-4F6D-AB94-DD4257D7873C}">
      <dsp:nvSpPr>
        <dsp:cNvPr id="0" name=""/>
        <dsp:cNvSpPr/>
      </dsp:nvSpPr>
      <dsp:spPr>
        <a:xfrm>
          <a:off x="2591559" y="-68216"/>
          <a:ext cx="1269581" cy="1151960"/>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1</a:t>
          </a:r>
          <a:endParaRPr lang="en-GB" sz="1400" kern="1200" dirty="0">
            <a:latin typeface="Calibri Light" panose="020F0302020204030204" pitchFamily="34" charset="0"/>
          </a:endParaRPr>
        </a:p>
      </dsp:txBody>
      <dsp:txXfrm>
        <a:off x="2777485" y="100485"/>
        <a:ext cx="897729" cy="814558"/>
      </dsp:txXfrm>
    </dsp:sp>
    <dsp:sp modelId="{3C6B8DD7-95DD-48F0-84C8-C2ED513F5EF6}">
      <dsp:nvSpPr>
        <dsp:cNvPr id="0" name=""/>
        <dsp:cNvSpPr/>
      </dsp:nvSpPr>
      <dsp:spPr>
        <a:xfrm rot="18561551">
          <a:off x="3847360" y="1632047"/>
          <a:ext cx="346964" cy="30234"/>
        </a:xfrm>
        <a:custGeom>
          <a:avLst/>
          <a:gdLst/>
          <a:ahLst/>
          <a:cxnLst/>
          <a:rect l="0" t="0" r="0" b="0"/>
          <a:pathLst>
            <a:path>
              <a:moveTo>
                <a:pt x="0" y="15117"/>
              </a:moveTo>
              <a:lnTo>
                <a:pt x="346964"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012168" y="1638490"/>
        <a:ext cx="17348" cy="17348"/>
      </dsp:txXfrm>
    </dsp:sp>
    <dsp:sp modelId="{8ADE2376-8EFA-4412-B4D9-FD74EFCEB200}">
      <dsp:nvSpPr>
        <dsp:cNvPr id="0" name=""/>
        <dsp:cNvSpPr/>
      </dsp:nvSpPr>
      <dsp:spPr>
        <a:xfrm>
          <a:off x="3872249" y="326955"/>
          <a:ext cx="1371276" cy="133089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2</a:t>
          </a:r>
        </a:p>
      </dsp:txBody>
      <dsp:txXfrm>
        <a:off x="4073068" y="521860"/>
        <a:ext cx="969638" cy="941087"/>
      </dsp:txXfrm>
    </dsp:sp>
    <dsp:sp modelId="{247C1286-A7EC-47AA-8709-30045A7C2095}">
      <dsp:nvSpPr>
        <dsp:cNvPr id="0" name=""/>
        <dsp:cNvSpPr/>
      </dsp:nvSpPr>
      <dsp:spPr>
        <a:xfrm rot="20958455">
          <a:off x="4270308" y="2364749"/>
          <a:ext cx="294094" cy="30234"/>
        </a:xfrm>
        <a:custGeom>
          <a:avLst/>
          <a:gdLst/>
          <a:ahLst/>
          <a:cxnLst/>
          <a:rect l="0" t="0" r="0" b="0"/>
          <a:pathLst>
            <a:path>
              <a:moveTo>
                <a:pt x="0" y="15117"/>
              </a:moveTo>
              <a:lnTo>
                <a:pt x="294094"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410003" y="2372514"/>
        <a:ext cx="14704" cy="14704"/>
      </dsp:txXfrm>
    </dsp:sp>
    <dsp:sp modelId="{7B1BB5C1-27C6-43D2-8E77-DD181F955C94}">
      <dsp:nvSpPr>
        <dsp:cNvPr id="0" name=""/>
        <dsp:cNvSpPr/>
      </dsp:nvSpPr>
      <dsp:spPr>
        <a:xfrm>
          <a:off x="4549299" y="1505412"/>
          <a:ext cx="1434172" cy="1428289"/>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Light" panose="020F0302020204030204" pitchFamily="34" charset="0"/>
              <a:ea typeface="Californian FB" panose="0207040306080B030204" pitchFamily="18" charset="0"/>
              <a:cs typeface="Californian FB" panose="0207040306080B030204" pitchFamily="18" charset="0"/>
            </a:rPr>
            <a:t>3</a:t>
          </a:r>
        </a:p>
      </dsp:txBody>
      <dsp:txXfrm>
        <a:off x="4759329" y="1714580"/>
        <a:ext cx="1014112" cy="1009953"/>
      </dsp:txXfrm>
    </dsp:sp>
    <dsp:sp modelId="{5512DCF6-27B3-4CF7-8DA7-8D2B3A376655}">
      <dsp:nvSpPr>
        <dsp:cNvPr id="0" name=""/>
        <dsp:cNvSpPr/>
      </dsp:nvSpPr>
      <dsp:spPr>
        <a:xfrm rot="1774948">
          <a:off x="4135794" y="3187608"/>
          <a:ext cx="316480" cy="30234"/>
        </a:xfrm>
        <a:custGeom>
          <a:avLst/>
          <a:gdLst/>
          <a:ahLst/>
          <a:cxnLst/>
          <a:rect l="0" t="0" r="0" b="0"/>
          <a:pathLst>
            <a:path>
              <a:moveTo>
                <a:pt x="0" y="15117"/>
              </a:moveTo>
              <a:lnTo>
                <a:pt x="316480"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286122" y="3194814"/>
        <a:ext cx="15824" cy="15824"/>
      </dsp:txXfrm>
    </dsp:sp>
    <dsp:sp modelId="{0FE4B63E-6D05-4B14-ADF1-0D774CACFD7F}">
      <dsp:nvSpPr>
        <dsp:cNvPr id="0" name=""/>
        <dsp:cNvSpPr/>
      </dsp:nvSpPr>
      <dsp:spPr>
        <a:xfrm>
          <a:off x="4335576" y="2960800"/>
          <a:ext cx="1369501" cy="130844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4</a:t>
          </a:r>
        </a:p>
      </dsp:txBody>
      <dsp:txXfrm>
        <a:off x="4536135" y="3152418"/>
        <a:ext cx="968383" cy="925211"/>
      </dsp:txXfrm>
    </dsp:sp>
    <dsp:sp modelId="{71305F4A-8376-48D2-A9C9-7A3091FA60C3}">
      <dsp:nvSpPr>
        <dsp:cNvPr id="0" name=""/>
        <dsp:cNvSpPr/>
      </dsp:nvSpPr>
      <dsp:spPr>
        <a:xfrm rot="4203467">
          <a:off x="3494950" y="3741455"/>
          <a:ext cx="321561" cy="30234"/>
        </a:xfrm>
        <a:custGeom>
          <a:avLst/>
          <a:gdLst/>
          <a:ahLst/>
          <a:cxnLst/>
          <a:rect l="0" t="0" r="0" b="0"/>
          <a:pathLst>
            <a:path>
              <a:moveTo>
                <a:pt x="0" y="15117"/>
              </a:moveTo>
              <a:lnTo>
                <a:pt x="321561"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647692" y="3748534"/>
        <a:ext cx="16078" cy="16078"/>
      </dsp:txXfrm>
    </dsp:sp>
    <dsp:sp modelId="{8C63D66A-40E5-4BE0-8A55-94BFB1E99F39}">
      <dsp:nvSpPr>
        <dsp:cNvPr id="0" name=""/>
        <dsp:cNvSpPr/>
      </dsp:nvSpPr>
      <dsp:spPr>
        <a:xfrm>
          <a:off x="3250096" y="3871626"/>
          <a:ext cx="1369501" cy="130844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5</a:t>
          </a:r>
        </a:p>
      </dsp:txBody>
      <dsp:txXfrm>
        <a:off x="3450655" y="4063244"/>
        <a:ext cx="968383" cy="925211"/>
      </dsp:txXfrm>
    </dsp:sp>
    <dsp:sp modelId="{2FEAFE58-A031-4BB6-9730-BD24D9A7483D}">
      <dsp:nvSpPr>
        <dsp:cNvPr id="0" name=""/>
        <dsp:cNvSpPr/>
      </dsp:nvSpPr>
      <dsp:spPr>
        <a:xfrm rot="6630311">
          <a:off x="2641416" y="3740629"/>
          <a:ext cx="328891" cy="30234"/>
        </a:xfrm>
        <a:custGeom>
          <a:avLst/>
          <a:gdLst/>
          <a:ahLst/>
          <a:cxnLst/>
          <a:rect l="0" t="0" r="0" b="0"/>
          <a:pathLst>
            <a:path>
              <a:moveTo>
                <a:pt x="0" y="15117"/>
              </a:moveTo>
              <a:lnTo>
                <a:pt x="328891"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797639" y="3747524"/>
        <a:ext cx="16444" cy="16444"/>
      </dsp:txXfrm>
    </dsp:sp>
    <dsp:sp modelId="{0C91EC0F-0D51-479D-A2BB-BB20C102C304}">
      <dsp:nvSpPr>
        <dsp:cNvPr id="0" name=""/>
        <dsp:cNvSpPr/>
      </dsp:nvSpPr>
      <dsp:spPr>
        <a:xfrm>
          <a:off x="1833102" y="3871626"/>
          <a:ext cx="1369501" cy="130844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6</a:t>
          </a:r>
        </a:p>
      </dsp:txBody>
      <dsp:txXfrm>
        <a:off x="2033661" y="4063244"/>
        <a:ext cx="968383" cy="925211"/>
      </dsp:txXfrm>
    </dsp:sp>
    <dsp:sp modelId="{DC8CB1BE-9336-44AB-A40E-D64705E2E627}">
      <dsp:nvSpPr>
        <dsp:cNvPr id="0" name=""/>
        <dsp:cNvSpPr/>
      </dsp:nvSpPr>
      <dsp:spPr>
        <a:xfrm rot="9042653">
          <a:off x="2001457" y="3186711"/>
          <a:ext cx="335096" cy="30234"/>
        </a:xfrm>
        <a:custGeom>
          <a:avLst/>
          <a:gdLst/>
          <a:ahLst/>
          <a:cxnLst/>
          <a:rect l="0" t="0" r="0" b="0"/>
          <a:pathLst>
            <a:path>
              <a:moveTo>
                <a:pt x="0" y="15117"/>
              </a:moveTo>
              <a:lnTo>
                <a:pt x="335096"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160628" y="3193451"/>
        <a:ext cx="16754" cy="16754"/>
      </dsp:txXfrm>
    </dsp:sp>
    <dsp:sp modelId="{76F7763D-4A0B-4EA9-A6B8-11C1FEAF6E01}">
      <dsp:nvSpPr>
        <dsp:cNvPr id="0" name=""/>
        <dsp:cNvSpPr/>
      </dsp:nvSpPr>
      <dsp:spPr>
        <a:xfrm>
          <a:off x="747622" y="2960800"/>
          <a:ext cx="1369501" cy="130844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7</a:t>
          </a:r>
        </a:p>
      </dsp:txBody>
      <dsp:txXfrm>
        <a:off x="948181" y="3152418"/>
        <a:ext cx="968383" cy="925211"/>
      </dsp:txXfrm>
    </dsp:sp>
    <dsp:sp modelId="{E142FDC2-68D0-456F-9C8C-29C4DD1B93D6}">
      <dsp:nvSpPr>
        <dsp:cNvPr id="0" name=""/>
        <dsp:cNvSpPr/>
      </dsp:nvSpPr>
      <dsp:spPr>
        <a:xfrm rot="11434983">
          <a:off x="1855371" y="2362005"/>
          <a:ext cx="348530" cy="30234"/>
        </a:xfrm>
        <a:custGeom>
          <a:avLst/>
          <a:gdLst/>
          <a:ahLst/>
          <a:cxnLst/>
          <a:rect l="0" t="0" r="0" b="0"/>
          <a:pathLst>
            <a:path>
              <a:moveTo>
                <a:pt x="0" y="15117"/>
              </a:moveTo>
              <a:lnTo>
                <a:pt x="348530"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020923" y="2368409"/>
        <a:ext cx="17426" cy="17426"/>
      </dsp:txXfrm>
    </dsp:sp>
    <dsp:sp modelId="{E7E49A4F-F2CC-468D-A5A7-5DD10455AE9F}">
      <dsp:nvSpPr>
        <dsp:cNvPr id="0" name=""/>
        <dsp:cNvSpPr/>
      </dsp:nvSpPr>
      <dsp:spPr>
        <a:xfrm>
          <a:off x="501563" y="1565333"/>
          <a:ext cx="1369501" cy="130844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8</a:t>
          </a:r>
        </a:p>
      </dsp:txBody>
      <dsp:txXfrm>
        <a:off x="702122" y="1756951"/>
        <a:ext cx="968383" cy="925211"/>
      </dsp:txXfrm>
    </dsp:sp>
    <dsp:sp modelId="{E846C1CC-3237-4DB3-977A-3350917CF13A}">
      <dsp:nvSpPr>
        <dsp:cNvPr id="0" name=""/>
        <dsp:cNvSpPr/>
      </dsp:nvSpPr>
      <dsp:spPr>
        <a:xfrm rot="13811238">
          <a:off x="2255223" y="1630340"/>
          <a:ext cx="367871" cy="30234"/>
        </a:xfrm>
        <a:custGeom>
          <a:avLst/>
          <a:gdLst/>
          <a:ahLst/>
          <a:cxnLst/>
          <a:rect l="0" t="0" r="0" b="0"/>
          <a:pathLst>
            <a:path>
              <a:moveTo>
                <a:pt x="0" y="15117"/>
              </a:moveTo>
              <a:lnTo>
                <a:pt x="367871" y="1511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429962" y="1636260"/>
        <a:ext cx="18393" cy="18393"/>
      </dsp:txXfrm>
    </dsp:sp>
    <dsp:sp modelId="{F17AB573-F015-48C2-8C46-3DAF2AA1611E}">
      <dsp:nvSpPr>
        <dsp:cNvPr id="0" name=""/>
        <dsp:cNvSpPr/>
      </dsp:nvSpPr>
      <dsp:spPr>
        <a:xfrm>
          <a:off x="1210060" y="338181"/>
          <a:ext cx="1369501" cy="130844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pitchFamily="34" charset="0"/>
              <a:ea typeface="Californian FB" panose="0207040306080B030204" pitchFamily="18" charset="0"/>
              <a:cs typeface="Californian FB" panose="0207040306080B030204" pitchFamily="18" charset="0"/>
            </a:rPr>
            <a:t>9</a:t>
          </a:r>
        </a:p>
      </dsp:txBody>
      <dsp:txXfrm>
        <a:off x="1410619" y="529799"/>
        <a:ext cx="968383" cy="925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C4BC5-01F1-463B-86FA-C74FE48017E7}">
      <dsp:nvSpPr>
        <dsp:cNvPr id="0" name=""/>
        <dsp:cNvSpPr/>
      </dsp:nvSpPr>
      <dsp:spPr>
        <a:xfrm>
          <a:off x="0" y="0"/>
          <a:ext cx="4098240" cy="100965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Talk about difference</a:t>
          </a:r>
          <a:endParaRPr lang="en-US" sz="2500" kern="1200"/>
        </a:p>
      </dsp:txBody>
      <dsp:txXfrm>
        <a:off x="29572" y="29572"/>
        <a:ext cx="2923422" cy="950515"/>
      </dsp:txXfrm>
    </dsp:sp>
    <dsp:sp modelId="{1B755FAA-8E3A-4645-8E63-8542377E10EE}">
      <dsp:nvSpPr>
        <dsp:cNvPr id="0" name=""/>
        <dsp:cNvSpPr/>
      </dsp:nvSpPr>
      <dsp:spPr>
        <a:xfrm>
          <a:off x="343227" y="1193233"/>
          <a:ext cx="4098240" cy="100965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More empathy </a:t>
          </a:r>
          <a:endParaRPr lang="en-US" sz="2500" kern="1200"/>
        </a:p>
      </dsp:txBody>
      <dsp:txXfrm>
        <a:off x="372799" y="1222805"/>
        <a:ext cx="3039589" cy="950515"/>
      </dsp:txXfrm>
    </dsp:sp>
    <dsp:sp modelId="{3C0C6693-FC17-4EB6-A428-EA254FACD513}">
      <dsp:nvSpPr>
        <dsp:cNvPr id="0" name=""/>
        <dsp:cNvSpPr/>
      </dsp:nvSpPr>
      <dsp:spPr>
        <a:xfrm>
          <a:off x="681332" y="2386467"/>
          <a:ext cx="4098240" cy="100965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Less chance of discrimination or bias</a:t>
          </a:r>
          <a:endParaRPr lang="en-US" sz="2500" kern="1200"/>
        </a:p>
      </dsp:txBody>
      <dsp:txXfrm>
        <a:off x="710904" y="2416039"/>
        <a:ext cx="3044712" cy="950515"/>
      </dsp:txXfrm>
    </dsp:sp>
    <dsp:sp modelId="{D5B76A9E-D450-4D96-A24E-30F75F55776B}">
      <dsp:nvSpPr>
        <dsp:cNvPr id="0" name=""/>
        <dsp:cNvSpPr/>
      </dsp:nvSpPr>
      <dsp:spPr>
        <a:xfrm>
          <a:off x="1024559" y="3579701"/>
          <a:ext cx="4098240" cy="100965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Greater feeling of inclusion</a:t>
          </a:r>
          <a:endParaRPr lang="en-US" sz="2500" kern="1200"/>
        </a:p>
      </dsp:txBody>
      <dsp:txXfrm>
        <a:off x="1054131" y="3609273"/>
        <a:ext cx="3039589" cy="950515"/>
      </dsp:txXfrm>
    </dsp:sp>
    <dsp:sp modelId="{1DD535A2-75DC-4DF5-95A9-138287E35910}">
      <dsp:nvSpPr>
        <dsp:cNvPr id="0" name=""/>
        <dsp:cNvSpPr/>
      </dsp:nvSpPr>
      <dsp:spPr>
        <a:xfrm>
          <a:off x="3441961" y="773307"/>
          <a:ext cx="656278" cy="656278"/>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589624" y="773307"/>
        <a:ext cx="360952" cy="493849"/>
      </dsp:txXfrm>
    </dsp:sp>
    <dsp:sp modelId="{19D9352E-8260-48D5-9DD7-A40B1B3329D1}">
      <dsp:nvSpPr>
        <dsp:cNvPr id="0" name=""/>
        <dsp:cNvSpPr/>
      </dsp:nvSpPr>
      <dsp:spPr>
        <a:xfrm>
          <a:off x="3785188" y="1966541"/>
          <a:ext cx="656278" cy="656278"/>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932851" y="1966541"/>
        <a:ext cx="360952" cy="493849"/>
      </dsp:txXfrm>
    </dsp:sp>
    <dsp:sp modelId="{504F336F-E1AC-4260-BAA5-556402235B31}">
      <dsp:nvSpPr>
        <dsp:cNvPr id="0" name=""/>
        <dsp:cNvSpPr/>
      </dsp:nvSpPr>
      <dsp:spPr>
        <a:xfrm>
          <a:off x="4123293" y="3159775"/>
          <a:ext cx="656278" cy="656278"/>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270956" y="3159775"/>
        <a:ext cx="360952" cy="493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69114-0F98-4FC0-BC54-E1280DEF4D4B}">
      <dsp:nvSpPr>
        <dsp:cNvPr id="0" name=""/>
        <dsp:cNvSpPr/>
      </dsp:nvSpPr>
      <dsp:spPr>
        <a:xfrm>
          <a:off x="6620436" y="2558948"/>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Report </a:t>
          </a:r>
          <a:r>
            <a:rPr lang="en-GB" sz="1900" b="1" kern="1200" dirty="0"/>
            <a:t>all</a:t>
          </a:r>
          <a:r>
            <a:rPr lang="en-GB" sz="1900" kern="1200" dirty="0"/>
            <a:t> sexist, racist, ableist and homophobic abuse</a:t>
          </a:r>
          <a:endParaRPr lang="en-US" sz="1900" kern="1200" dirty="0"/>
        </a:p>
      </dsp:txBody>
      <dsp:txXfrm>
        <a:off x="6620436" y="2558948"/>
        <a:ext cx="2548487" cy="1529092"/>
      </dsp:txXfrm>
    </dsp:sp>
    <dsp:sp modelId="{2B3653EB-7B2B-4002-A3EC-AD86D640A4D2}">
      <dsp:nvSpPr>
        <dsp:cNvPr id="0" name=""/>
        <dsp:cNvSpPr/>
      </dsp:nvSpPr>
      <dsp:spPr>
        <a:xfrm>
          <a:off x="1009406" y="2548336"/>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Take Action and Challenge inappropriate language and stereotypes</a:t>
          </a:r>
          <a:endParaRPr lang="en-GB" sz="1900" kern="1200" dirty="0"/>
        </a:p>
      </dsp:txBody>
      <dsp:txXfrm>
        <a:off x="1009406" y="2548336"/>
        <a:ext cx="2548487" cy="1529092"/>
      </dsp:txXfrm>
    </dsp:sp>
    <dsp:sp modelId="{F45C23F9-0E85-436B-901B-64F4CF0DA9B9}">
      <dsp:nvSpPr>
        <dsp:cNvPr id="0" name=""/>
        <dsp:cNvSpPr/>
      </dsp:nvSpPr>
      <dsp:spPr>
        <a:xfrm>
          <a:off x="2680474" y="693562"/>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Value and Respect your Teammates, the Match Officials, Players and Opposition</a:t>
          </a:r>
          <a:endParaRPr lang="en-GB" sz="1900" kern="1200" dirty="0"/>
        </a:p>
      </dsp:txBody>
      <dsp:txXfrm>
        <a:off x="2680474" y="693562"/>
        <a:ext cx="2548487" cy="1529092"/>
      </dsp:txXfrm>
    </dsp:sp>
    <dsp:sp modelId="{AC7EBAE3-7EC0-4E52-984E-C9AE1B42FAFB}">
      <dsp:nvSpPr>
        <dsp:cNvPr id="0" name=""/>
        <dsp:cNvSpPr/>
      </dsp:nvSpPr>
      <dsp:spPr>
        <a:xfrm>
          <a:off x="8214541" y="711682"/>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Challenge Players, Coaches, Officials on the language used in training and during the match</a:t>
          </a:r>
          <a:endParaRPr lang="en-GB" sz="1900" kern="1200"/>
        </a:p>
      </dsp:txBody>
      <dsp:txXfrm>
        <a:off x="8214541" y="711682"/>
        <a:ext cx="2548487" cy="1529092"/>
      </dsp:txXfrm>
    </dsp:sp>
    <dsp:sp modelId="{6A024DF7-E080-4567-82E0-6B4CE1A7FD99}">
      <dsp:nvSpPr>
        <dsp:cNvPr id="0" name=""/>
        <dsp:cNvSpPr/>
      </dsp:nvSpPr>
      <dsp:spPr>
        <a:xfrm>
          <a:off x="5431618" y="710805"/>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Check your own language and set the standards for your Club and/or Team</a:t>
          </a:r>
          <a:endParaRPr lang="en-GB" sz="1900" kern="1200" dirty="0"/>
        </a:p>
      </dsp:txBody>
      <dsp:txXfrm>
        <a:off x="5431618" y="710805"/>
        <a:ext cx="2548487" cy="1529092"/>
      </dsp:txXfrm>
    </dsp:sp>
    <dsp:sp modelId="{7BF27D3A-5C8C-4DF8-9EE7-2DA2E524B7D1}">
      <dsp:nvSpPr>
        <dsp:cNvPr id="0" name=""/>
        <dsp:cNvSpPr/>
      </dsp:nvSpPr>
      <dsp:spPr>
        <a:xfrm>
          <a:off x="0" y="690361"/>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Lead by example</a:t>
          </a:r>
        </a:p>
      </dsp:txBody>
      <dsp:txXfrm>
        <a:off x="0" y="690361"/>
        <a:ext cx="2548487" cy="1529092"/>
      </dsp:txXfrm>
    </dsp:sp>
    <dsp:sp modelId="{7158209D-BD85-48E9-92C0-36013AC191A3}">
      <dsp:nvSpPr>
        <dsp:cNvPr id="0" name=""/>
        <dsp:cNvSpPr/>
      </dsp:nvSpPr>
      <dsp:spPr>
        <a:xfrm>
          <a:off x="0" y="716753"/>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Don’t be a Bystander –Tackle this Together</a:t>
          </a:r>
          <a:endParaRPr lang="en-GB" sz="1900" kern="1200" dirty="0"/>
        </a:p>
      </dsp:txBody>
      <dsp:txXfrm>
        <a:off x="0" y="716753"/>
        <a:ext cx="2548487" cy="1529092"/>
      </dsp:txXfrm>
    </dsp:sp>
    <dsp:sp modelId="{3CBBF53A-5A31-4A32-B1D7-34C9A6DBC126}">
      <dsp:nvSpPr>
        <dsp:cNvPr id="0" name=""/>
        <dsp:cNvSpPr/>
      </dsp:nvSpPr>
      <dsp:spPr>
        <a:xfrm>
          <a:off x="3765238" y="2564249"/>
          <a:ext cx="2548487" cy="1529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walk past bullying, harassment or discrimination</a:t>
          </a:r>
          <a:endParaRPr lang="en-US" sz="1900" kern="1200" dirty="0"/>
        </a:p>
      </dsp:txBody>
      <dsp:txXfrm>
        <a:off x="3765238" y="2564249"/>
        <a:ext cx="2548487" cy="152909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63F8-AB43-492E-821A-1522993872F4}" type="datetimeFigureOut">
              <a:rPr lang="en-GB" smtClean="0"/>
              <a:t>31/07/2023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243AE-AD24-4F2D-A5D1-83D43D483D35}" type="slidenum">
              <a:rPr lang="en-GB" smtClean="0"/>
              <a:t>‹#›</a:t>
            </a:fld>
            <a:endParaRPr lang="en-GB" dirty="0"/>
          </a:p>
        </p:txBody>
      </p:sp>
    </p:spTree>
    <p:extLst>
      <p:ext uri="{BB962C8B-B14F-4D97-AF65-F5344CB8AC3E}">
        <p14:creationId xmlns:p14="http://schemas.microsoft.com/office/powerpoint/2010/main" val="300106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4EE6E-C0DF-4EB1-8875-16F6BF59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4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243AE-AD24-4F2D-A5D1-83D43D483D35}" type="slidenum">
              <a:rPr lang="en-GB" smtClean="0"/>
              <a:t>3</a:t>
            </a:fld>
            <a:endParaRPr lang="en-GB" dirty="0"/>
          </a:p>
        </p:txBody>
      </p:sp>
    </p:spTree>
    <p:extLst>
      <p:ext uri="{BB962C8B-B14F-4D97-AF65-F5344CB8AC3E}">
        <p14:creationId xmlns:p14="http://schemas.microsoft.com/office/powerpoint/2010/main" val="2703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36525" y="1347788"/>
            <a:ext cx="6467475" cy="363855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Tutors Notes:</a:t>
            </a:r>
          </a:p>
          <a:p>
            <a:endParaRPr lang="en-US" dirty="0"/>
          </a:p>
          <a:p>
            <a:r>
              <a:rPr lang="en-US" dirty="0"/>
              <a:t>On</a:t>
            </a:r>
            <a:r>
              <a:rPr lang="en-US" baseline="0" dirty="0"/>
              <a:t> this slide delegates will look further as what the equality is and the protected characteristics.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Equality Act 2010 </a:t>
            </a:r>
            <a:r>
              <a:rPr lang="en-GB" sz="1200" kern="1200" dirty="0">
                <a:solidFill>
                  <a:schemeClr val="tx1"/>
                </a:solidFill>
                <a:effectLst/>
                <a:latin typeface="+mn-lt"/>
                <a:ea typeface="+mn-ea"/>
                <a:cs typeface="+mn-cs"/>
              </a:rPr>
              <a:t>brings together all legal requirements relating to Equality into one single Act</a:t>
            </a:r>
          </a:p>
          <a:p>
            <a:r>
              <a:rPr lang="en-GB" sz="1200" kern="1200" dirty="0">
                <a:solidFill>
                  <a:schemeClr val="tx1"/>
                </a:solidFill>
                <a:effectLst/>
                <a:latin typeface="+mn-lt"/>
                <a:ea typeface="+mn-ea"/>
                <a:cs typeface="+mn-cs"/>
              </a:rPr>
              <a:t>The key message behind the Act is that </a:t>
            </a:r>
            <a:r>
              <a:rPr lang="en-GB" sz="1200" b="1" kern="1200" dirty="0">
                <a:solidFill>
                  <a:schemeClr val="tx1"/>
                </a:solidFill>
                <a:effectLst/>
                <a:latin typeface="+mn-lt"/>
                <a:ea typeface="+mn-ea"/>
                <a:cs typeface="+mn-cs"/>
              </a:rPr>
              <a:t>everyone has the right to be treated fairly at work or when using a service.</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Act protects against discrimination on the following grounds:</a:t>
            </a:r>
          </a:p>
          <a:p>
            <a:r>
              <a:rPr lang="en-GB" sz="1200" kern="1200" dirty="0">
                <a:solidFill>
                  <a:schemeClr val="tx1"/>
                </a:solidFill>
                <a:effectLst/>
                <a:latin typeface="+mn-lt"/>
                <a:ea typeface="+mn-ea"/>
                <a:cs typeface="+mn-cs"/>
              </a:rPr>
              <a:t>Age</a:t>
            </a:r>
          </a:p>
          <a:p>
            <a:r>
              <a:rPr lang="en-GB" sz="1200" kern="1200" dirty="0">
                <a:solidFill>
                  <a:schemeClr val="tx1"/>
                </a:solidFill>
                <a:effectLst/>
                <a:latin typeface="+mn-lt"/>
                <a:ea typeface="+mn-ea"/>
                <a:cs typeface="+mn-cs"/>
              </a:rPr>
              <a:t>Disability</a:t>
            </a:r>
          </a:p>
          <a:p>
            <a:r>
              <a:rPr lang="en-GB" sz="1200" kern="1200" dirty="0">
                <a:solidFill>
                  <a:schemeClr val="tx1"/>
                </a:solidFill>
                <a:effectLst/>
                <a:latin typeface="+mn-lt"/>
                <a:ea typeface="+mn-ea"/>
                <a:cs typeface="+mn-cs"/>
              </a:rPr>
              <a:t>Gender Reassignment</a:t>
            </a:r>
          </a:p>
          <a:p>
            <a:r>
              <a:rPr lang="en-GB" sz="1200" kern="1200" dirty="0">
                <a:solidFill>
                  <a:schemeClr val="tx1"/>
                </a:solidFill>
                <a:effectLst/>
                <a:latin typeface="+mn-lt"/>
                <a:ea typeface="+mn-ea"/>
                <a:cs typeface="+mn-cs"/>
              </a:rPr>
              <a:t>Marriage and Civil Partnership</a:t>
            </a:r>
          </a:p>
          <a:p>
            <a:r>
              <a:rPr lang="en-GB" sz="1200" kern="1200" dirty="0">
                <a:solidFill>
                  <a:schemeClr val="tx1"/>
                </a:solidFill>
                <a:effectLst/>
                <a:latin typeface="+mn-lt"/>
                <a:ea typeface="+mn-ea"/>
                <a:cs typeface="+mn-cs"/>
              </a:rPr>
              <a:t>Pregnancy and Maternity</a:t>
            </a:r>
          </a:p>
          <a:p>
            <a:r>
              <a:rPr lang="en-GB" sz="1200" kern="1200" dirty="0">
                <a:solidFill>
                  <a:schemeClr val="tx1"/>
                </a:solidFill>
                <a:effectLst/>
                <a:latin typeface="+mn-lt"/>
                <a:ea typeface="+mn-ea"/>
                <a:cs typeface="+mn-cs"/>
              </a:rPr>
              <a:t>Race</a:t>
            </a:r>
          </a:p>
          <a:p>
            <a:r>
              <a:rPr lang="en-GB" sz="1200" kern="1200" dirty="0">
                <a:solidFill>
                  <a:schemeClr val="tx1"/>
                </a:solidFill>
                <a:effectLst/>
                <a:latin typeface="+mn-lt"/>
                <a:ea typeface="+mn-ea"/>
                <a:cs typeface="+mn-cs"/>
              </a:rPr>
              <a:t>Religion of Belief</a:t>
            </a:r>
          </a:p>
          <a:p>
            <a:r>
              <a:rPr lang="en-GB" sz="1200" kern="1200" dirty="0">
                <a:solidFill>
                  <a:schemeClr val="tx1"/>
                </a:solidFill>
                <a:effectLst/>
                <a:latin typeface="+mn-lt"/>
                <a:ea typeface="+mn-ea"/>
                <a:cs typeface="+mn-cs"/>
              </a:rPr>
              <a:t>Sex (Gender)</a:t>
            </a:r>
          </a:p>
          <a:p>
            <a:r>
              <a:rPr lang="en-GB" sz="1200" kern="1200" dirty="0">
                <a:solidFill>
                  <a:schemeClr val="tx1"/>
                </a:solidFill>
                <a:effectLst/>
                <a:latin typeface="+mn-lt"/>
                <a:ea typeface="+mn-ea"/>
                <a:cs typeface="+mn-cs"/>
              </a:rPr>
              <a:t>Sexual Orientation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are described as </a:t>
            </a:r>
            <a:r>
              <a:rPr lang="en-GB" sz="1200" b="1" kern="1200" dirty="0">
                <a:solidFill>
                  <a:schemeClr val="tx1"/>
                </a:solidFill>
                <a:effectLst/>
                <a:latin typeface="+mn-lt"/>
                <a:ea typeface="+mn-ea"/>
                <a:cs typeface="+mn-cs"/>
              </a:rPr>
              <a:t>Protected Characteristics.</a:t>
            </a:r>
            <a:endParaRPr lang="en-GB" sz="1200" kern="1200" dirty="0">
              <a:solidFill>
                <a:schemeClr val="tx1"/>
              </a:solidFill>
              <a:effectLst/>
              <a:latin typeface="+mn-lt"/>
              <a:ea typeface="+mn-ea"/>
              <a:cs typeface="+mn-cs"/>
            </a:endParaRPr>
          </a:p>
          <a:p>
            <a:endParaRPr lang="en-US" baseline="0" dirty="0"/>
          </a:p>
          <a:p>
            <a:r>
              <a:rPr lang="en-US" baseline="0" dirty="0"/>
              <a:t>On this slide, as a tutor you have the opportunity to facilitate discussions.</a:t>
            </a:r>
          </a:p>
          <a:p>
            <a:endParaRPr lang="en-US" baseline="0" dirty="0"/>
          </a:p>
          <a:p>
            <a:r>
              <a:rPr lang="en-US" b="1" baseline="0" dirty="0"/>
              <a:t>Group Activity: </a:t>
            </a:r>
            <a:r>
              <a:rPr lang="en-US" b="0" baseline="0" dirty="0"/>
              <a:t>As a tutor you may want to break the delegates into small groups to see how many of the protected characteristics they can name or alternatively, you may wish to keep the delegates in one group and do the same. </a:t>
            </a:r>
            <a:endParaRPr lang="en-US" b="1" baseline="0"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3006E-915E-4A08-9F74-93D2BCF114EC}" type="slidenum">
              <a:rPr lang="en-GB">
                <a:solidFill>
                  <a:prstClr val="black"/>
                </a:solidFill>
              </a:rPr>
              <a:pPr>
                <a:spcBef>
                  <a:spcPct val="0"/>
                </a:spcBef>
              </a:pPr>
              <a:t>6</a:t>
            </a:fld>
            <a:endParaRPr lang="en-GB" dirty="0">
              <a:solidFill>
                <a:prstClr val="black"/>
              </a:solidFill>
            </a:endParaRPr>
          </a:p>
        </p:txBody>
      </p:sp>
    </p:spTree>
    <p:extLst>
      <p:ext uri="{BB962C8B-B14F-4D97-AF65-F5344CB8AC3E}">
        <p14:creationId xmlns:p14="http://schemas.microsoft.com/office/powerpoint/2010/main" val="135905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243AE-AD24-4F2D-A5D1-83D43D483D35}" type="slidenum">
              <a:rPr lang="en-GB" smtClean="0"/>
              <a:t>11</a:t>
            </a:fld>
            <a:endParaRPr lang="en-GB" dirty="0"/>
          </a:p>
        </p:txBody>
      </p:sp>
    </p:spTree>
    <p:extLst>
      <p:ext uri="{BB962C8B-B14F-4D97-AF65-F5344CB8AC3E}">
        <p14:creationId xmlns:p14="http://schemas.microsoft.com/office/powerpoint/2010/main" val="378506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243AE-AD24-4F2D-A5D1-83D43D483D35}" type="slidenum">
              <a:rPr lang="en-GB" smtClean="0"/>
              <a:t>15</a:t>
            </a:fld>
            <a:endParaRPr lang="en-GB" dirty="0"/>
          </a:p>
        </p:txBody>
      </p:sp>
    </p:spTree>
    <p:extLst>
      <p:ext uri="{BB962C8B-B14F-4D97-AF65-F5344CB8AC3E}">
        <p14:creationId xmlns:p14="http://schemas.microsoft.com/office/powerpoint/2010/main" val="3290728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C36D-940E-4662-9985-BDA34EDFA704}"/>
              </a:ext>
            </a:extLst>
          </p:cNvPr>
          <p:cNvSpPr>
            <a:spLocks noGrp="1"/>
          </p:cNvSpPr>
          <p:nvPr>
            <p:ph type="ctrTitle"/>
          </p:nvPr>
        </p:nvSpPr>
        <p:spPr>
          <a:xfrm>
            <a:off x="3275215" y="3491345"/>
            <a:ext cx="5641570" cy="1239054"/>
          </a:xfrm>
        </p:spPr>
        <p:txBody>
          <a:bodyPr anchor="ctr"/>
          <a:lstStyle>
            <a:lvl1pPr algn="ctr">
              <a:lnSpc>
                <a:spcPct val="80000"/>
              </a:lnSpc>
              <a:defRPr sz="4000"/>
            </a:lvl1pPr>
          </a:lstStyle>
          <a:p>
            <a:r>
              <a:rPr lang="en-US"/>
              <a:t>Click to edit Master title style</a:t>
            </a:r>
            <a:endParaRPr lang="en-GB" dirty="0"/>
          </a:p>
        </p:txBody>
      </p:sp>
      <p:cxnSp>
        <p:nvCxnSpPr>
          <p:cNvPr id="8" name="Straight Connector 7">
            <a:extLst>
              <a:ext uri="{FF2B5EF4-FFF2-40B4-BE49-F238E27FC236}">
                <a16:creationId xmlns:a16="http://schemas.microsoft.com/office/drawing/2014/main" id="{D2FDE0A4-AE19-4211-A8A8-95F595755762}"/>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4C6F2-FFF3-461B-87F0-15BE999D4370}"/>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68BA6-98BD-4DF4-8176-2C706C013E69}"/>
              </a:ext>
            </a:extLst>
          </p:cNvPr>
          <p:cNvCxnSpPr/>
          <p:nvPr userDrawn="1"/>
        </p:nvCxnSpPr>
        <p:spPr>
          <a:xfrm>
            <a:off x="4508400" y="33876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157FAF-DABF-4232-9530-3EC27D178C2E}"/>
              </a:ext>
            </a:extLst>
          </p:cNvPr>
          <p:cNvCxnSpPr/>
          <p:nvPr userDrawn="1"/>
        </p:nvCxnSpPr>
        <p:spPr>
          <a:xfrm>
            <a:off x="4508400" y="47304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502684-23B0-494C-8229-D6F721646F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4707" y="2019600"/>
            <a:ext cx="862586" cy="1143002"/>
          </a:xfrm>
          <a:prstGeom prst="rect">
            <a:avLst/>
          </a:prstGeom>
        </p:spPr>
      </p:pic>
    </p:spTree>
    <p:extLst>
      <p:ext uri="{BB962C8B-B14F-4D97-AF65-F5344CB8AC3E}">
        <p14:creationId xmlns:p14="http://schemas.microsoft.com/office/powerpoint/2010/main" val="35047201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F3D-FCE8-40E0-8E2F-15971AAB18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4C6D19-18C2-4057-9B00-D16D634FDD61}"/>
              </a:ext>
            </a:extLst>
          </p:cNvPr>
          <p:cNvSpPr>
            <a:spLocks noGrp="1"/>
          </p:cNvSpPr>
          <p:nvPr>
            <p:ph sz="half" idx="1"/>
          </p:nvPr>
        </p:nvSpPr>
        <p:spPr>
          <a:xfrm>
            <a:off x="612775" y="1807200"/>
            <a:ext cx="541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71B845-735F-42D6-B9BF-067EB31AC7DA}"/>
              </a:ext>
            </a:extLst>
          </p:cNvPr>
          <p:cNvSpPr>
            <a:spLocks noGrp="1"/>
          </p:cNvSpPr>
          <p:nvPr>
            <p:ph sz="half" idx="2"/>
          </p:nvPr>
        </p:nvSpPr>
        <p:spPr>
          <a:xfrm>
            <a:off x="6163200" y="1807200"/>
            <a:ext cx="541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3F673D-9AA1-4EA4-B96F-001CA1F24BF4}"/>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C21C1DB2-E08C-4840-8FEC-D2D77C6E32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D9FC31F-F2F4-4807-B814-C9F60636FB06}"/>
              </a:ext>
            </a:extLst>
          </p:cNvPr>
          <p:cNvSpPr>
            <a:spLocks noGrp="1"/>
          </p:cNvSpPr>
          <p:nvPr>
            <p:ph type="sldNum" sz="quarter" idx="12"/>
          </p:nvPr>
        </p:nvSpPr>
        <p:spPr/>
        <p:txBody>
          <a:bodyPr/>
          <a:lstStyle/>
          <a:p>
            <a:fld id="{BAA6B2A5-E06A-4B92-96F1-71D38C62F6A6}" type="slidenum">
              <a:rPr lang="en-GB" smtClean="0"/>
              <a:t>‹#›</a:t>
            </a:fld>
            <a:endParaRPr lang="en-GB" dirty="0"/>
          </a:p>
        </p:txBody>
      </p:sp>
    </p:spTree>
    <p:extLst>
      <p:ext uri="{BB962C8B-B14F-4D97-AF65-F5344CB8AC3E}">
        <p14:creationId xmlns:p14="http://schemas.microsoft.com/office/powerpoint/2010/main" val="4186081637"/>
      </p:ext>
    </p:extLst>
  </p:cSld>
  <p:clrMapOvr>
    <a:masterClrMapping/>
  </p:clrMapOvr>
  <p:transition>
    <p:fade/>
  </p:transition>
  <p:extLst>
    <p:ext uri="{DCECCB84-F9BA-43D5-87BE-67443E8EF086}">
      <p15:sldGuideLst xmlns:p15="http://schemas.microsoft.com/office/powerpoint/2012/main">
        <p15:guide id="1" pos="3795" userDrawn="1">
          <p15:clr>
            <a:srgbClr val="FBAE40"/>
          </p15:clr>
        </p15:guide>
        <p15:guide id="2" pos="388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F3D-FCE8-40E0-8E2F-15971AAB18E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4C6D19-18C2-4057-9B00-D16D634FDD61}"/>
              </a:ext>
            </a:extLst>
          </p:cNvPr>
          <p:cNvSpPr>
            <a:spLocks noGrp="1"/>
          </p:cNvSpPr>
          <p:nvPr>
            <p:ph sz="half" idx="1"/>
          </p:nvPr>
        </p:nvSpPr>
        <p:spPr>
          <a:xfrm>
            <a:off x="612775" y="1807200"/>
            <a:ext cx="54108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71B845-735F-42D6-B9BF-067EB31AC7DA}"/>
              </a:ext>
            </a:extLst>
          </p:cNvPr>
          <p:cNvSpPr>
            <a:spLocks noGrp="1"/>
          </p:cNvSpPr>
          <p:nvPr>
            <p:ph sz="half" idx="2"/>
          </p:nvPr>
        </p:nvSpPr>
        <p:spPr>
          <a:xfrm>
            <a:off x="6163200" y="1807200"/>
            <a:ext cx="54108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3F673D-9AA1-4EA4-B96F-001CA1F24BF4}"/>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6" name="Footer Placeholder 5">
            <a:extLst>
              <a:ext uri="{FF2B5EF4-FFF2-40B4-BE49-F238E27FC236}">
                <a16:creationId xmlns:a16="http://schemas.microsoft.com/office/drawing/2014/main" id="{C21C1DB2-E08C-4840-8FEC-D2D77C6E3299}"/>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7" name="Slide Number Placeholder 6">
            <a:extLst>
              <a:ext uri="{FF2B5EF4-FFF2-40B4-BE49-F238E27FC236}">
                <a16:creationId xmlns:a16="http://schemas.microsoft.com/office/drawing/2014/main" id="{1D9FC31F-F2F4-4807-B814-C9F60636FB06}"/>
              </a:ext>
            </a:extLst>
          </p:cNvPr>
          <p:cNvSpPr>
            <a:spLocks noGrp="1"/>
          </p:cNvSpPr>
          <p:nvPr>
            <p:ph type="sldNum" sz="quarter" idx="12"/>
          </p:nvPr>
        </p:nvSpPr>
        <p:spPr/>
        <p:txBody>
          <a:bodyPr/>
          <a:lstStyle/>
          <a:p>
            <a:fld id="{BAA6B2A5-E06A-4B92-96F1-71D38C62F6A6}" type="slidenum">
              <a:rPr lang="en-GB" smtClean="0"/>
              <a:t>‹#›</a:t>
            </a:fld>
            <a:endParaRPr lang="en-GB" dirty="0"/>
          </a:p>
        </p:txBody>
      </p:sp>
      <p:pic>
        <p:nvPicPr>
          <p:cNvPr id="8" name="Picture 7">
            <a:extLst>
              <a:ext uri="{FF2B5EF4-FFF2-40B4-BE49-F238E27FC236}">
                <a16:creationId xmlns:a16="http://schemas.microsoft.com/office/drawing/2014/main" id="{4B820FA1-ABAE-4982-B655-5EA1CBFFBD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2520354965"/>
      </p:ext>
    </p:extLst>
  </p:cSld>
  <p:clrMapOvr>
    <a:masterClrMapping/>
  </p:clrMapOvr>
  <p:transition>
    <p:fade/>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12775" y="460375"/>
            <a:ext cx="5122800" cy="79206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12775" y="1808162"/>
            <a:ext cx="5122800" cy="458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12775"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1BA8FB0-BDB7-4D4E-ADAB-54AFC2E69B0A}"/>
              </a:ext>
            </a:extLst>
          </p:cNvPr>
          <p:cNvSpPr>
            <a:spLocks noGrp="1"/>
          </p:cNvSpPr>
          <p:nvPr>
            <p:ph type="body" sz="quarter" idx="14" hasCustomPrompt="1"/>
          </p:nvPr>
        </p:nvSpPr>
        <p:spPr>
          <a:xfrm>
            <a:off x="10980000" y="460375"/>
            <a:ext cx="597600" cy="792163"/>
          </a:xfrm>
          <a:blipFill>
            <a:blip r:embed="rId2"/>
            <a:stretch>
              <a:fillRect/>
            </a:stretch>
          </a:blipFill>
        </p:spPr>
        <p:txBody>
          <a:bodyPr/>
          <a:lstStyle>
            <a:lvl1pPr>
              <a:defRPr sz="100"/>
            </a:lvl1pPr>
          </a:lstStyle>
          <a:p>
            <a:pPr lvl="0"/>
            <a:r>
              <a:rPr lang="en-US" dirty="0"/>
              <a:t> </a:t>
            </a:r>
            <a:endParaRPr lang="en-GB" dirty="0"/>
          </a:p>
        </p:txBody>
      </p:sp>
    </p:spTree>
    <p:extLst>
      <p:ext uri="{BB962C8B-B14F-4D97-AF65-F5344CB8AC3E}">
        <p14:creationId xmlns:p14="http://schemas.microsoft.com/office/powerpoint/2010/main" val="31946009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Whit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12775" y="460375"/>
            <a:ext cx="5122800" cy="792069"/>
          </a:xfrm>
        </p:spPr>
        <p:txBody>
          <a:bodyPr/>
          <a:lstStyle>
            <a:lvl1pPr>
              <a:defRPr>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12775" y="1808162"/>
            <a:ext cx="5122800" cy="45893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12775"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1BA8FB0-BDB7-4D4E-ADAB-54AFC2E69B0A}"/>
              </a:ext>
            </a:extLst>
          </p:cNvPr>
          <p:cNvSpPr>
            <a:spLocks noGrp="1"/>
          </p:cNvSpPr>
          <p:nvPr>
            <p:ph type="body" sz="quarter" idx="14" hasCustomPrompt="1"/>
          </p:nvPr>
        </p:nvSpPr>
        <p:spPr>
          <a:xfrm>
            <a:off x="10980000" y="460375"/>
            <a:ext cx="597600" cy="792163"/>
          </a:xfrm>
          <a:blipFill>
            <a:blip r:embed="rId2"/>
            <a:stretch>
              <a:fillRect/>
            </a:stretch>
          </a:blipFill>
        </p:spPr>
        <p:txBody>
          <a:bodyPr/>
          <a:lstStyle>
            <a:lvl1pPr>
              <a:defRPr sz="100"/>
            </a:lvl1pPr>
          </a:lstStyle>
          <a:p>
            <a:pPr lvl="0"/>
            <a:r>
              <a:rPr lang="en-US" dirty="0"/>
              <a:t> </a:t>
            </a:r>
            <a:endParaRPr lang="en-GB" dirty="0"/>
          </a:p>
        </p:txBody>
      </p:sp>
    </p:spTree>
    <p:extLst>
      <p:ext uri="{BB962C8B-B14F-4D97-AF65-F5344CB8AC3E}">
        <p14:creationId xmlns:p14="http://schemas.microsoft.com/office/powerpoint/2010/main" val="10470422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0" y="0"/>
            <a:ext cx="6096000" cy="6858000"/>
          </a:xfrm>
          <a:solidFill>
            <a:schemeClr val="bg1">
              <a:lumMod val="85000"/>
            </a:schemeClr>
          </a:solidFill>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458013" y="460375"/>
            <a:ext cx="4348532" cy="79206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458013" y="1808162"/>
            <a:ext cx="5122800" cy="458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458013"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2BDE92C-9865-4553-AEAE-4607DBED7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1887372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Whit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0" y="0"/>
            <a:ext cx="6096000" cy="6858000"/>
          </a:xfrm>
          <a:solidFill>
            <a:schemeClr val="bg1">
              <a:lumMod val="85000"/>
            </a:schemeClr>
          </a:solidFill>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458013" y="460375"/>
            <a:ext cx="4348532" cy="792069"/>
          </a:xfrm>
        </p:spPr>
        <p:txBody>
          <a:bodyPr/>
          <a:lstStyle>
            <a:lvl1pPr>
              <a:defRPr>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458013" y="1808162"/>
            <a:ext cx="5122800" cy="45893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458013"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4E5BD9-411B-491B-BE50-1DC42D8540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3753902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x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1735-BB58-4314-8D6C-881CA1B344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98BE02-6278-451B-9FC4-F7FE13061F12}"/>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72158382-AAF5-4615-AE9D-27C305C27EE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4E6B4A-A945-4C3C-A06E-AC67D538C410}"/>
              </a:ext>
            </a:extLst>
          </p:cNvPr>
          <p:cNvSpPr>
            <a:spLocks noGrp="1"/>
          </p:cNvSpPr>
          <p:nvPr>
            <p:ph type="sldNum" sz="quarter" idx="12"/>
          </p:nvPr>
        </p:nvSpPr>
        <p:spPr/>
        <p:txBody>
          <a:bodyPr/>
          <a:lstStyle/>
          <a:p>
            <a:fld id="{BAA6B2A5-E06A-4B92-96F1-71D38C62F6A6}" type="slidenum">
              <a:rPr lang="en-GB" smtClean="0"/>
              <a:pPr/>
              <a:t>‹#›</a:t>
            </a:fld>
            <a:endParaRPr lang="en-GB" dirty="0"/>
          </a:p>
        </p:txBody>
      </p:sp>
      <p:sp>
        <p:nvSpPr>
          <p:cNvPr id="7" name="Content Placeholder 2">
            <a:extLst>
              <a:ext uri="{FF2B5EF4-FFF2-40B4-BE49-F238E27FC236}">
                <a16:creationId xmlns:a16="http://schemas.microsoft.com/office/drawing/2014/main" id="{357D8C76-8E84-477E-958B-543219424BF9}"/>
              </a:ext>
            </a:extLst>
          </p:cNvPr>
          <p:cNvSpPr>
            <a:spLocks noGrp="1"/>
          </p:cNvSpPr>
          <p:nvPr>
            <p:ph idx="1"/>
          </p:nvPr>
        </p:nvSpPr>
        <p:spPr>
          <a:xfrm>
            <a:off x="612775" y="1808163"/>
            <a:ext cx="10964921" cy="563735"/>
          </a:xfrm>
        </p:spPr>
        <p:txBody>
          <a:bodyPr/>
          <a:lstStyle/>
          <a:p>
            <a:pPr lvl="0"/>
            <a:r>
              <a:rPr lang="en-US"/>
              <a:t>Click to edit Master text styles</a:t>
            </a:r>
          </a:p>
        </p:txBody>
      </p:sp>
      <p:sp>
        <p:nvSpPr>
          <p:cNvPr id="9" name="Text Placeholder 8">
            <a:extLst>
              <a:ext uri="{FF2B5EF4-FFF2-40B4-BE49-F238E27FC236}">
                <a16:creationId xmlns:a16="http://schemas.microsoft.com/office/drawing/2014/main" id="{12331256-8AB7-4C63-8565-53FA7C50A2CF}"/>
              </a:ext>
            </a:extLst>
          </p:cNvPr>
          <p:cNvSpPr>
            <a:spLocks noGrp="1"/>
          </p:cNvSpPr>
          <p:nvPr>
            <p:ph type="body" sz="quarter" idx="13"/>
          </p:nvPr>
        </p:nvSpPr>
        <p:spPr>
          <a:xfrm>
            <a:off x="1724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US"/>
              <a:t>Click to edit Master text styles</a:t>
            </a:r>
          </a:p>
          <a:p>
            <a:pPr lvl="1"/>
            <a:r>
              <a:rPr lang="en-US"/>
              <a:t>Second level</a:t>
            </a:r>
          </a:p>
        </p:txBody>
      </p:sp>
      <p:sp>
        <p:nvSpPr>
          <p:cNvPr id="10" name="Text Placeholder 8">
            <a:extLst>
              <a:ext uri="{FF2B5EF4-FFF2-40B4-BE49-F238E27FC236}">
                <a16:creationId xmlns:a16="http://schemas.microsoft.com/office/drawing/2014/main" id="{B4C33F06-6278-40BF-88A0-812AC2A04C3D}"/>
              </a:ext>
            </a:extLst>
          </p:cNvPr>
          <p:cNvSpPr>
            <a:spLocks noGrp="1"/>
          </p:cNvSpPr>
          <p:nvPr>
            <p:ph type="body" sz="quarter" idx="14"/>
          </p:nvPr>
        </p:nvSpPr>
        <p:spPr>
          <a:xfrm>
            <a:off x="5057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5DB898EE-5E2F-4CB3-BFA5-B274E5170446}"/>
              </a:ext>
            </a:extLst>
          </p:cNvPr>
          <p:cNvSpPr>
            <a:spLocks noGrp="1"/>
          </p:cNvSpPr>
          <p:nvPr>
            <p:ph type="body" sz="quarter" idx="15"/>
          </p:nvPr>
        </p:nvSpPr>
        <p:spPr>
          <a:xfrm>
            <a:off x="8390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314B1C28-4D3F-4E74-AA3B-C2D02CD58DE1}"/>
              </a:ext>
            </a:extLst>
          </p:cNvPr>
          <p:cNvSpPr>
            <a:spLocks noGrp="1"/>
          </p:cNvSpPr>
          <p:nvPr>
            <p:ph type="body" sz="quarter" idx="16"/>
          </p:nvPr>
        </p:nvSpPr>
        <p:spPr>
          <a:xfrm>
            <a:off x="1724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US"/>
              <a:t>Click to edit Master text styles</a:t>
            </a:r>
          </a:p>
          <a:p>
            <a:pPr lvl="1"/>
            <a:r>
              <a:rPr lang="en-US"/>
              <a:t>Second level</a:t>
            </a:r>
          </a:p>
        </p:txBody>
      </p:sp>
      <p:sp>
        <p:nvSpPr>
          <p:cNvPr id="16" name="Text Placeholder 8">
            <a:extLst>
              <a:ext uri="{FF2B5EF4-FFF2-40B4-BE49-F238E27FC236}">
                <a16:creationId xmlns:a16="http://schemas.microsoft.com/office/drawing/2014/main" id="{1A322CF4-AD65-4014-89A7-34635BDCE865}"/>
              </a:ext>
            </a:extLst>
          </p:cNvPr>
          <p:cNvSpPr>
            <a:spLocks noGrp="1"/>
          </p:cNvSpPr>
          <p:nvPr>
            <p:ph type="body" sz="quarter" idx="17"/>
          </p:nvPr>
        </p:nvSpPr>
        <p:spPr>
          <a:xfrm>
            <a:off x="5057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A2FE364A-A096-4AF4-A7D4-0A71A95F420F}"/>
              </a:ext>
            </a:extLst>
          </p:cNvPr>
          <p:cNvSpPr>
            <a:spLocks noGrp="1"/>
          </p:cNvSpPr>
          <p:nvPr>
            <p:ph type="body" sz="quarter" idx="18"/>
          </p:nvPr>
        </p:nvSpPr>
        <p:spPr>
          <a:xfrm>
            <a:off x="8390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991967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x Caption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1735-BB58-4314-8D6C-881CA1B344FF}"/>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D98BE02-6278-451B-9FC4-F7FE13061F12}"/>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4" name="Footer Placeholder 3">
            <a:extLst>
              <a:ext uri="{FF2B5EF4-FFF2-40B4-BE49-F238E27FC236}">
                <a16:creationId xmlns:a16="http://schemas.microsoft.com/office/drawing/2014/main" id="{72158382-AAF5-4615-AE9D-27C305C27EED}"/>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A54E6B4A-A945-4C3C-A06E-AC67D538C410}"/>
              </a:ext>
            </a:extLst>
          </p:cNvPr>
          <p:cNvSpPr>
            <a:spLocks noGrp="1"/>
          </p:cNvSpPr>
          <p:nvPr>
            <p:ph type="sldNum" sz="quarter" idx="12"/>
          </p:nvPr>
        </p:nvSpPr>
        <p:spPr/>
        <p:txBody>
          <a:bodyPr/>
          <a:lstStyle/>
          <a:p>
            <a:fld id="{BAA6B2A5-E06A-4B92-96F1-71D38C62F6A6}" type="slidenum">
              <a:rPr lang="en-GB" smtClean="0"/>
              <a:pPr/>
              <a:t>‹#›</a:t>
            </a:fld>
            <a:endParaRPr lang="en-GB" dirty="0"/>
          </a:p>
        </p:txBody>
      </p:sp>
      <p:sp>
        <p:nvSpPr>
          <p:cNvPr id="7" name="Content Placeholder 2">
            <a:extLst>
              <a:ext uri="{FF2B5EF4-FFF2-40B4-BE49-F238E27FC236}">
                <a16:creationId xmlns:a16="http://schemas.microsoft.com/office/drawing/2014/main" id="{357D8C76-8E84-477E-958B-543219424BF9}"/>
              </a:ext>
            </a:extLst>
          </p:cNvPr>
          <p:cNvSpPr>
            <a:spLocks noGrp="1"/>
          </p:cNvSpPr>
          <p:nvPr>
            <p:ph idx="1"/>
          </p:nvPr>
        </p:nvSpPr>
        <p:spPr>
          <a:xfrm>
            <a:off x="612775" y="1808163"/>
            <a:ext cx="10964921" cy="563735"/>
          </a:xfrm>
        </p:spPr>
        <p:txBody>
          <a:bodyPr/>
          <a:lstStyle>
            <a:lvl1pPr>
              <a:defRPr>
                <a:solidFill>
                  <a:schemeClr val="accent1"/>
                </a:solidFill>
              </a:defRPr>
            </a:lvl1pPr>
            <a:lvl2pPr>
              <a:defRPr>
                <a:solidFill>
                  <a:schemeClr val="accent1"/>
                </a:solidFill>
              </a:defRPr>
            </a:lvl2pPr>
          </a:lstStyle>
          <a:p>
            <a:pPr lvl="0"/>
            <a:r>
              <a:rPr lang="en-US"/>
              <a:t>Click to edit Master text styles</a:t>
            </a:r>
          </a:p>
        </p:txBody>
      </p:sp>
      <p:sp>
        <p:nvSpPr>
          <p:cNvPr id="9" name="Text Placeholder 8">
            <a:extLst>
              <a:ext uri="{FF2B5EF4-FFF2-40B4-BE49-F238E27FC236}">
                <a16:creationId xmlns:a16="http://schemas.microsoft.com/office/drawing/2014/main" id="{12331256-8AB7-4C63-8565-53FA7C50A2CF}"/>
              </a:ext>
            </a:extLst>
          </p:cNvPr>
          <p:cNvSpPr>
            <a:spLocks noGrp="1"/>
          </p:cNvSpPr>
          <p:nvPr>
            <p:ph type="body" sz="quarter" idx="13"/>
          </p:nvPr>
        </p:nvSpPr>
        <p:spPr>
          <a:xfrm>
            <a:off x="1724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US"/>
              <a:t>Click to edit Master text styles</a:t>
            </a:r>
          </a:p>
          <a:p>
            <a:pPr lvl="1"/>
            <a:r>
              <a:rPr lang="en-US"/>
              <a:t>Second level</a:t>
            </a:r>
          </a:p>
        </p:txBody>
      </p:sp>
      <p:sp>
        <p:nvSpPr>
          <p:cNvPr id="10" name="Text Placeholder 8">
            <a:extLst>
              <a:ext uri="{FF2B5EF4-FFF2-40B4-BE49-F238E27FC236}">
                <a16:creationId xmlns:a16="http://schemas.microsoft.com/office/drawing/2014/main" id="{B4C33F06-6278-40BF-88A0-812AC2A04C3D}"/>
              </a:ext>
            </a:extLst>
          </p:cNvPr>
          <p:cNvSpPr>
            <a:spLocks noGrp="1"/>
          </p:cNvSpPr>
          <p:nvPr>
            <p:ph type="body" sz="quarter" idx="14"/>
          </p:nvPr>
        </p:nvSpPr>
        <p:spPr>
          <a:xfrm>
            <a:off x="5057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5DB898EE-5E2F-4CB3-BFA5-B274E5170446}"/>
              </a:ext>
            </a:extLst>
          </p:cNvPr>
          <p:cNvSpPr>
            <a:spLocks noGrp="1"/>
          </p:cNvSpPr>
          <p:nvPr>
            <p:ph type="body" sz="quarter" idx="15"/>
          </p:nvPr>
        </p:nvSpPr>
        <p:spPr>
          <a:xfrm>
            <a:off x="8390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314B1C28-4D3F-4E74-AA3B-C2D02CD58DE1}"/>
              </a:ext>
            </a:extLst>
          </p:cNvPr>
          <p:cNvSpPr>
            <a:spLocks noGrp="1"/>
          </p:cNvSpPr>
          <p:nvPr>
            <p:ph type="body" sz="quarter" idx="16"/>
          </p:nvPr>
        </p:nvSpPr>
        <p:spPr>
          <a:xfrm>
            <a:off x="1724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US"/>
              <a:t>Click to edit Master text styles</a:t>
            </a:r>
          </a:p>
          <a:p>
            <a:pPr lvl="1"/>
            <a:r>
              <a:rPr lang="en-US"/>
              <a:t>Second level</a:t>
            </a:r>
          </a:p>
        </p:txBody>
      </p:sp>
      <p:sp>
        <p:nvSpPr>
          <p:cNvPr id="16" name="Text Placeholder 8">
            <a:extLst>
              <a:ext uri="{FF2B5EF4-FFF2-40B4-BE49-F238E27FC236}">
                <a16:creationId xmlns:a16="http://schemas.microsoft.com/office/drawing/2014/main" id="{1A322CF4-AD65-4014-89A7-34635BDCE865}"/>
              </a:ext>
            </a:extLst>
          </p:cNvPr>
          <p:cNvSpPr>
            <a:spLocks noGrp="1"/>
          </p:cNvSpPr>
          <p:nvPr>
            <p:ph type="body" sz="quarter" idx="17"/>
          </p:nvPr>
        </p:nvSpPr>
        <p:spPr>
          <a:xfrm>
            <a:off x="5057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A2FE364A-A096-4AF4-A7D4-0A71A95F420F}"/>
              </a:ext>
            </a:extLst>
          </p:cNvPr>
          <p:cNvSpPr>
            <a:spLocks noGrp="1"/>
          </p:cNvSpPr>
          <p:nvPr>
            <p:ph type="body" sz="quarter" idx="18"/>
          </p:nvPr>
        </p:nvSpPr>
        <p:spPr>
          <a:xfrm>
            <a:off x="8390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9E7FC285-E5CF-4643-BA55-9615C3B309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8344631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dirty="0"/>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US"/>
              <a:t>Click to edit Master text styles</a:t>
            </a:r>
          </a:p>
        </p:txBody>
      </p:sp>
    </p:spTree>
    <p:extLst>
      <p:ext uri="{BB962C8B-B14F-4D97-AF65-F5344CB8AC3E}">
        <p14:creationId xmlns:p14="http://schemas.microsoft.com/office/powerpoint/2010/main" val="18442261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White/Re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dirty="0"/>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solidFill>
                  <a:schemeClr val="accent1"/>
                </a:solidFill>
              </a:defRPr>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US"/>
              <a:t>Click to edit Master text styles</a:t>
            </a:r>
          </a:p>
        </p:txBody>
      </p:sp>
    </p:spTree>
    <p:extLst>
      <p:ext uri="{BB962C8B-B14F-4D97-AF65-F5344CB8AC3E}">
        <p14:creationId xmlns:p14="http://schemas.microsoft.com/office/powerpoint/2010/main" val="23169309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FDE0A4-AE19-4211-A8A8-95F595755762}"/>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4C6F2-FFF3-461B-87F0-15BE999D4370}"/>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68BA6-98BD-4DF4-8176-2C706C013E69}"/>
              </a:ext>
            </a:extLst>
          </p:cNvPr>
          <p:cNvCxnSpPr/>
          <p:nvPr userDrawn="1"/>
        </p:nvCxnSpPr>
        <p:spPr>
          <a:xfrm>
            <a:off x="4508400" y="33876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157FAF-DABF-4232-9530-3EC27D178C2E}"/>
              </a:ext>
            </a:extLst>
          </p:cNvPr>
          <p:cNvCxnSpPr/>
          <p:nvPr userDrawn="1"/>
        </p:nvCxnSpPr>
        <p:spPr>
          <a:xfrm>
            <a:off x="4508400" y="47304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502684-23B0-494C-8229-D6F721646F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4707" y="2019600"/>
            <a:ext cx="862586" cy="1143002"/>
          </a:xfrm>
          <a:prstGeom prst="rect">
            <a:avLst/>
          </a:prstGeom>
        </p:spPr>
      </p:pic>
      <p:sp>
        <p:nvSpPr>
          <p:cNvPr id="12" name="Title 1">
            <a:extLst>
              <a:ext uri="{FF2B5EF4-FFF2-40B4-BE49-F238E27FC236}">
                <a16:creationId xmlns:a16="http://schemas.microsoft.com/office/drawing/2014/main" id="{8357B511-0536-44B6-BE50-9EFFE2B48845}"/>
              </a:ext>
            </a:extLst>
          </p:cNvPr>
          <p:cNvSpPr>
            <a:spLocks noGrp="1"/>
          </p:cNvSpPr>
          <p:nvPr>
            <p:ph type="ctrTitle"/>
          </p:nvPr>
        </p:nvSpPr>
        <p:spPr>
          <a:xfrm>
            <a:off x="3275215" y="3491345"/>
            <a:ext cx="5641570" cy="1239054"/>
          </a:xfrm>
        </p:spPr>
        <p:txBody>
          <a:bodyPr anchor="ctr"/>
          <a:lstStyle>
            <a:lvl1pPr algn="ctr">
              <a:lnSpc>
                <a:spcPct val="80000"/>
              </a:lnSpc>
              <a:defRPr sz="4000">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8610737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White/Gree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dirty="0"/>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solidFill>
                  <a:schemeClr val="accent3"/>
                </a:solidFill>
              </a:defRPr>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US"/>
              <a:t>Click to edit Master text styles</a:t>
            </a:r>
          </a:p>
        </p:txBody>
      </p:sp>
    </p:spTree>
    <p:extLst>
      <p:ext uri="{BB962C8B-B14F-4D97-AF65-F5344CB8AC3E}">
        <p14:creationId xmlns:p14="http://schemas.microsoft.com/office/powerpoint/2010/main" val="39360715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with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020-6AE2-4AE2-833E-2FEB23FB9ECC}"/>
              </a:ext>
            </a:extLst>
          </p:cNvPr>
          <p:cNvSpPr>
            <a:spLocks noGrp="1"/>
          </p:cNvSpPr>
          <p:nvPr>
            <p:ph type="title"/>
          </p:nvPr>
        </p:nvSpPr>
        <p:spPr>
          <a:xfrm>
            <a:off x="612775" y="1808165"/>
            <a:ext cx="7146000" cy="798235"/>
          </a:xfrm>
        </p:spPr>
        <p:txBody>
          <a:bodyPr/>
          <a:lstStyle>
            <a:lvl1pPr>
              <a:defRPr sz="17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740CCDE9-8EC3-441C-AFD5-A074A65991BE}"/>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C5F4A0DA-F6B2-4562-8A73-EBCE510E22F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ECD223F-2BA6-45DA-B664-EF4714AB4166}"/>
              </a:ext>
            </a:extLst>
          </p:cNvPr>
          <p:cNvSpPr>
            <a:spLocks noGrp="1"/>
          </p:cNvSpPr>
          <p:nvPr>
            <p:ph type="sldNum" sz="quarter" idx="12"/>
          </p:nvPr>
        </p:nvSpPr>
        <p:spPr/>
        <p:txBody>
          <a:bodyPr/>
          <a:lstStyle/>
          <a:p>
            <a:fld id="{BAA6B2A5-E06A-4B92-96F1-71D38C62F6A6}" type="slidenum">
              <a:rPr lang="en-GB" smtClean="0"/>
              <a:pPr/>
              <a:t>‹#›</a:t>
            </a:fld>
            <a:endParaRPr lang="en-GB" dirty="0"/>
          </a:p>
        </p:txBody>
      </p:sp>
      <p:cxnSp>
        <p:nvCxnSpPr>
          <p:cNvPr id="6" name="Straight Connector 5">
            <a:extLst>
              <a:ext uri="{FF2B5EF4-FFF2-40B4-BE49-F238E27FC236}">
                <a16:creationId xmlns:a16="http://schemas.microsoft.com/office/drawing/2014/main" id="{01910787-E73A-4079-85E6-5FC66E76A020}"/>
              </a:ext>
            </a:extLst>
          </p:cNvPr>
          <p:cNvCxnSpPr/>
          <p:nvPr userDrawn="1"/>
        </p:nvCxnSpPr>
        <p:spPr>
          <a:xfrm>
            <a:off x="612775" y="2790000"/>
            <a:ext cx="714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DB64AAA-8889-4678-831F-969E0634171E}"/>
              </a:ext>
            </a:extLst>
          </p:cNvPr>
          <p:cNvSpPr>
            <a:spLocks noGrp="1"/>
          </p:cNvSpPr>
          <p:nvPr>
            <p:ph type="body" sz="quarter" idx="13"/>
          </p:nvPr>
        </p:nvSpPr>
        <p:spPr>
          <a:xfrm>
            <a:off x="612775" y="3024000"/>
            <a:ext cx="7145338" cy="2260600"/>
          </a:xfrm>
        </p:spPr>
        <p:txBody>
          <a:bodyPr/>
          <a:lstStyle>
            <a:lvl1pPr>
              <a:defRPr sz="3400" cap="all" baseline="0">
                <a:solidFill>
                  <a:schemeClr val="accent2"/>
                </a:solidFill>
              </a:defRPr>
            </a:lvl1pPr>
          </a:lstStyle>
          <a:p>
            <a:pPr lvl="0"/>
            <a:r>
              <a:rPr lang="en-US"/>
              <a:t>Click to edit Master text styles</a:t>
            </a:r>
          </a:p>
        </p:txBody>
      </p:sp>
      <p:pic>
        <p:nvPicPr>
          <p:cNvPr id="10" name="Picture 9">
            <a:extLst>
              <a:ext uri="{FF2B5EF4-FFF2-40B4-BE49-F238E27FC236}">
                <a16:creationId xmlns:a16="http://schemas.microsoft.com/office/drawing/2014/main" id="{1C337B44-F484-47D2-AE92-BACF86914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78800" y="1568192"/>
            <a:ext cx="2819406" cy="3721615"/>
          </a:xfrm>
          <a:prstGeom prst="rect">
            <a:avLst/>
          </a:prstGeom>
        </p:spPr>
      </p:pic>
    </p:spTree>
    <p:extLst>
      <p:ext uri="{BB962C8B-B14F-4D97-AF65-F5344CB8AC3E}">
        <p14:creationId xmlns:p14="http://schemas.microsoft.com/office/powerpoint/2010/main" val="12210140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Sourc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020-6AE2-4AE2-833E-2FEB23FB9ECC}"/>
              </a:ext>
            </a:extLst>
          </p:cNvPr>
          <p:cNvSpPr>
            <a:spLocks noGrp="1"/>
          </p:cNvSpPr>
          <p:nvPr>
            <p:ph type="title"/>
          </p:nvPr>
        </p:nvSpPr>
        <p:spPr>
          <a:xfrm>
            <a:off x="612775" y="1808165"/>
            <a:ext cx="7146000" cy="798235"/>
          </a:xfrm>
        </p:spPr>
        <p:txBody>
          <a:bodyPr/>
          <a:lstStyle>
            <a:lvl1pPr>
              <a:defRPr sz="1700">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740CCDE9-8EC3-441C-AFD5-A074A65991BE}"/>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4" name="Footer Placeholder 3">
            <a:extLst>
              <a:ext uri="{FF2B5EF4-FFF2-40B4-BE49-F238E27FC236}">
                <a16:creationId xmlns:a16="http://schemas.microsoft.com/office/drawing/2014/main" id="{C5F4A0DA-F6B2-4562-8A73-EBCE510E22FE}"/>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0ECD223F-2BA6-45DA-B664-EF4714AB4166}"/>
              </a:ext>
            </a:extLst>
          </p:cNvPr>
          <p:cNvSpPr>
            <a:spLocks noGrp="1"/>
          </p:cNvSpPr>
          <p:nvPr>
            <p:ph type="sldNum" sz="quarter" idx="12"/>
          </p:nvPr>
        </p:nvSpPr>
        <p:spPr/>
        <p:txBody>
          <a:bodyPr/>
          <a:lstStyle/>
          <a:p>
            <a:fld id="{BAA6B2A5-E06A-4B92-96F1-71D38C62F6A6}" type="slidenum">
              <a:rPr lang="en-GB" smtClean="0"/>
              <a:pPr/>
              <a:t>‹#›</a:t>
            </a:fld>
            <a:endParaRPr lang="en-GB" dirty="0"/>
          </a:p>
        </p:txBody>
      </p:sp>
      <p:cxnSp>
        <p:nvCxnSpPr>
          <p:cNvPr id="6" name="Straight Connector 5">
            <a:extLst>
              <a:ext uri="{FF2B5EF4-FFF2-40B4-BE49-F238E27FC236}">
                <a16:creationId xmlns:a16="http://schemas.microsoft.com/office/drawing/2014/main" id="{01910787-E73A-4079-85E6-5FC66E76A020}"/>
              </a:ext>
            </a:extLst>
          </p:cNvPr>
          <p:cNvCxnSpPr/>
          <p:nvPr userDrawn="1"/>
        </p:nvCxnSpPr>
        <p:spPr>
          <a:xfrm>
            <a:off x="612775" y="2790000"/>
            <a:ext cx="714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DB64AAA-8889-4678-831F-969E0634171E}"/>
              </a:ext>
            </a:extLst>
          </p:cNvPr>
          <p:cNvSpPr>
            <a:spLocks noGrp="1"/>
          </p:cNvSpPr>
          <p:nvPr>
            <p:ph type="body" sz="quarter" idx="13"/>
          </p:nvPr>
        </p:nvSpPr>
        <p:spPr>
          <a:xfrm>
            <a:off x="612775" y="3024000"/>
            <a:ext cx="7145338" cy="2260600"/>
          </a:xfrm>
        </p:spPr>
        <p:txBody>
          <a:bodyPr/>
          <a:lstStyle>
            <a:lvl1pPr>
              <a:defRPr sz="3400" cap="all" baseline="0">
                <a:solidFill>
                  <a:schemeClr val="accent2"/>
                </a:solidFill>
              </a:defRPr>
            </a:lvl1pPr>
          </a:lstStyle>
          <a:p>
            <a:pPr lvl="0"/>
            <a:r>
              <a:rPr lang="en-US"/>
              <a:t>Click to edit Master text styles</a:t>
            </a:r>
          </a:p>
        </p:txBody>
      </p:sp>
      <p:pic>
        <p:nvPicPr>
          <p:cNvPr id="10" name="Picture 9">
            <a:extLst>
              <a:ext uri="{FF2B5EF4-FFF2-40B4-BE49-F238E27FC236}">
                <a16:creationId xmlns:a16="http://schemas.microsoft.com/office/drawing/2014/main" id="{1C337B44-F484-47D2-AE92-BACF86914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78800" y="1568192"/>
            <a:ext cx="2819405" cy="3721615"/>
          </a:xfrm>
          <a:prstGeom prst="rect">
            <a:avLst/>
          </a:prstGeom>
        </p:spPr>
      </p:pic>
    </p:spTree>
    <p:extLst>
      <p:ext uri="{BB962C8B-B14F-4D97-AF65-F5344CB8AC3E}">
        <p14:creationId xmlns:p14="http://schemas.microsoft.com/office/powerpoint/2010/main" val="8171350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634-4623-4AEC-9D6A-7D636F0241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DD7326-8E47-45CA-B8A7-D14D7421CA3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3A1E24B8-466E-4295-B50D-D689F7E9A5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FD0B4B9-C154-419D-AB84-3B30C1406037}"/>
              </a:ext>
            </a:extLst>
          </p:cNvPr>
          <p:cNvSpPr>
            <a:spLocks noGrp="1"/>
          </p:cNvSpPr>
          <p:nvPr>
            <p:ph type="sldNum" sz="quarter" idx="12"/>
          </p:nvPr>
        </p:nvSpPr>
        <p:spPr/>
        <p:txBody>
          <a:bodyPr/>
          <a:lstStyle/>
          <a:p>
            <a:fld id="{BAA6B2A5-E06A-4B92-96F1-71D38C62F6A6}" type="slidenum">
              <a:rPr lang="en-GB" smtClean="0"/>
              <a:t>‹#›</a:t>
            </a:fld>
            <a:endParaRPr lang="en-GB" dirty="0"/>
          </a:p>
        </p:txBody>
      </p:sp>
    </p:spTree>
    <p:extLst>
      <p:ext uri="{BB962C8B-B14F-4D97-AF65-F5344CB8AC3E}">
        <p14:creationId xmlns:p14="http://schemas.microsoft.com/office/powerpoint/2010/main" val="35534431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634-4623-4AEC-9D6A-7D636F0241C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4DD7326-8E47-45CA-B8A7-D14D7421CA3A}"/>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4" name="Footer Placeholder 3">
            <a:extLst>
              <a:ext uri="{FF2B5EF4-FFF2-40B4-BE49-F238E27FC236}">
                <a16:creationId xmlns:a16="http://schemas.microsoft.com/office/drawing/2014/main" id="{3A1E24B8-466E-4295-B50D-D689F7E9A57D}"/>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FFD0B4B9-C154-419D-AB84-3B30C1406037}"/>
              </a:ext>
            </a:extLst>
          </p:cNvPr>
          <p:cNvSpPr>
            <a:spLocks noGrp="1"/>
          </p:cNvSpPr>
          <p:nvPr>
            <p:ph type="sldNum" sz="quarter" idx="12"/>
          </p:nvPr>
        </p:nvSpPr>
        <p:spPr/>
        <p:txBody>
          <a:bodyPr/>
          <a:lstStyle/>
          <a:p>
            <a:fld id="{BAA6B2A5-E06A-4B92-96F1-71D38C62F6A6}" type="slidenum">
              <a:rPr lang="en-GB" smtClean="0"/>
              <a:t>‹#›</a:t>
            </a:fld>
            <a:endParaRPr lang="en-GB" dirty="0"/>
          </a:p>
        </p:txBody>
      </p:sp>
      <p:pic>
        <p:nvPicPr>
          <p:cNvPr id="6" name="Picture 5">
            <a:extLst>
              <a:ext uri="{FF2B5EF4-FFF2-40B4-BE49-F238E27FC236}">
                <a16:creationId xmlns:a16="http://schemas.microsoft.com/office/drawing/2014/main" id="{1FE6ED07-3304-4D38-A2ED-2121B95A78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31753620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7274-B670-4171-A7FB-DFBB24AD4581}"/>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60402956-1882-426B-ACD9-9A7D3C8293E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71E465C-C2FB-42BF-8211-F1E61B768D10}"/>
              </a:ext>
            </a:extLst>
          </p:cNvPr>
          <p:cNvSpPr>
            <a:spLocks noGrp="1"/>
          </p:cNvSpPr>
          <p:nvPr>
            <p:ph type="sldNum" sz="quarter" idx="12"/>
          </p:nvPr>
        </p:nvSpPr>
        <p:spPr/>
        <p:txBody>
          <a:bodyPr/>
          <a:lstStyle/>
          <a:p>
            <a:fld id="{BAA6B2A5-E06A-4B92-96F1-71D38C62F6A6}" type="slidenum">
              <a:rPr lang="en-GB" smtClean="0"/>
              <a:t>‹#›</a:t>
            </a:fld>
            <a:endParaRPr lang="en-GB" dirty="0"/>
          </a:p>
        </p:txBody>
      </p:sp>
      <p:pic>
        <p:nvPicPr>
          <p:cNvPr id="5" name="Picture 4">
            <a:extLst>
              <a:ext uri="{FF2B5EF4-FFF2-40B4-BE49-F238E27FC236}">
                <a16:creationId xmlns:a16="http://schemas.microsoft.com/office/drawing/2014/main" id="{D5D7FB3A-E0C5-4F7C-829E-3510C7D71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9217052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7274-B670-4171-A7FB-DFBB24AD4581}"/>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60402956-1882-426B-ACD9-9A7D3C8293E2}"/>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4" name="Slide Number Placeholder 3">
            <a:extLst>
              <a:ext uri="{FF2B5EF4-FFF2-40B4-BE49-F238E27FC236}">
                <a16:creationId xmlns:a16="http://schemas.microsoft.com/office/drawing/2014/main" id="{971E465C-C2FB-42BF-8211-F1E61B768D10}"/>
              </a:ext>
            </a:extLst>
          </p:cNvPr>
          <p:cNvSpPr>
            <a:spLocks noGrp="1"/>
          </p:cNvSpPr>
          <p:nvPr>
            <p:ph type="sldNum" sz="quarter" idx="12"/>
          </p:nvPr>
        </p:nvSpPr>
        <p:spPr/>
        <p:txBody>
          <a:bodyPr/>
          <a:lstStyle/>
          <a:p>
            <a:fld id="{BAA6B2A5-E06A-4B92-96F1-71D38C62F6A6}" type="slidenum">
              <a:rPr lang="en-GB" smtClean="0"/>
              <a:t>‹#›</a:t>
            </a:fld>
            <a:endParaRPr lang="en-GB" dirty="0"/>
          </a:p>
        </p:txBody>
      </p:sp>
      <p:pic>
        <p:nvPicPr>
          <p:cNvPr id="6" name="Picture 5">
            <a:extLst>
              <a:ext uri="{FF2B5EF4-FFF2-40B4-BE49-F238E27FC236}">
                <a16:creationId xmlns:a16="http://schemas.microsoft.com/office/drawing/2014/main" id="{65D11001-B980-4098-81BD-AE8A4955B7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2695419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1176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endParaRPr lang="en-US" dirty="0"/>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994006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endParaRPr lang="en-US" dirty="0"/>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90871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199"/>
            <a:ext cx="5488190" cy="957595"/>
          </a:xfrm>
        </p:spPr>
        <p:txBody>
          <a:bodyPr anchor="b"/>
          <a:lstStyle>
            <a:lvl1pPr>
              <a:lnSpc>
                <a:spcPct val="80000"/>
              </a:lnSpc>
              <a:defRPr sz="4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0470FBF-6E8F-4815-9AAB-E80F2452F804}"/>
              </a:ext>
            </a:extLst>
          </p:cNvPr>
          <p:cNvSpPr>
            <a:spLocks noGrp="1"/>
          </p:cNvSpPr>
          <p:nvPr>
            <p:ph type="body" idx="1"/>
          </p:nvPr>
        </p:nvSpPr>
        <p:spPr>
          <a:xfrm>
            <a:off x="607810" y="3607200"/>
            <a:ext cx="5488190" cy="1500187"/>
          </a:xfrm>
        </p:spPr>
        <p:txBody>
          <a:bodyPr/>
          <a:lstStyle>
            <a:lvl1pPr marL="0" indent="0">
              <a:buNone/>
              <a:defRPr sz="2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63C8E-CA98-4CE5-8E28-77FCD280B4BA}"/>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8CB5FF0B-84E2-4514-B6C5-E7C030B65D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pic>
        <p:nvPicPr>
          <p:cNvPr id="11" name="Picture 10">
            <a:extLst>
              <a:ext uri="{FF2B5EF4-FFF2-40B4-BE49-F238E27FC236}">
                <a16:creationId xmlns:a16="http://schemas.microsoft.com/office/drawing/2014/main" id="{B17B86D3-FC59-4BC2-8241-EB262F92DF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8800" y="2126702"/>
            <a:ext cx="4967829" cy="3139180"/>
          </a:xfrm>
          <a:prstGeom prst="rect">
            <a:avLst/>
          </a:prstGeom>
        </p:spPr>
      </p:pic>
    </p:spTree>
    <p:extLst>
      <p:ext uri="{BB962C8B-B14F-4D97-AF65-F5344CB8AC3E}">
        <p14:creationId xmlns:p14="http://schemas.microsoft.com/office/powerpoint/2010/main" val="6060044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931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89435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362212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82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AF5EEA-9558-4337-9ACE-82229DCBB0CA}"/>
              </a:ext>
            </a:extLst>
          </p:cNvPr>
          <p:cNvSpPr>
            <a:spLocks noGrp="1"/>
          </p:cNvSpPr>
          <p:nvPr>
            <p:ph type="pic" sz="quarter" idx="13"/>
          </p:nvPr>
        </p:nvSpPr>
        <p:spPr>
          <a:xfrm>
            <a:off x="745416" y="2344738"/>
            <a:ext cx="2282825" cy="2282825"/>
          </a:xfrm>
          <a:prstGeom prst="rect">
            <a:avLst/>
          </a:prstGeom>
        </p:spPr>
        <p:txBody>
          <a:bodyPr/>
          <a:lstStyle/>
          <a:p>
            <a:endParaRPr lang="en-US"/>
          </a:p>
        </p:txBody>
      </p:sp>
      <p:sp>
        <p:nvSpPr>
          <p:cNvPr id="18" name="Picture Placeholder 2">
            <a:extLst>
              <a:ext uri="{FF2B5EF4-FFF2-40B4-BE49-F238E27FC236}">
                <a16:creationId xmlns:a16="http://schemas.microsoft.com/office/drawing/2014/main" id="{DAE68569-200F-4496-8516-177EB8F8155D}"/>
              </a:ext>
            </a:extLst>
          </p:cNvPr>
          <p:cNvSpPr>
            <a:spLocks noGrp="1"/>
          </p:cNvSpPr>
          <p:nvPr>
            <p:ph type="pic" sz="quarter" idx="14"/>
          </p:nvPr>
        </p:nvSpPr>
        <p:spPr>
          <a:xfrm>
            <a:off x="3549248" y="2344738"/>
            <a:ext cx="2282825" cy="2282825"/>
          </a:xfrm>
          <a:prstGeom prst="rect">
            <a:avLst/>
          </a:prstGeom>
        </p:spPr>
        <p:txBody>
          <a:bodyPr/>
          <a:lstStyle/>
          <a:p>
            <a:endParaRPr lang="en-US"/>
          </a:p>
        </p:txBody>
      </p:sp>
      <p:sp>
        <p:nvSpPr>
          <p:cNvPr id="19" name="Picture Placeholder 2">
            <a:extLst>
              <a:ext uri="{FF2B5EF4-FFF2-40B4-BE49-F238E27FC236}">
                <a16:creationId xmlns:a16="http://schemas.microsoft.com/office/drawing/2014/main" id="{6CE6DA7D-66DF-44A0-9B20-F19178877085}"/>
              </a:ext>
            </a:extLst>
          </p:cNvPr>
          <p:cNvSpPr>
            <a:spLocks noGrp="1"/>
          </p:cNvSpPr>
          <p:nvPr>
            <p:ph type="pic" sz="quarter" idx="15"/>
          </p:nvPr>
        </p:nvSpPr>
        <p:spPr>
          <a:xfrm>
            <a:off x="6356280" y="2344738"/>
            <a:ext cx="2282825" cy="2282825"/>
          </a:xfrm>
          <a:prstGeom prst="rect">
            <a:avLst/>
          </a:prstGeom>
        </p:spPr>
        <p:txBody>
          <a:bodyPr/>
          <a:lstStyle/>
          <a:p>
            <a:endParaRPr lang="en-US"/>
          </a:p>
        </p:txBody>
      </p:sp>
      <p:sp>
        <p:nvSpPr>
          <p:cNvPr id="21" name="Picture Placeholder 2">
            <a:extLst>
              <a:ext uri="{FF2B5EF4-FFF2-40B4-BE49-F238E27FC236}">
                <a16:creationId xmlns:a16="http://schemas.microsoft.com/office/drawing/2014/main" id="{F9B03A63-B294-4424-AB84-E53F617D2441}"/>
              </a:ext>
            </a:extLst>
          </p:cNvPr>
          <p:cNvSpPr>
            <a:spLocks noGrp="1"/>
          </p:cNvSpPr>
          <p:nvPr>
            <p:ph type="pic" sz="quarter" idx="16"/>
          </p:nvPr>
        </p:nvSpPr>
        <p:spPr>
          <a:xfrm>
            <a:off x="9162844" y="2344738"/>
            <a:ext cx="2282825" cy="2282825"/>
          </a:xfrm>
          <a:prstGeom prst="rect">
            <a:avLst/>
          </a:prstGeom>
        </p:spPr>
        <p:txBody>
          <a:bodyPr/>
          <a:lstStyle/>
          <a:p>
            <a:endParaRPr lang="en-US"/>
          </a:p>
        </p:txBody>
      </p:sp>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endParaRPr lang="en-US" dirty="0"/>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
        <p:nvSpPr>
          <p:cNvPr id="5" name="Text Placeholder 4">
            <a:extLst>
              <a:ext uri="{FF2B5EF4-FFF2-40B4-BE49-F238E27FC236}">
                <a16:creationId xmlns:a16="http://schemas.microsoft.com/office/drawing/2014/main" id="{B3968F17-3D00-4A59-95C4-695DAA366DC8}"/>
              </a:ext>
            </a:extLst>
          </p:cNvPr>
          <p:cNvSpPr>
            <a:spLocks noGrp="1"/>
          </p:cNvSpPr>
          <p:nvPr>
            <p:ph type="body" sz="quarter" idx="17" hasCustomPrompt="1"/>
          </p:nvPr>
        </p:nvSpPr>
        <p:spPr>
          <a:xfrm>
            <a:off x="742241" y="4754639"/>
            <a:ext cx="2286000" cy="274320"/>
          </a:xfrm>
          <a:prstGeom prst="rect">
            <a:avLst/>
          </a:prstGeom>
        </p:spPr>
        <p:txBody>
          <a:bodyPr tIns="0" bIns="0" anchor="ctr"/>
          <a:lstStyle>
            <a:lvl1pPr marL="0" indent="0" algn="ctr">
              <a:lnSpc>
                <a:spcPct val="100000"/>
              </a:lnSpc>
              <a:spcBef>
                <a:spcPts val="0"/>
              </a:spcBef>
              <a:buNone/>
              <a:defRPr spc="20" baseline="0">
                <a:solidFill>
                  <a:schemeClr val="accent2"/>
                </a:solidFill>
                <a:latin typeface="+mj-lt"/>
              </a:defRPr>
            </a:lvl1pPr>
          </a:lstStyle>
          <a:p>
            <a:pPr lvl="0"/>
            <a:r>
              <a:rPr lang="en-US" dirty="0"/>
              <a:t>Name</a:t>
            </a:r>
          </a:p>
        </p:txBody>
      </p:sp>
      <p:sp>
        <p:nvSpPr>
          <p:cNvPr id="7" name="Text Placeholder 6">
            <a:extLst>
              <a:ext uri="{FF2B5EF4-FFF2-40B4-BE49-F238E27FC236}">
                <a16:creationId xmlns:a16="http://schemas.microsoft.com/office/drawing/2014/main" id="{8B666FBB-EC09-4613-BF04-1F95A1E9FFF7}"/>
              </a:ext>
            </a:extLst>
          </p:cNvPr>
          <p:cNvSpPr>
            <a:spLocks noGrp="1"/>
          </p:cNvSpPr>
          <p:nvPr>
            <p:ph type="body" sz="quarter" idx="18" hasCustomPrompt="1"/>
          </p:nvPr>
        </p:nvSpPr>
        <p:spPr>
          <a:xfrm>
            <a:off x="742241" y="5019383"/>
            <a:ext cx="2286000" cy="274320"/>
          </a:xfrm>
          <a:prstGeom prst="rect">
            <a:avLst/>
          </a:prstGeom>
        </p:spPr>
        <p:txBody>
          <a:bodyPr tIns="0" bIns="0" anchor="ctr"/>
          <a:lstStyle>
            <a:lvl1pPr marL="0" indent="0" algn="ctr">
              <a:lnSpc>
                <a:spcPct val="100000"/>
              </a:lnSpc>
              <a:spcBef>
                <a:spcPts val="0"/>
              </a:spcBef>
              <a:buNone/>
              <a:defRPr sz="1600"/>
            </a:lvl1pPr>
          </a:lstStyle>
          <a:p>
            <a:pPr lvl="0"/>
            <a:r>
              <a:rPr lang="en-US" dirty="0"/>
              <a:t>Title</a:t>
            </a:r>
          </a:p>
        </p:txBody>
      </p:sp>
      <p:sp>
        <p:nvSpPr>
          <p:cNvPr id="26" name="Text Placeholder 4">
            <a:extLst>
              <a:ext uri="{FF2B5EF4-FFF2-40B4-BE49-F238E27FC236}">
                <a16:creationId xmlns:a16="http://schemas.microsoft.com/office/drawing/2014/main" id="{FA367274-8BFD-4628-AACC-D5FCC889504C}"/>
              </a:ext>
            </a:extLst>
          </p:cNvPr>
          <p:cNvSpPr>
            <a:spLocks noGrp="1"/>
          </p:cNvSpPr>
          <p:nvPr>
            <p:ph type="body" sz="quarter" idx="19" hasCustomPrompt="1"/>
          </p:nvPr>
        </p:nvSpPr>
        <p:spPr>
          <a:xfrm>
            <a:off x="3546073" y="4754639"/>
            <a:ext cx="2286000" cy="274320"/>
          </a:xfrm>
          <a:prstGeom prst="rect">
            <a:avLst/>
          </a:prstGeom>
        </p:spPr>
        <p:txBody>
          <a:bodyPr tIns="0" bIns="0" anchor="ctr"/>
          <a:lstStyle>
            <a:lvl1pPr marL="0" indent="0" algn="ctr">
              <a:lnSpc>
                <a:spcPct val="100000"/>
              </a:lnSpc>
              <a:spcBef>
                <a:spcPts val="0"/>
              </a:spcBef>
              <a:buNone/>
              <a:defRPr spc="20" baseline="0">
                <a:solidFill>
                  <a:schemeClr val="accent2"/>
                </a:solidFill>
                <a:latin typeface="+mj-lt"/>
              </a:defRPr>
            </a:lvl1pPr>
          </a:lstStyle>
          <a:p>
            <a:pPr lvl="0"/>
            <a:r>
              <a:rPr lang="en-US" dirty="0"/>
              <a:t>Name</a:t>
            </a:r>
          </a:p>
        </p:txBody>
      </p:sp>
      <p:sp>
        <p:nvSpPr>
          <p:cNvPr id="27" name="Text Placeholder 6">
            <a:extLst>
              <a:ext uri="{FF2B5EF4-FFF2-40B4-BE49-F238E27FC236}">
                <a16:creationId xmlns:a16="http://schemas.microsoft.com/office/drawing/2014/main" id="{0F53FD74-D51F-4D15-97FE-05D5849AD3FE}"/>
              </a:ext>
            </a:extLst>
          </p:cNvPr>
          <p:cNvSpPr>
            <a:spLocks noGrp="1"/>
          </p:cNvSpPr>
          <p:nvPr>
            <p:ph type="body" sz="quarter" idx="20" hasCustomPrompt="1"/>
          </p:nvPr>
        </p:nvSpPr>
        <p:spPr>
          <a:xfrm>
            <a:off x="3546073" y="5019383"/>
            <a:ext cx="2286000" cy="274320"/>
          </a:xfrm>
          <a:prstGeom prst="rect">
            <a:avLst/>
          </a:prstGeom>
        </p:spPr>
        <p:txBody>
          <a:bodyPr tIns="0" bIns="0" anchor="ctr"/>
          <a:lstStyle>
            <a:lvl1pPr marL="0" indent="0" algn="ctr">
              <a:lnSpc>
                <a:spcPct val="100000"/>
              </a:lnSpc>
              <a:spcBef>
                <a:spcPts val="0"/>
              </a:spcBef>
              <a:buNone/>
              <a:defRPr sz="1600"/>
            </a:lvl1pPr>
          </a:lstStyle>
          <a:p>
            <a:pPr lvl="0"/>
            <a:r>
              <a:rPr lang="en-US" dirty="0"/>
              <a:t>Title</a:t>
            </a:r>
          </a:p>
        </p:txBody>
      </p:sp>
      <p:sp>
        <p:nvSpPr>
          <p:cNvPr id="28" name="Text Placeholder 4">
            <a:extLst>
              <a:ext uri="{FF2B5EF4-FFF2-40B4-BE49-F238E27FC236}">
                <a16:creationId xmlns:a16="http://schemas.microsoft.com/office/drawing/2014/main" id="{2C996FF5-8A4C-47AF-9B6E-D9A2D19DD779}"/>
              </a:ext>
            </a:extLst>
          </p:cNvPr>
          <p:cNvSpPr>
            <a:spLocks noGrp="1"/>
          </p:cNvSpPr>
          <p:nvPr>
            <p:ph type="body" sz="quarter" idx="21" hasCustomPrompt="1"/>
          </p:nvPr>
        </p:nvSpPr>
        <p:spPr>
          <a:xfrm>
            <a:off x="6356280" y="4754639"/>
            <a:ext cx="2286000" cy="274320"/>
          </a:xfrm>
          <a:prstGeom prst="rect">
            <a:avLst/>
          </a:prstGeom>
        </p:spPr>
        <p:txBody>
          <a:bodyPr tIns="0" bIns="0" anchor="ctr"/>
          <a:lstStyle>
            <a:lvl1pPr marL="0" indent="0" algn="ctr">
              <a:lnSpc>
                <a:spcPct val="100000"/>
              </a:lnSpc>
              <a:spcBef>
                <a:spcPts val="0"/>
              </a:spcBef>
              <a:buNone/>
              <a:defRPr spc="20" baseline="0">
                <a:solidFill>
                  <a:schemeClr val="accent2"/>
                </a:solidFill>
                <a:latin typeface="+mj-lt"/>
              </a:defRPr>
            </a:lvl1pPr>
          </a:lstStyle>
          <a:p>
            <a:pPr lvl="0"/>
            <a:r>
              <a:rPr lang="en-US" dirty="0"/>
              <a:t>Name</a:t>
            </a:r>
          </a:p>
        </p:txBody>
      </p:sp>
      <p:sp>
        <p:nvSpPr>
          <p:cNvPr id="29" name="Text Placeholder 6">
            <a:extLst>
              <a:ext uri="{FF2B5EF4-FFF2-40B4-BE49-F238E27FC236}">
                <a16:creationId xmlns:a16="http://schemas.microsoft.com/office/drawing/2014/main" id="{B16CF8D2-C0B4-4B68-BEB6-7230A80EC55A}"/>
              </a:ext>
            </a:extLst>
          </p:cNvPr>
          <p:cNvSpPr>
            <a:spLocks noGrp="1"/>
          </p:cNvSpPr>
          <p:nvPr>
            <p:ph type="body" sz="quarter" idx="22" hasCustomPrompt="1"/>
          </p:nvPr>
        </p:nvSpPr>
        <p:spPr>
          <a:xfrm>
            <a:off x="6356280" y="5019383"/>
            <a:ext cx="2286000" cy="274320"/>
          </a:xfrm>
          <a:prstGeom prst="rect">
            <a:avLst/>
          </a:prstGeom>
        </p:spPr>
        <p:txBody>
          <a:bodyPr tIns="0" bIns="0" anchor="ctr"/>
          <a:lstStyle>
            <a:lvl1pPr marL="0" indent="0" algn="ctr">
              <a:lnSpc>
                <a:spcPct val="100000"/>
              </a:lnSpc>
              <a:spcBef>
                <a:spcPts val="0"/>
              </a:spcBef>
              <a:buNone/>
              <a:defRPr sz="1600"/>
            </a:lvl1pPr>
          </a:lstStyle>
          <a:p>
            <a:pPr lvl="0"/>
            <a:r>
              <a:rPr lang="en-US" dirty="0"/>
              <a:t>Title</a:t>
            </a:r>
          </a:p>
        </p:txBody>
      </p:sp>
      <p:sp>
        <p:nvSpPr>
          <p:cNvPr id="30" name="Text Placeholder 4">
            <a:extLst>
              <a:ext uri="{FF2B5EF4-FFF2-40B4-BE49-F238E27FC236}">
                <a16:creationId xmlns:a16="http://schemas.microsoft.com/office/drawing/2014/main" id="{B1B2FC69-D08F-4E9E-AFEA-4E3B5DB6E980}"/>
              </a:ext>
            </a:extLst>
          </p:cNvPr>
          <p:cNvSpPr>
            <a:spLocks noGrp="1"/>
          </p:cNvSpPr>
          <p:nvPr>
            <p:ph type="body" sz="quarter" idx="23" hasCustomPrompt="1"/>
          </p:nvPr>
        </p:nvSpPr>
        <p:spPr>
          <a:xfrm>
            <a:off x="9162844" y="4754639"/>
            <a:ext cx="2286000" cy="274320"/>
          </a:xfrm>
          <a:prstGeom prst="rect">
            <a:avLst/>
          </a:prstGeom>
        </p:spPr>
        <p:txBody>
          <a:bodyPr tIns="0" bIns="0" anchor="ctr"/>
          <a:lstStyle>
            <a:lvl1pPr marL="0" indent="0" algn="ctr">
              <a:lnSpc>
                <a:spcPct val="100000"/>
              </a:lnSpc>
              <a:spcBef>
                <a:spcPts val="0"/>
              </a:spcBef>
              <a:buNone/>
              <a:defRPr spc="20" baseline="0">
                <a:solidFill>
                  <a:schemeClr val="accent2"/>
                </a:solidFill>
                <a:latin typeface="+mj-lt"/>
              </a:defRPr>
            </a:lvl1pPr>
          </a:lstStyle>
          <a:p>
            <a:pPr lvl="0"/>
            <a:r>
              <a:rPr lang="en-US" dirty="0"/>
              <a:t>Name</a:t>
            </a:r>
          </a:p>
        </p:txBody>
      </p:sp>
      <p:sp>
        <p:nvSpPr>
          <p:cNvPr id="31" name="Text Placeholder 6">
            <a:extLst>
              <a:ext uri="{FF2B5EF4-FFF2-40B4-BE49-F238E27FC236}">
                <a16:creationId xmlns:a16="http://schemas.microsoft.com/office/drawing/2014/main" id="{890B62CE-EE02-4DC8-BCE6-C3A43801CAA6}"/>
              </a:ext>
            </a:extLst>
          </p:cNvPr>
          <p:cNvSpPr>
            <a:spLocks noGrp="1"/>
          </p:cNvSpPr>
          <p:nvPr>
            <p:ph type="body" sz="quarter" idx="24" hasCustomPrompt="1"/>
          </p:nvPr>
        </p:nvSpPr>
        <p:spPr>
          <a:xfrm>
            <a:off x="9162844" y="5019383"/>
            <a:ext cx="2286000" cy="274320"/>
          </a:xfrm>
          <a:prstGeom prst="rect">
            <a:avLst/>
          </a:prstGeom>
        </p:spPr>
        <p:txBody>
          <a:bodyPr tIns="0" bIns="0" anchor="ctr"/>
          <a:lstStyle>
            <a:lvl1pPr marL="0" indent="0" algn="ctr">
              <a:lnSpc>
                <a:spcPct val="100000"/>
              </a:lnSpc>
              <a:spcBef>
                <a:spcPts val="0"/>
              </a:spcBef>
              <a:buNone/>
              <a:defRPr sz="1600"/>
            </a:lvl1pPr>
          </a:lstStyle>
          <a:p>
            <a:pPr lvl="0"/>
            <a:r>
              <a:rPr lang="en-US" dirty="0"/>
              <a:t>Title</a:t>
            </a:r>
          </a:p>
        </p:txBody>
      </p:sp>
    </p:spTree>
    <p:extLst>
      <p:ext uri="{BB962C8B-B14F-4D97-AF65-F5344CB8AC3E}">
        <p14:creationId xmlns:p14="http://schemas.microsoft.com/office/powerpoint/2010/main" val="2057721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2953117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2536"/>
            <a:ext cx="5094288" cy="530352"/>
          </a:xfrm>
          <a:prstGeom prst="rect">
            <a:avLst/>
          </a:prstGeom>
        </p:spPr>
        <p:txBody>
          <a:bodyPr/>
          <a:lstStyle>
            <a:lvl1pPr marL="0" indent="0">
              <a:buNone/>
              <a:defRPr b="1" baseline="0">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2536"/>
            <a:ext cx="5094288" cy="530352"/>
          </a:xfrm>
          <a:prstGeom prst="rect">
            <a:avLst/>
          </a:prstGeom>
        </p:spPr>
        <p:txBody>
          <a:bodyPr/>
          <a:lstStyle>
            <a:lvl1pPr marL="0" indent="0">
              <a:buNone/>
              <a:defRPr b="1" baseline="0">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4377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2536"/>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2536"/>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2536"/>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763548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endParaRPr lang="en-US" dirty="0"/>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3921313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15387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199"/>
            <a:ext cx="5488190" cy="957591"/>
          </a:xfrm>
        </p:spPr>
        <p:txBody>
          <a:bodyPr anchor="b"/>
          <a:lstStyle>
            <a:lvl1pPr>
              <a:lnSpc>
                <a:spcPct val="80000"/>
              </a:lnSpc>
              <a:defRPr sz="4000">
                <a:solidFill>
                  <a:schemeClr val="accent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0470FBF-6E8F-4815-9AAB-E80F2452F804}"/>
              </a:ext>
            </a:extLst>
          </p:cNvPr>
          <p:cNvSpPr>
            <a:spLocks noGrp="1"/>
          </p:cNvSpPr>
          <p:nvPr>
            <p:ph type="body" idx="1"/>
          </p:nvPr>
        </p:nvSpPr>
        <p:spPr>
          <a:xfrm>
            <a:off x="607810" y="3607200"/>
            <a:ext cx="5488190" cy="1500187"/>
          </a:xfrm>
        </p:spPr>
        <p:txBody>
          <a:bodyPr/>
          <a:lstStyle>
            <a:lvl1pPr marL="0" indent="0">
              <a:buNone/>
              <a:defRPr sz="21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63C8E-CA98-4CE5-8E28-77FCD280B4BA}"/>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5" name="Footer Placeholder 4">
            <a:extLst>
              <a:ext uri="{FF2B5EF4-FFF2-40B4-BE49-F238E27FC236}">
                <a16:creationId xmlns:a16="http://schemas.microsoft.com/office/drawing/2014/main" id="{8CB5FF0B-84E2-4514-B6C5-E7C030B65DE9}"/>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pic>
        <p:nvPicPr>
          <p:cNvPr id="11" name="Picture 10">
            <a:extLst>
              <a:ext uri="{FF2B5EF4-FFF2-40B4-BE49-F238E27FC236}">
                <a16:creationId xmlns:a16="http://schemas.microsoft.com/office/drawing/2014/main" id="{B17B86D3-FC59-4BC2-8241-EB262F92DF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38800" y="2126702"/>
            <a:ext cx="4967829" cy="3139179"/>
          </a:xfrm>
          <a:prstGeom prst="rect">
            <a:avLst/>
          </a:prstGeom>
        </p:spPr>
      </p:pic>
    </p:spTree>
    <p:extLst>
      <p:ext uri="{BB962C8B-B14F-4D97-AF65-F5344CB8AC3E}">
        <p14:creationId xmlns:p14="http://schemas.microsoft.com/office/powerpoint/2010/main" val="4296555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200"/>
            <a:ext cx="5488190" cy="892800"/>
          </a:xfrm>
        </p:spPr>
        <p:txBody>
          <a:bodyPr anchor="b"/>
          <a:lstStyle>
            <a:lvl1pPr>
              <a:lnSpc>
                <a:spcPct val="80000"/>
              </a:lnSpc>
              <a:defRPr sz="4000">
                <a:solidFill>
                  <a:schemeClr val="accent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dirty="0"/>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
        <p:nvSpPr>
          <p:cNvPr id="10" name="Text Placeholder 9">
            <a:extLst>
              <a:ext uri="{FF2B5EF4-FFF2-40B4-BE49-F238E27FC236}">
                <a16:creationId xmlns:a16="http://schemas.microsoft.com/office/drawing/2014/main" id="{32543501-4126-4B2D-A295-DFE433C84567}"/>
              </a:ext>
            </a:extLst>
          </p:cNvPr>
          <p:cNvSpPr>
            <a:spLocks noGrp="1"/>
          </p:cNvSpPr>
          <p:nvPr>
            <p:ph type="body" sz="quarter" idx="13" hasCustomPrompt="1"/>
          </p:nvPr>
        </p:nvSpPr>
        <p:spPr>
          <a:xfrm>
            <a:off x="607809" y="6443392"/>
            <a:ext cx="5488191" cy="205200"/>
          </a:xfrm>
        </p:spPr>
        <p:txBody>
          <a:bodyPr anchor="ctr"/>
          <a:lstStyle>
            <a:lvl1pPr>
              <a:defRPr sz="1100"/>
            </a:lvl1pPr>
            <a:lvl2pPr>
              <a:defRPr sz="1100"/>
            </a:lvl2pPr>
            <a:lvl3pPr>
              <a:defRPr sz="1100"/>
            </a:lvl3pPr>
            <a:lvl4pPr>
              <a:defRPr sz="1100"/>
            </a:lvl4pPr>
            <a:lvl5pPr>
              <a:defRPr sz="1100"/>
            </a:lvl5pPr>
          </a:lstStyle>
          <a:p>
            <a:pPr lvl="0"/>
            <a:r>
              <a:rPr lang="en-US" dirty="0"/>
              <a:t>Image source here</a:t>
            </a:r>
            <a:endParaRPr lang="en-GB" dirty="0"/>
          </a:p>
        </p:txBody>
      </p:sp>
    </p:spTree>
    <p:extLst>
      <p:ext uri="{BB962C8B-B14F-4D97-AF65-F5344CB8AC3E}">
        <p14:creationId xmlns:p14="http://schemas.microsoft.com/office/powerpoint/2010/main" val="37747338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is Is Our Gam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EF87BF-6EC4-4D27-B6EE-28FCCE68B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905" y="799200"/>
            <a:ext cx="2996190" cy="1801372"/>
          </a:xfrm>
          <a:prstGeom prst="rect">
            <a:avLst/>
          </a:prstGeom>
        </p:spPr>
      </p:pic>
    </p:spTree>
    <p:extLst>
      <p:ext uri="{BB962C8B-B14F-4D97-AF65-F5344CB8AC3E}">
        <p14:creationId xmlns:p14="http://schemas.microsoft.com/office/powerpoint/2010/main" val="24877489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is Is Our Game alternativ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EF87BF-6EC4-4D27-B6EE-28FCCE68B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623" y="4599428"/>
            <a:ext cx="2996190" cy="1801372"/>
          </a:xfrm>
          <a:prstGeom prst="rect">
            <a:avLst/>
          </a:prstGeom>
        </p:spPr>
      </p:pic>
    </p:spTree>
    <p:extLst>
      <p:ext uri="{BB962C8B-B14F-4D97-AF65-F5344CB8AC3E}">
        <p14:creationId xmlns:p14="http://schemas.microsoft.com/office/powerpoint/2010/main" val="39484661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dirty="0"/>
          </a:p>
        </p:txBody>
      </p:sp>
    </p:spTree>
    <p:extLst>
      <p:ext uri="{BB962C8B-B14F-4D97-AF65-F5344CB8AC3E}">
        <p14:creationId xmlns:p14="http://schemas.microsoft.com/office/powerpoint/2010/main" val="1776486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dirty="0"/>
          </a:p>
        </p:txBody>
      </p:sp>
      <p:pic>
        <p:nvPicPr>
          <p:cNvPr id="7" name="Picture 6">
            <a:extLst>
              <a:ext uri="{FF2B5EF4-FFF2-40B4-BE49-F238E27FC236}">
                <a16:creationId xmlns:a16="http://schemas.microsoft.com/office/drawing/2014/main" id="{43234B4E-C349-411B-9F24-C50EC17B2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9952460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307D6-B53D-44AC-BD15-1C16BB1FC570}"/>
              </a:ext>
            </a:extLst>
          </p:cNvPr>
          <p:cNvSpPr>
            <a:spLocks noGrp="1"/>
          </p:cNvSpPr>
          <p:nvPr>
            <p:ph type="title"/>
          </p:nvPr>
        </p:nvSpPr>
        <p:spPr>
          <a:xfrm>
            <a:off x="612775" y="460375"/>
            <a:ext cx="9733800" cy="792069"/>
          </a:xfrm>
          <a:prstGeom prst="rect">
            <a:avLst/>
          </a:prstGeom>
        </p:spPr>
        <p:txBody>
          <a:bodyPr vert="horz" lIns="0" tIns="0" rIns="0" bIns="0" rtlCol="0" anchor="b">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61A15A6-254A-4C84-A5F0-28E6B06C007D}"/>
              </a:ext>
            </a:extLst>
          </p:cNvPr>
          <p:cNvSpPr>
            <a:spLocks noGrp="1"/>
          </p:cNvSpPr>
          <p:nvPr>
            <p:ph type="body" idx="1"/>
          </p:nvPr>
        </p:nvSpPr>
        <p:spPr>
          <a:xfrm>
            <a:off x="612775" y="1808162"/>
            <a:ext cx="10964921" cy="4589361"/>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7E5533B-40A9-4ED2-8B7A-D8079EB1F0E2}"/>
              </a:ext>
            </a:extLst>
          </p:cNvPr>
          <p:cNvSpPr>
            <a:spLocks noGrp="1"/>
          </p:cNvSpPr>
          <p:nvPr>
            <p:ph type="dt" sz="half" idx="2"/>
          </p:nvPr>
        </p:nvSpPr>
        <p:spPr>
          <a:xfrm>
            <a:off x="8197735" y="6444001"/>
            <a:ext cx="2743200" cy="205200"/>
          </a:xfrm>
          <a:prstGeom prst="rect">
            <a:avLst/>
          </a:prstGeom>
        </p:spPr>
        <p:txBody>
          <a:bodyPr vert="horz" lIns="0" tIns="0" rIns="0" bIns="0" rtlCol="0" anchor="t">
            <a:noAutofit/>
          </a:bodyPr>
          <a:lstStyle>
            <a:lvl1pPr algn="l">
              <a:defRPr sz="1200">
                <a:solidFill>
                  <a:schemeClr val="bg1"/>
                </a:solidFill>
                <a:latin typeface="+mj-lt"/>
              </a:defRPr>
            </a:lvl1pPr>
          </a:lstStyle>
          <a:p>
            <a:endParaRPr lang="en-GB" dirty="0"/>
          </a:p>
        </p:txBody>
      </p:sp>
      <p:sp>
        <p:nvSpPr>
          <p:cNvPr id="5" name="Footer Placeholder 4">
            <a:extLst>
              <a:ext uri="{FF2B5EF4-FFF2-40B4-BE49-F238E27FC236}">
                <a16:creationId xmlns:a16="http://schemas.microsoft.com/office/drawing/2014/main" id="{6570D012-DF5A-46CA-92C8-D2888C5CBEA8}"/>
              </a:ext>
            </a:extLst>
          </p:cNvPr>
          <p:cNvSpPr>
            <a:spLocks noGrp="1"/>
          </p:cNvSpPr>
          <p:nvPr>
            <p:ph type="ftr" sz="quarter" idx="3"/>
          </p:nvPr>
        </p:nvSpPr>
        <p:spPr>
          <a:xfrm>
            <a:off x="612775" y="6444001"/>
            <a:ext cx="4114800" cy="205200"/>
          </a:xfrm>
          <a:prstGeom prst="rect">
            <a:avLst/>
          </a:prstGeom>
        </p:spPr>
        <p:txBody>
          <a:bodyPr vert="horz" lIns="0" tIns="0" rIns="0" bIns="0" rtlCol="0" anchor="t">
            <a:noAutofit/>
          </a:bodyPr>
          <a:lstStyle>
            <a:lvl1pPr algn="l">
              <a:defRPr sz="1200">
                <a:solidFill>
                  <a:schemeClr val="bg1"/>
                </a:solidFill>
                <a:latin typeface="+mj-lt"/>
              </a:defRPr>
            </a:lvl1pPr>
          </a:lstStyle>
          <a:p>
            <a:endParaRPr lang="en-GB" dirty="0"/>
          </a:p>
        </p:txBody>
      </p:sp>
      <p:sp>
        <p:nvSpPr>
          <p:cNvPr id="6" name="Slide Number Placeholder 5">
            <a:extLst>
              <a:ext uri="{FF2B5EF4-FFF2-40B4-BE49-F238E27FC236}">
                <a16:creationId xmlns:a16="http://schemas.microsoft.com/office/drawing/2014/main" id="{F828FCB7-9571-45AE-B7E1-2EAEE6E63C7E}"/>
              </a:ext>
            </a:extLst>
          </p:cNvPr>
          <p:cNvSpPr>
            <a:spLocks noGrp="1"/>
          </p:cNvSpPr>
          <p:nvPr>
            <p:ph type="sldNum" sz="quarter" idx="4"/>
          </p:nvPr>
        </p:nvSpPr>
        <p:spPr>
          <a:xfrm>
            <a:off x="11590800" y="6444000"/>
            <a:ext cx="601200" cy="205200"/>
          </a:xfrm>
          <a:custGeom>
            <a:avLst/>
            <a:gdLst>
              <a:gd name="connsiteX0" fmla="*/ 0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0 w 601200"/>
              <a:gd name="connsiteY4" fmla="*/ 0 h 205200"/>
              <a:gd name="connsiteX0" fmla="*/ 173220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173220 w 601200"/>
              <a:gd name="connsiteY4" fmla="*/ 0 h 205200"/>
              <a:gd name="connsiteX0" fmla="*/ 193207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193207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 name="connsiteX0" fmla="*/ 203511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3511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00" h="205200">
                <a:moveTo>
                  <a:pt x="208662" y="0"/>
                </a:moveTo>
                <a:lnTo>
                  <a:pt x="601200" y="0"/>
                </a:lnTo>
                <a:lnTo>
                  <a:pt x="601200" y="205200"/>
                </a:lnTo>
                <a:lnTo>
                  <a:pt x="0" y="205200"/>
                </a:lnTo>
                <a:lnTo>
                  <a:pt x="208662" y="0"/>
                </a:lnTo>
                <a:close/>
              </a:path>
            </a:pathLst>
          </a:custGeom>
          <a:solidFill>
            <a:schemeClr val="accent2"/>
          </a:solidFill>
        </p:spPr>
        <p:txBody>
          <a:bodyPr vert="horz" lIns="216000" tIns="0" rIns="0" bIns="0" rtlCol="0" anchor="ctr">
            <a:noAutofit/>
          </a:bodyPr>
          <a:lstStyle>
            <a:lvl1pPr algn="l">
              <a:defRPr sz="1200">
                <a:solidFill>
                  <a:schemeClr val="bg1"/>
                </a:solidFill>
                <a:latin typeface="+mj-lt"/>
              </a:defRPr>
            </a:lvl1pPr>
          </a:lstStyle>
          <a:p>
            <a:fld id="{BAA6B2A5-E06A-4B92-96F1-71D38C62F6A6}" type="slidenum">
              <a:rPr lang="en-GB" smtClean="0"/>
              <a:pPr/>
              <a:t>‹#›</a:t>
            </a:fld>
            <a:endParaRPr lang="en-GB" dirty="0"/>
          </a:p>
        </p:txBody>
      </p:sp>
      <p:cxnSp>
        <p:nvCxnSpPr>
          <p:cNvPr id="9" name="Straight Connector 8">
            <a:extLst>
              <a:ext uri="{FF2B5EF4-FFF2-40B4-BE49-F238E27FC236}">
                <a16:creationId xmlns:a16="http://schemas.microsoft.com/office/drawing/2014/main" id="{88B09345-C3D7-4B34-AC56-756ACA19516D}"/>
              </a:ext>
            </a:extLst>
          </p:cNvPr>
          <p:cNvCxnSpPr/>
          <p:nvPr userDrawn="1"/>
        </p:nvCxnSpPr>
        <p:spPr>
          <a:xfrm>
            <a:off x="612775" y="13788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03A88D-7159-403E-A47D-600B27A6BD3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42173952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3" r:id="rId4"/>
    <p:sldLayoutId id="2147483661" r:id="rId5"/>
    <p:sldLayoutId id="2147483674" r:id="rId6"/>
    <p:sldLayoutId id="2147483675" r:id="rId7"/>
    <p:sldLayoutId id="2147483650" r:id="rId8"/>
    <p:sldLayoutId id="2147483664" r:id="rId9"/>
    <p:sldLayoutId id="2147483652" r:id="rId10"/>
    <p:sldLayoutId id="2147483665" r:id="rId11"/>
    <p:sldLayoutId id="2147483656" r:id="rId12"/>
    <p:sldLayoutId id="2147483666" r:id="rId13"/>
    <p:sldLayoutId id="2147483657" r:id="rId14"/>
    <p:sldLayoutId id="2147483667" r:id="rId15"/>
    <p:sldLayoutId id="2147483658" r:id="rId16"/>
    <p:sldLayoutId id="2147483668" r:id="rId17"/>
    <p:sldLayoutId id="2147483659" r:id="rId18"/>
    <p:sldLayoutId id="2147483669" r:id="rId19"/>
    <p:sldLayoutId id="2147483670" r:id="rId20"/>
    <p:sldLayoutId id="2147483660" r:id="rId21"/>
    <p:sldLayoutId id="2147483671" r:id="rId22"/>
    <p:sldLayoutId id="2147483654" r:id="rId23"/>
    <p:sldLayoutId id="2147483672" r:id="rId24"/>
    <p:sldLayoutId id="2147483655" r:id="rId25"/>
    <p:sldLayoutId id="2147483673" r:id="rId26"/>
  </p:sldLayoutIdLst>
  <p:transition>
    <p:fade/>
  </p:transition>
  <p:hf hdr="0" ftr="0" dt="0"/>
  <p:txStyles>
    <p:titleStyle>
      <a:lvl1pPr algn="l" defTabSz="914400" rtl="0" eaLnBrk="1" latinLnBrk="0" hangingPunct="1">
        <a:lnSpc>
          <a:spcPct val="80000"/>
        </a:lnSpc>
        <a:spcBef>
          <a:spcPct val="0"/>
        </a:spcBef>
        <a:buNone/>
        <a:defRPr sz="3000"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bg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bg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5ACBF0"/>
          </p15:clr>
        </p15:guide>
        <p15:guide id="2" pos="3840" userDrawn="1">
          <p15:clr>
            <a:srgbClr val="5ACBF0"/>
          </p15:clr>
        </p15:guide>
        <p15:guide id="3" pos="386" userDrawn="1">
          <p15:clr>
            <a:srgbClr val="5ACBF0"/>
          </p15:clr>
        </p15:guide>
        <p15:guide id="4" pos="7295" userDrawn="1">
          <p15:clr>
            <a:srgbClr val="5ACBF0"/>
          </p15:clr>
        </p15:guide>
        <p15:guide id="5" orient="horz" pos="290" userDrawn="1">
          <p15:clr>
            <a:srgbClr val="5ACBF0"/>
          </p15:clr>
        </p15:guide>
        <p15:guide id="6" orient="horz" pos="1139" userDrawn="1">
          <p15:clr>
            <a:srgbClr val="5ACBF0"/>
          </p15:clr>
        </p15:guide>
        <p15:guide id="7" orient="horz" pos="403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8821587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community.wru.wales/governance/policy-and-integrity/discipline/" TargetMode="External"/><Relationship Id="rId2" Type="http://schemas.openxmlformats.org/officeDocument/2006/relationships/hyperlink" Target="mailto:integrity@wru.wales" TargetMode="Externa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ctrTitle"/>
          </p:nvPr>
        </p:nvSpPr>
        <p:spPr/>
        <p:txBody>
          <a:bodyPr/>
          <a:lstStyle/>
          <a:p>
            <a:r>
              <a:rPr lang="en-GB" b="1" dirty="0">
                <a:latin typeface="Univers Condensed" panose="020B0506020202050204" pitchFamily="34" charset="0"/>
              </a:rPr>
              <a:t>Equality Diversity and Inclusion (EDI) at WRU</a:t>
            </a:r>
          </a:p>
        </p:txBody>
      </p:sp>
    </p:spTree>
    <p:extLst>
      <p:ext uri="{BB962C8B-B14F-4D97-AF65-F5344CB8AC3E}">
        <p14:creationId xmlns:p14="http://schemas.microsoft.com/office/powerpoint/2010/main" val="13755208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41763-A806-F6C3-CB64-6426D9C81AD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D0B3731-2670-5CC4-B563-B032316C9D56}"/>
              </a:ext>
            </a:extLst>
          </p:cNvPr>
          <p:cNvSpPr>
            <a:spLocks noGrp="1"/>
          </p:cNvSpPr>
          <p:nvPr>
            <p:ph type="sldNum" sz="quarter" idx="12"/>
          </p:nvPr>
        </p:nvSpPr>
        <p:spPr/>
        <p:txBody>
          <a:bodyPr/>
          <a:lstStyle/>
          <a:p>
            <a:fld id="{E30AF5A0-43BB-4336-8627-9123B9144D80}" type="slidenum">
              <a:rPr lang="en-US" smtClean="0"/>
              <a:t>10</a:t>
            </a:fld>
            <a:endParaRPr lang="en-US"/>
          </a:p>
        </p:txBody>
      </p:sp>
      <p:pic>
        <p:nvPicPr>
          <p:cNvPr id="7" name="Picture Placeholder 6" descr="A person standing in front of a group of kids in a gym&#10;&#10;Description automatically generated with low confidence">
            <a:extLst>
              <a:ext uri="{FF2B5EF4-FFF2-40B4-BE49-F238E27FC236}">
                <a16:creationId xmlns:a16="http://schemas.microsoft.com/office/drawing/2014/main" id="{89817D6F-D77B-99B0-6019-5A5FF4B9B495}"/>
              </a:ext>
            </a:extLst>
          </p:cNvPr>
          <p:cNvPicPr>
            <a:picLocks noChangeAspect="1"/>
          </p:cNvPicPr>
          <p:nvPr/>
        </p:nvPicPr>
        <p:blipFill>
          <a:blip r:embed="rId2">
            <a:extLst>
              <a:ext uri="{28A0092B-C50C-407E-A947-70E740481C1C}">
                <a14:useLocalDpi xmlns:a14="http://schemas.microsoft.com/office/drawing/2010/main" val="0"/>
              </a:ext>
            </a:extLst>
          </a:blip>
          <a:srcRect l="20404" r="20404"/>
          <a:stretch>
            <a:fillRect/>
          </a:stretch>
        </p:blipFill>
        <p:spPr>
          <a:xfrm>
            <a:off x="490847" y="730422"/>
            <a:ext cx="4602348" cy="5177642"/>
          </a:xfrm>
          <a:prstGeom prst="rect">
            <a:avLst/>
          </a:prstGeom>
          <a:solidFill>
            <a:sysClr val="window" lastClr="FFFFFF">
              <a:lumMod val="85000"/>
            </a:sysClr>
          </a:solidFill>
        </p:spPr>
      </p:pic>
      <p:sp>
        <p:nvSpPr>
          <p:cNvPr id="3" name="Title 1">
            <a:extLst>
              <a:ext uri="{FF2B5EF4-FFF2-40B4-BE49-F238E27FC236}">
                <a16:creationId xmlns:a16="http://schemas.microsoft.com/office/drawing/2014/main" id="{630549B8-3092-527E-FD45-D19892F66827}"/>
              </a:ext>
            </a:extLst>
          </p:cNvPr>
          <p:cNvSpPr>
            <a:spLocks noGrp="1"/>
          </p:cNvSpPr>
          <p:nvPr>
            <p:ph type="title"/>
          </p:nvPr>
        </p:nvSpPr>
        <p:spPr>
          <a:xfrm>
            <a:off x="5604846" y="860615"/>
            <a:ext cx="5922279" cy="1272986"/>
          </a:xfrm>
        </p:spPr>
        <p:txBody>
          <a:bodyPr>
            <a:normAutofit fontScale="90000"/>
          </a:bodyPr>
          <a:lstStyle/>
          <a:p>
            <a:pPr algn="ctr"/>
            <a:r>
              <a:rPr lang="en-GB" b="1" dirty="0">
                <a:solidFill>
                  <a:srgbClr val="FF0000"/>
                </a:solidFill>
              </a:rPr>
              <a:t>Education and engagement</a:t>
            </a:r>
          </a:p>
        </p:txBody>
      </p:sp>
      <p:sp>
        <p:nvSpPr>
          <p:cNvPr id="9" name="TextBox 8">
            <a:extLst>
              <a:ext uri="{FF2B5EF4-FFF2-40B4-BE49-F238E27FC236}">
                <a16:creationId xmlns:a16="http://schemas.microsoft.com/office/drawing/2014/main" id="{1880CE09-C6AE-D02F-7C99-350EAC861074}"/>
              </a:ext>
            </a:extLst>
          </p:cNvPr>
          <p:cNvSpPr txBox="1"/>
          <p:nvPr/>
        </p:nvSpPr>
        <p:spPr>
          <a:xfrm>
            <a:off x="5604846" y="2359233"/>
            <a:ext cx="6097978" cy="3477875"/>
          </a:xfrm>
          <a:prstGeom prst="rect">
            <a:avLst/>
          </a:prstGeom>
          <a:noFill/>
        </p:spPr>
        <p:txBody>
          <a:bodyPr wrap="square">
            <a:spAutoFit/>
          </a:bodyPr>
          <a:lstStyle/>
          <a:p>
            <a:r>
              <a:rPr lang="en-GB" sz="2000" dirty="0">
                <a:effectLst/>
                <a:latin typeface="Choplin ExtraLight"/>
                <a:ea typeface="Calibri" panose="020F0502020204030204" pitchFamily="34" charset="0"/>
                <a:cs typeface="Calibri" panose="020F0502020204030204" pitchFamily="34" charset="0"/>
              </a:rPr>
              <a:t>Speak to your Players about appropriate language and how such language can impact upon other Players.   </a:t>
            </a:r>
          </a:p>
          <a:p>
            <a:endParaRPr lang="en-GB" sz="2000" dirty="0">
              <a:latin typeface="Choplin ExtraLight"/>
              <a:ea typeface="Calibri" panose="020F0502020204030204" pitchFamily="34" charset="0"/>
              <a:cs typeface="Calibri" panose="020F0502020204030204" pitchFamily="34" charset="0"/>
            </a:endParaRPr>
          </a:p>
          <a:p>
            <a:r>
              <a:rPr lang="en-GB" sz="2000" dirty="0">
                <a:latin typeface="Choplin ExtraLight"/>
                <a:ea typeface="Calibri" panose="020F0502020204030204" pitchFamily="34" charset="0"/>
                <a:cs typeface="Calibri" panose="020F0502020204030204" pitchFamily="34" charset="0"/>
              </a:rPr>
              <a:t>Engage in learning from WRU and partners such as: </a:t>
            </a:r>
          </a:p>
          <a:p>
            <a:endParaRPr lang="en-GB" sz="2000" dirty="0">
              <a:latin typeface="Choplin ExtraLight"/>
              <a:ea typeface="Calibri" panose="020F0502020204030204" pitchFamily="34" charset="0"/>
              <a:cs typeface="Calibri" panose="020F0502020204030204" pitchFamily="34" charset="0"/>
            </a:endParaRPr>
          </a:p>
          <a:p>
            <a:pPr marL="342900" indent="-342900">
              <a:buAutoNum type="arabicPeriod"/>
            </a:pPr>
            <a:r>
              <a:rPr lang="en-GB" sz="2000" dirty="0">
                <a:latin typeface="Choplin ExtraLight"/>
                <a:ea typeface="Calibri" panose="020F0502020204030204" pitchFamily="34" charset="0"/>
                <a:cs typeface="Calibri" panose="020F0502020204030204" pitchFamily="34" charset="0"/>
              </a:rPr>
              <a:t>Dysgu WRU</a:t>
            </a:r>
          </a:p>
          <a:p>
            <a:pPr marL="342900" indent="-342900">
              <a:buAutoNum type="arabicPeriod"/>
            </a:pPr>
            <a:r>
              <a:rPr lang="en-GB" sz="2000" dirty="0">
                <a:latin typeface="Choplin ExtraLight"/>
                <a:ea typeface="Calibri" panose="020F0502020204030204" pitchFamily="34" charset="0"/>
                <a:cs typeface="Calibri" panose="020F0502020204030204" pitchFamily="34" charset="0"/>
              </a:rPr>
              <a:t>Women in Sport </a:t>
            </a:r>
          </a:p>
          <a:p>
            <a:pPr marL="342900" indent="-342900">
              <a:buAutoNum type="arabicPeriod"/>
            </a:pPr>
            <a:r>
              <a:rPr lang="en-GB" sz="2000" dirty="0">
                <a:latin typeface="Choplin ExtraLight"/>
                <a:ea typeface="Calibri" panose="020F0502020204030204" pitchFamily="34" charset="0"/>
                <a:cs typeface="Calibri" panose="020F0502020204030204" pitchFamily="34" charset="0"/>
              </a:rPr>
              <a:t>Show Racism the Red Card </a:t>
            </a:r>
            <a:endParaRPr lang="en-US" sz="2000" dirty="0">
              <a:latin typeface="Choplin ExtraLight"/>
              <a:ea typeface="Calibri" panose="020F0502020204030204" pitchFamily="34" charset="0"/>
              <a:cs typeface="Calibri" panose="020F0502020204030204" pitchFamily="34" charset="0"/>
            </a:endParaRPr>
          </a:p>
          <a:p>
            <a:endParaRPr lang="en-GB" sz="2000" dirty="0">
              <a:effectLst/>
              <a:latin typeface="Choplin ExtraLight"/>
              <a:ea typeface="Calibri" panose="020F0502020204030204" pitchFamily="34" charset="0"/>
              <a:cs typeface="Calibri" panose="020F0502020204030204" pitchFamily="34" charset="0"/>
            </a:endParaRPr>
          </a:p>
          <a:p>
            <a:r>
              <a:rPr lang="en-GB" sz="2000" dirty="0">
                <a:effectLst/>
                <a:latin typeface="Choplin ExtraLight"/>
                <a:ea typeface="Calibri" panose="020F0502020204030204" pitchFamily="34" charset="0"/>
                <a:cs typeface="Calibri" panose="020F0502020204030204" pitchFamily="34" charset="0"/>
              </a:rPr>
              <a:t>Reach out to the Welsh Rugby Union – we can signpost to appropriate education.  </a:t>
            </a:r>
            <a:endParaRPr lang="en-GB" sz="2000" dirty="0">
              <a:latin typeface="Choplin ExtraLigh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01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C8AD83-AC6C-2C61-2410-7A441997E5C3}"/>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BAC66C8-AE8B-1FD0-7D1A-6CF953674D69}"/>
              </a:ext>
            </a:extLst>
          </p:cNvPr>
          <p:cNvSpPr>
            <a:spLocks noGrp="1"/>
          </p:cNvSpPr>
          <p:nvPr>
            <p:ph type="sldNum" sz="quarter" idx="12"/>
          </p:nvPr>
        </p:nvSpPr>
        <p:spPr/>
        <p:txBody>
          <a:bodyPr/>
          <a:lstStyle/>
          <a:p>
            <a:fld id="{E30AF5A0-43BB-4336-8627-9123B9144D80}" type="slidenum">
              <a:rPr lang="en-US" smtClean="0"/>
              <a:t>11</a:t>
            </a:fld>
            <a:endParaRPr lang="en-US"/>
          </a:p>
        </p:txBody>
      </p:sp>
      <p:sp>
        <p:nvSpPr>
          <p:cNvPr id="7" name="Title 1">
            <a:extLst>
              <a:ext uri="{FF2B5EF4-FFF2-40B4-BE49-F238E27FC236}">
                <a16:creationId xmlns:a16="http://schemas.microsoft.com/office/drawing/2014/main" id="{87F3D0A7-2677-E467-9579-E0BF16D1A4EE}"/>
              </a:ext>
            </a:extLst>
          </p:cNvPr>
          <p:cNvSpPr>
            <a:spLocks noGrp="1"/>
          </p:cNvSpPr>
          <p:nvPr>
            <p:ph type="title"/>
          </p:nvPr>
        </p:nvSpPr>
        <p:spPr>
          <a:xfrm>
            <a:off x="5604846" y="860615"/>
            <a:ext cx="5922279" cy="1272986"/>
          </a:xfrm>
        </p:spPr>
        <p:txBody>
          <a:bodyPr>
            <a:normAutofit/>
          </a:bodyPr>
          <a:lstStyle/>
          <a:p>
            <a:pPr algn="ctr"/>
            <a:r>
              <a:rPr lang="en-GB" b="1" dirty="0">
                <a:solidFill>
                  <a:srgbClr val="FF0000"/>
                </a:solidFill>
              </a:rPr>
              <a:t>Social media</a:t>
            </a:r>
          </a:p>
        </p:txBody>
      </p:sp>
      <p:sp>
        <p:nvSpPr>
          <p:cNvPr id="10" name="TextBox 9">
            <a:extLst>
              <a:ext uri="{FF2B5EF4-FFF2-40B4-BE49-F238E27FC236}">
                <a16:creationId xmlns:a16="http://schemas.microsoft.com/office/drawing/2014/main" id="{89EC5CEA-C3E2-379A-6133-BD1B68DA9F1F}"/>
              </a:ext>
            </a:extLst>
          </p:cNvPr>
          <p:cNvSpPr txBox="1"/>
          <p:nvPr/>
        </p:nvSpPr>
        <p:spPr>
          <a:xfrm>
            <a:off x="5453106" y="2105893"/>
            <a:ext cx="6434093" cy="2862322"/>
          </a:xfrm>
          <a:prstGeom prst="rect">
            <a:avLst/>
          </a:prstGeom>
          <a:noFill/>
        </p:spPr>
        <p:txBody>
          <a:bodyPr wrap="square">
            <a:spAutoFit/>
          </a:bodyPr>
          <a:lstStyle/>
          <a:p>
            <a:pPr marL="342900" indent="-342900">
              <a:buFont typeface="+mj-lt"/>
              <a:buAutoNum type="arabicPeriod"/>
            </a:pPr>
            <a:r>
              <a:rPr lang="en-US" sz="2000" dirty="0">
                <a:latin typeface="Choplin ExtraLight"/>
              </a:rPr>
              <a:t>Be mindful about the language used – be inclusive and thoughtful about the language and opinions expressed online – be respectful towards Teammates, Opposition Players, Coaches and Match Officials. </a:t>
            </a:r>
          </a:p>
          <a:p>
            <a:pPr marL="342900" indent="-342900">
              <a:buFont typeface="+mj-lt"/>
              <a:buAutoNum type="arabicPeriod"/>
            </a:pPr>
            <a:endParaRPr lang="en-US" sz="2000" dirty="0">
              <a:latin typeface="Choplin ExtraLight"/>
            </a:endParaRPr>
          </a:p>
          <a:p>
            <a:pPr marL="342900" indent="-342900">
              <a:buFont typeface="+mj-lt"/>
              <a:buAutoNum type="arabicPeriod"/>
            </a:pPr>
            <a:r>
              <a:rPr lang="en-US" sz="2000" dirty="0">
                <a:latin typeface="Choplin ExtraLight"/>
              </a:rPr>
              <a:t>Promote your Club and Team in a positive and inclusive way.</a:t>
            </a:r>
          </a:p>
          <a:p>
            <a:pPr marL="342900" indent="-342900">
              <a:buFont typeface="+mj-lt"/>
              <a:buAutoNum type="arabicPeriod"/>
            </a:pPr>
            <a:endParaRPr lang="en-US" sz="2000" dirty="0">
              <a:latin typeface="Choplin ExtraLight"/>
            </a:endParaRPr>
          </a:p>
          <a:p>
            <a:pPr marL="342900" indent="-342900">
              <a:buFont typeface="+mj-lt"/>
              <a:buAutoNum type="arabicPeriod"/>
            </a:pPr>
            <a:r>
              <a:rPr lang="en-US" sz="2000" dirty="0">
                <a:latin typeface="Choplin ExtraLight"/>
              </a:rPr>
              <a:t>Challenge and Report any online discrimination. </a:t>
            </a:r>
          </a:p>
        </p:txBody>
      </p:sp>
      <p:pic>
        <p:nvPicPr>
          <p:cNvPr id="11" name="Picture 10">
            <a:extLst>
              <a:ext uri="{FF2B5EF4-FFF2-40B4-BE49-F238E27FC236}">
                <a16:creationId xmlns:a16="http://schemas.microsoft.com/office/drawing/2014/main" id="{EC660DD3-7382-5C96-1A8C-164B226C82ED}"/>
              </a:ext>
            </a:extLst>
          </p:cNvPr>
          <p:cNvPicPr>
            <a:picLocks noChangeAspect="1"/>
          </p:cNvPicPr>
          <p:nvPr/>
        </p:nvPicPr>
        <p:blipFill>
          <a:blip r:embed="rId3"/>
          <a:stretch>
            <a:fillRect/>
          </a:stretch>
        </p:blipFill>
        <p:spPr>
          <a:xfrm>
            <a:off x="542662" y="650240"/>
            <a:ext cx="4539727" cy="5107193"/>
          </a:xfrm>
          <a:prstGeom prst="rect">
            <a:avLst/>
          </a:prstGeom>
        </p:spPr>
      </p:pic>
    </p:spTree>
    <p:extLst>
      <p:ext uri="{BB962C8B-B14F-4D97-AF65-F5344CB8AC3E}">
        <p14:creationId xmlns:p14="http://schemas.microsoft.com/office/powerpoint/2010/main" val="248426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BD6E-7299-BE72-60AC-1559F90768B9}"/>
              </a:ext>
            </a:extLst>
          </p:cNvPr>
          <p:cNvSpPr>
            <a:spLocks noGrp="1"/>
          </p:cNvSpPr>
          <p:nvPr>
            <p:ph type="title"/>
          </p:nvPr>
        </p:nvSpPr>
        <p:spPr/>
        <p:txBody>
          <a:bodyPr>
            <a:normAutofit fontScale="90000"/>
          </a:bodyPr>
          <a:lstStyle/>
          <a:p>
            <a:pPr algn="ctr"/>
            <a:r>
              <a:rPr lang="en-GB" b="1" dirty="0">
                <a:solidFill>
                  <a:srgbClr val="FF0000"/>
                </a:solidFill>
              </a:rPr>
              <a:t>The </a:t>
            </a:r>
            <a:r>
              <a:rPr lang="en-GB" b="1" dirty="0" err="1">
                <a:solidFill>
                  <a:srgbClr val="FF0000"/>
                </a:solidFill>
              </a:rPr>
              <a:t>wru</a:t>
            </a:r>
            <a:r>
              <a:rPr lang="en-GB" b="1" dirty="0">
                <a:solidFill>
                  <a:srgbClr val="FF0000"/>
                </a:solidFill>
              </a:rPr>
              <a:t> codes of conduct</a:t>
            </a:r>
          </a:p>
        </p:txBody>
      </p:sp>
      <p:sp>
        <p:nvSpPr>
          <p:cNvPr id="5" name="Footer Placeholder 4">
            <a:extLst>
              <a:ext uri="{FF2B5EF4-FFF2-40B4-BE49-F238E27FC236}">
                <a16:creationId xmlns:a16="http://schemas.microsoft.com/office/drawing/2014/main" id="{C678C406-2DA8-A8D6-62F8-E39AEDB3F46A}"/>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B950F63-AB16-4C0A-42F3-168C961786F0}"/>
              </a:ext>
            </a:extLst>
          </p:cNvPr>
          <p:cNvSpPr>
            <a:spLocks noGrp="1"/>
          </p:cNvSpPr>
          <p:nvPr>
            <p:ph type="sldNum" sz="quarter" idx="12"/>
          </p:nvPr>
        </p:nvSpPr>
        <p:spPr/>
        <p:txBody>
          <a:bodyPr/>
          <a:lstStyle/>
          <a:p>
            <a:fld id="{E30AF5A0-43BB-4336-8627-9123B9144D80}" type="slidenum">
              <a:rPr lang="en-US" smtClean="0"/>
              <a:t>12</a:t>
            </a:fld>
            <a:endParaRPr lang="en-US"/>
          </a:p>
        </p:txBody>
      </p:sp>
      <p:pic>
        <p:nvPicPr>
          <p:cNvPr id="4" name="Picture 3">
            <a:extLst>
              <a:ext uri="{FF2B5EF4-FFF2-40B4-BE49-F238E27FC236}">
                <a16:creationId xmlns:a16="http://schemas.microsoft.com/office/drawing/2014/main" id="{C4A62899-F200-F2F6-BAC7-9BF9391F1AA0}"/>
              </a:ext>
            </a:extLst>
          </p:cNvPr>
          <p:cNvPicPr>
            <a:picLocks noChangeAspect="1"/>
          </p:cNvPicPr>
          <p:nvPr/>
        </p:nvPicPr>
        <p:blipFill>
          <a:blip r:embed="rId2"/>
          <a:stretch>
            <a:fillRect/>
          </a:stretch>
        </p:blipFill>
        <p:spPr>
          <a:xfrm>
            <a:off x="392103" y="1095175"/>
            <a:ext cx="3905451" cy="4902452"/>
          </a:xfrm>
          <a:prstGeom prst="rect">
            <a:avLst/>
          </a:prstGeom>
        </p:spPr>
      </p:pic>
      <p:sp>
        <p:nvSpPr>
          <p:cNvPr id="9" name="TextBox 8">
            <a:extLst>
              <a:ext uri="{FF2B5EF4-FFF2-40B4-BE49-F238E27FC236}">
                <a16:creationId xmlns:a16="http://schemas.microsoft.com/office/drawing/2014/main" id="{A3EC83B7-C72D-6085-F785-DB0A0DB7D818}"/>
              </a:ext>
            </a:extLst>
          </p:cNvPr>
          <p:cNvSpPr txBox="1"/>
          <p:nvPr/>
        </p:nvSpPr>
        <p:spPr>
          <a:xfrm>
            <a:off x="4963886" y="3108078"/>
            <a:ext cx="6627480" cy="2246769"/>
          </a:xfrm>
          <a:prstGeom prst="rect">
            <a:avLst/>
          </a:prstGeom>
          <a:noFill/>
        </p:spPr>
        <p:txBody>
          <a:bodyPr wrap="square">
            <a:spAutoFit/>
          </a:bodyPr>
          <a:lstStyle/>
          <a:p>
            <a:r>
              <a:rPr lang="en-US" sz="2000" dirty="0">
                <a:latin typeface="Choplin ExtraLight"/>
              </a:rPr>
              <a:t>Age, </a:t>
            </a:r>
          </a:p>
          <a:p>
            <a:r>
              <a:rPr lang="en-US" sz="2000" dirty="0">
                <a:latin typeface="Choplin ExtraLight"/>
              </a:rPr>
              <a:t>Disability</a:t>
            </a:r>
          </a:p>
          <a:p>
            <a:r>
              <a:rPr lang="en-US" sz="2000" dirty="0">
                <a:latin typeface="Choplin ExtraLight"/>
              </a:rPr>
              <a:t>Gender reassignment</a:t>
            </a:r>
          </a:p>
          <a:p>
            <a:r>
              <a:rPr lang="en-US" sz="2000" dirty="0">
                <a:latin typeface="Choplin ExtraLight"/>
              </a:rPr>
              <a:t>Race (including </a:t>
            </a:r>
            <a:r>
              <a:rPr lang="en-US" sz="2000" dirty="0" err="1">
                <a:latin typeface="Choplin ExtraLight"/>
              </a:rPr>
              <a:t>colour</a:t>
            </a:r>
            <a:r>
              <a:rPr lang="en-US" sz="2000" dirty="0">
                <a:latin typeface="Choplin ExtraLight"/>
              </a:rPr>
              <a:t>, nationality, ethnic or national origins) </a:t>
            </a:r>
          </a:p>
          <a:p>
            <a:r>
              <a:rPr lang="en-US" sz="2000" dirty="0">
                <a:latin typeface="Choplin ExtraLight"/>
              </a:rPr>
              <a:t>Religion or belief</a:t>
            </a:r>
          </a:p>
          <a:p>
            <a:r>
              <a:rPr lang="en-US" sz="2000" dirty="0">
                <a:latin typeface="Choplin ExtraLight"/>
              </a:rPr>
              <a:t>Sex </a:t>
            </a:r>
          </a:p>
          <a:p>
            <a:r>
              <a:rPr lang="en-US" sz="2000" dirty="0">
                <a:latin typeface="Choplin ExtraLight"/>
              </a:rPr>
              <a:t>Sexual orientation. </a:t>
            </a:r>
            <a:endParaRPr lang="en-GB" sz="2000" dirty="0">
              <a:latin typeface="Choplin ExtraLight"/>
            </a:endParaRPr>
          </a:p>
        </p:txBody>
      </p:sp>
      <p:sp>
        <p:nvSpPr>
          <p:cNvPr id="11" name="TextBox 10">
            <a:extLst>
              <a:ext uri="{FF2B5EF4-FFF2-40B4-BE49-F238E27FC236}">
                <a16:creationId xmlns:a16="http://schemas.microsoft.com/office/drawing/2014/main" id="{8DA2ADE1-DCBD-F623-8E81-9FCB0D06B790}"/>
              </a:ext>
            </a:extLst>
          </p:cNvPr>
          <p:cNvSpPr txBox="1"/>
          <p:nvPr/>
        </p:nvSpPr>
        <p:spPr>
          <a:xfrm>
            <a:off x="4944094" y="2188056"/>
            <a:ext cx="6222670" cy="707886"/>
          </a:xfrm>
          <a:prstGeom prst="rect">
            <a:avLst/>
          </a:prstGeom>
          <a:noFill/>
        </p:spPr>
        <p:txBody>
          <a:bodyPr wrap="square" rtlCol="0">
            <a:spAutoFit/>
          </a:bodyPr>
          <a:lstStyle/>
          <a:p>
            <a:r>
              <a:rPr lang="en-GB" sz="2000" dirty="0">
                <a:latin typeface="Choplin ExtraLight"/>
              </a:rPr>
              <a:t>The Codes prohibits </a:t>
            </a:r>
            <a:r>
              <a:rPr lang="en-GB" sz="2000" b="1" dirty="0">
                <a:solidFill>
                  <a:srgbClr val="FF0000"/>
                </a:solidFill>
                <a:latin typeface="Choplin ExtraLight"/>
              </a:rPr>
              <a:t>ANY</a:t>
            </a:r>
            <a:r>
              <a:rPr lang="en-GB" sz="2000" dirty="0">
                <a:latin typeface="Choplin ExtraLight"/>
              </a:rPr>
              <a:t> abuse based </a:t>
            </a:r>
            <a:r>
              <a:rPr lang="en-GB" sz="2000">
                <a:latin typeface="Choplin ExtraLight"/>
              </a:rPr>
              <a:t>upon protected </a:t>
            </a:r>
            <a:r>
              <a:rPr lang="en-GB" sz="2000" dirty="0">
                <a:latin typeface="Choplin ExtraLight"/>
              </a:rPr>
              <a:t>characteristics: </a:t>
            </a:r>
          </a:p>
        </p:txBody>
      </p:sp>
    </p:spTree>
    <p:extLst>
      <p:ext uri="{BB962C8B-B14F-4D97-AF65-F5344CB8AC3E}">
        <p14:creationId xmlns:p14="http://schemas.microsoft.com/office/powerpoint/2010/main" val="355600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651045A-D375-283E-BED8-613D4F9F7B4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70B53920-F451-EC9A-5FB4-41DCE286D30E}"/>
              </a:ext>
            </a:extLst>
          </p:cNvPr>
          <p:cNvSpPr>
            <a:spLocks noGrp="1"/>
          </p:cNvSpPr>
          <p:nvPr>
            <p:ph type="sldNum" sz="quarter" idx="12"/>
          </p:nvPr>
        </p:nvSpPr>
        <p:spPr/>
        <p:txBody>
          <a:bodyPr/>
          <a:lstStyle/>
          <a:p>
            <a:fld id="{E30AF5A0-43BB-4336-8627-9123B9144D80}" type="slidenum">
              <a:rPr lang="en-US" smtClean="0"/>
              <a:t>13</a:t>
            </a:fld>
            <a:endParaRPr lang="en-US"/>
          </a:p>
        </p:txBody>
      </p:sp>
      <p:sp>
        <p:nvSpPr>
          <p:cNvPr id="7" name="Title 1">
            <a:extLst>
              <a:ext uri="{FF2B5EF4-FFF2-40B4-BE49-F238E27FC236}">
                <a16:creationId xmlns:a16="http://schemas.microsoft.com/office/drawing/2014/main" id="{72B911D2-F367-7452-60B1-B97A7FC76D3E}"/>
              </a:ext>
            </a:extLst>
          </p:cNvPr>
          <p:cNvSpPr txBox="1">
            <a:spLocks/>
          </p:cNvSpPr>
          <p:nvPr/>
        </p:nvSpPr>
        <p:spPr>
          <a:xfrm>
            <a:off x="6554390" y="904185"/>
            <a:ext cx="8729243" cy="693037"/>
          </a:xfrm>
          <a:prstGeom prst="rect">
            <a:avLst/>
          </a:prstGeom>
        </p:spPr>
        <p:txBody>
          <a:bodyPr>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all" spc="30" normalizeH="0" baseline="0" noProof="0" dirty="0">
                <a:ln>
                  <a:noFill/>
                </a:ln>
                <a:solidFill>
                  <a:srgbClr val="000000"/>
                </a:solidFill>
                <a:effectLst/>
                <a:uLnTx/>
                <a:uFillTx/>
                <a:latin typeface="Univers Condensed"/>
                <a:ea typeface="+mj-ea"/>
                <a:cs typeface="+mj-cs"/>
              </a:rPr>
              <a:t>Match Day reporting   </a:t>
            </a:r>
          </a:p>
        </p:txBody>
      </p:sp>
      <p:pic>
        <p:nvPicPr>
          <p:cNvPr id="8" name="Picture Placeholder 7">
            <a:extLst>
              <a:ext uri="{FF2B5EF4-FFF2-40B4-BE49-F238E27FC236}">
                <a16:creationId xmlns:a16="http://schemas.microsoft.com/office/drawing/2014/main" id="{1F3A818C-5858-2029-2067-EAAD2418C1A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23" r="26323"/>
          <a:stretch/>
        </p:blipFill>
        <p:spPr>
          <a:xfrm>
            <a:off x="356260" y="285008"/>
            <a:ext cx="4215740" cy="5928384"/>
          </a:xfrm>
        </p:spPr>
      </p:pic>
      <p:sp>
        <p:nvSpPr>
          <p:cNvPr id="9" name="TextBox 8">
            <a:extLst>
              <a:ext uri="{FF2B5EF4-FFF2-40B4-BE49-F238E27FC236}">
                <a16:creationId xmlns:a16="http://schemas.microsoft.com/office/drawing/2014/main" id="{918E1062-DCD8-BE9C-72F1-D5200E566A8E}"/>
              </a:ext>
            </a:extLst>
          </p:cNvPr>
          <p:cNvSpPr txBox="1"/>
          <p:nvPr/>
        </p:nvSpPr>
        <p:spPr>
          <a:xfrm>
            <a:off x="5011113" y="1597222"/>
            <a:ext cx="6718187" cy="1015663"/>
          </a:xfrm>
          <a:prstGeom prst="rect">
            <a:avLst/>
          </a:prstGeom>
          <a:noFill/>
        </p:spPr>
        <p:txBody>
          <a:bodyPr wrap="square">
            <a:spAutoFit/>
          </a:bodyPr>
          <a:lstStyle/>
          <a:p>
            <a:r>
              <a:rPr lang="en-US" sz="2000" dirty="0">
                <a:latin typeface="Choplin ExtraLight"/>
              </a:rPr>
              <a:t>If you are subject to or witness any discriminatory abuse during a match,  report it ASAP to the Referee, a Club Official, a Coach or (if applicable) a Club steward.  </a:t>
            </a:r>
            <a:endParaRPr lang="en-GB" sz="2000" dirty="0">
              <a:latin typeface="Choplin ExtraLight"/>
            </a:endParaRPr>
          </a:p>
        </p:txBody>
      </p:sp>
      <p:sp>
        <p:nvSpPr>
          <p:cNvPr id="11" name="Oval 10">
            <a:extLst>
              <a:ext uri="{FF2B5EF4-FFF2-40B4-BE49-F238E27FC236}">
                <a16:creationId xmlns:a16="http://schemas.microsoft.com/office/drawing/2014/main" id="{04F8594A-AE72-745B-882F-C4475AF26AEF}"/>
              </a:ext>
            </a:extLst>
          </p:cNvPr>
          <p:cNvSpPr/>
          <p:nvPr/>
        </p:nvSpPr>
        <p:spPr>
          <a:xfrm>
            <a:off x="6957967" y="3032956"/>
            <a:ext cx="2824480" cy="268908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8F371CEB-2DED-EF35-35F0-688BAEF7538A}"/>
              </a:ext>
            </a:extLst>
          </p:cNvPr>
          <p:cNvSpPr txBox="1">
            <a:spLocks/>
          </p:cNvSpPr>
          <p:nvPr/>
        </p:nvSpPr>
        <p:spPr>
          <a:xfrm>
            <a:off x="7601192" y="3755362"/>
            <a:ext cx="2026021" cy="503045"/>
          </a:xfrm>
          <a:prstGeom prst="rect">
            <a:avLst/>
          </a:prstGeom>
        </p:spPr>
        <p:txBody>
          <a:bodyPr>
            <a:normAutofit fontScale="77500" lnSpcReduction="2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all" spc="30" normalizeH="0" baseline="0" noProof="0" dirty="0">
                <a:ln>
                  <a:noFill/>
                </a:ln>
                <a:solidFill>
                  <a:srgbClr val="000000"/>
                </a:solidFill>
                <a:effectLst/>
                <a:uLnTx/>
                <a:uFillTx/>
                <a:latin typeface="Univers Condensed"/>
                <a:ea typeface="+mj-ea"/>
                <a:cs typeface="+mj-cs"/>
              </a:rPr>
              <a:t>Report</a:t>
            </a:r>
          </a:p>
        </p:txBody>
      </p:sp>
      <p:sp>
        <p:nvSpPr>
          <p:cNvPr id="13" name="TextBox 12">
            <a:extLst>
              <a:ext uri="{FF2B5EF4-FFF2-40B4-BE49-F238E27FC236}">
                <a16:creationId xmlns:a16="http://schemas.microsoft.com/office/drawing/2014/main" id="{46180641-20C9-7504-1666-EF8D3254F79E}"/>
              </a:ext>
            </a:extLst>
          </p:cNvPr>
          <p:cNvSpPr txBox="1"/>
          <p:nvPr/>
        </p:nvSpPr>
        <p:spPr>
          <a:xfrm>
            <a:off x="6891927" y="4111634"/>
            <a:ext cx="2956560" cy="830997"/>
          </a:xfrm>
          <a:prstGeom prst="rect">
            <a:avLst/>
          </a:prstGeom>
          <a:noFill/>
        </p:spPr>
        <p:txBody>
          <a:bodyPr wrap="square" rtlCol="0">
            <a:spAutoFit/>
          </a:bodyPr>
          <a:lstStyle/>
          <a:p>
            <a:pPr algn="ctr"/>
            <a:r>
              <a:rPr lang="en-GB" sz="4800" b="1" dirty="0">
                <a:solidFill>
                  <a:srgbClr val="FF0000"/>
                </a:solidFill>
                <a:latin typeface="Univers Condensed" panose="020B0506020202050204" pitchFamily="34" charset="0"/>
              </a:rPr>
              <a:t>ASAP</a:t>
            </a:r>
          </a:p>
        </p:txBody>
      </p:sp>
    </p:spTree>
    <p:extLst>
      <p:ext uri="{BB962C8B-B14F-4D97-AF65-F5344CB8AC3E}">
        <p14:creationId xmlns:p14="http://schemas.microsoft.com/office/powerpoint/2010/main" val="8581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DB8E324-0D88-2467-D0FA-5989C8FDC0F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3C46E333-B6F1-8C11-3E39-2BEC31037181}"/>
              </a:ext>
            </a:extLst>
          </p:cNvPr>
          <p:cNvSpPr>
            <a:spLocks noGrp="1"/>
          </p:cNvSpPr>
          <p:nvPr>
            <p:ph type="sldNum" sz="quarter" idx="12"/>
          </p:nvPr>
        </p:nvSpPr>
        <p:spPr/>
        <p:txBody>
          <a:bodyPr/>
          <a:lstStyle/>
          <a:p>
            <a:fld id="{E30AF5A0-43BB-4336-8627-9123B9144D80}" type="slidenum">
              <a:rPr lang="en-US" smtClean="0"/>
              <a:t>14</a:t>
            </a:fld>
            <a:endParaRPr lang="en-US"/>
          </a:p>
        </p:txBody>
      </p:sp>
      <p:sp>
        <p:nvSpPr>
          <p:cNvPr id="9" name="TextBox 8">
            <a:extLst>
              <a:ext uri="{FF2B5EF4-FFF2-40B4-BE49-F238E27FC236}">
                <a16:creationId xmlns:a16="http://schemas.microsoft.com/office/drawing/2014/main" id="{2A281796-C79D-28E3-FC3B-DE8CD01DA544}"/>
              </a:ext>
            </a:extLst>
          </p:cNvPr>
          <p:cNvSpPr txBox="1"/>
          <p:nvPr/>
        </p:nvSpPr>
        <p:spPr>
          <a:xfrm>
            <a:off x="5634261" y="898557"/>
            <a:ext cx="6097978" cy="523220"/>
          </a:xfrm>
          <a:prstGeom prst="rect">
            <a:avLst/>
          </a:prstGeom>
          <a:noFill/>
        </p:spPr>
        <p:txBody>
          <a:bodyPr wrap="square">
            <a:spAutoFit/>
          </a:bodyPr>
          <a:lstStyle/>
          <a:p>
            <a:r>
              <a:rPr kumimoji="0" lang="en-GB" sz="2800" b="1" i="0" u="none" strike="noStrike" kern="1200" cap="all" spc="30" normalizeH="0" baseline="0" noProof="0" dirty="0">
                <a:ln>
                  <a:noFill/>
                </a:ln>
                <a:solidFill>
                  <a:srgbClr val="FF0000"/>
                </a:solidFill>
                <a:effectLst/>
                <a:uLnTx/>
                <a:uFillTx/>
                <a:latin typeface="Univers Condensed"/>
                <a:ea typeface="+mj-ea"/>
                <a:cs typeface="+mj-cs"/>
              </a:rPr>
              <a:t>reporting to </a:t>
            </a:r>
            <a:r>
              <a:rPr kumimoji="0" lang="en-GB" sz="2800" b="1" i="0" u="none" strike="noStrike" kern="1200" cap="all" spc="30" normalizeH="0" baseline="0" noProof="0" dirty="0" err="1">
                <a:ln>
                  <a:noFill/>
                </a:ln>
                <a:solidFill>
                  <a:srgbClr val="FF0000"/>
                </a:solidFill>
                <a:effectLst/>
                <a:uLnTx/>
                <a:uFillTx/>
                <a:latin typeface="Univers Condensed"/>
                <a:ea typeface="+mj-ea"/>
                <a:cs typeface="+mj-cs"/>
              </a:rPr>
              <a:t>wru</a:t>
            </a:r>
            <a:r>
              <a:rPr kumimoji="0" lang="en-GB" sz="2800" b="1" i="0" u="none" strike="noStrike" kern="1200" cap="all" spc="30" normalizeH="0" baseline="0" noProof="0" dirty="0">
                <a:ln>
                  <a:noFill/>
                </a:ln>
                <a:solidFill>
                  <a:srgbClr val="FF0000"/>
                </a:solidFill>
                <a:effectLst/>
                <a:uLnTx/>
                <a:uFillTx/>
                <a:latin typeface="Univers Condensed"/>
                <a:ea typeface="+mj-ea"/>
                <a:cs typeface="+mj-cs"/>
              </a:rPr>
              <a:t> integrity team</a:t>
            </a:r>
            <a:endParaRPr lang="en-GB" sz="2800" dirty="0">
              <a:solidFill>
                <a:srgbClr val="FF0000"/>
              </a:solidFill>
            </a:endParaRPr>
          </a:p>
        </p:txBody>
      </p:sp>
      <p:sp>
        <p:nvSpPr>
          <p:cNvPr id="13" name="TextBox 12">
            <a:extLst>
              <a:ext uri="{FF2B5EF4-FFF2-40B4-BE49-F238E27FC236}">
                <a16:creationId xmlns:a16="http://schemas.microsoft.com/office/drawing/2014/main" id="{6701F16D-B379-33DA-4114-E0AA023EC2FF}"/>
              </a:ext>
            </a:extLst>
          </p:cNvPr>
          <p:cNvSpPr txBox="1"/>
          <p:nvPr/>
        </p:nvSpPr>
        <p:spPr>
          <a:xfrm>
            <a:off x="5706601" y="1581286"/>
            <a:ext cx="5280946" cy="1323439"/>
          </a:xfrm>
          <a:prstGeom prst="rect">
            <a:avLst/>
          </a:prstGeom>
          <a:noFill/>
        </p:spPr>
        <p:txBody>
          <a:bodyPr wrap="square">
            <a:spAutoFit/>
          </a:bodyPr>
          <a:lstStyle/>
          <a:p>
            <a:pPr algn="just"/>
            <a:r>
              <a:rPr lang="en-US" sz="2000" dirty="0">
                <a:latin typeface="Choplin ExtraLight"/>
              </a:rPr>
              <a:t>It is essential that the Integrity Team are made aware of all discriminatory complaints as soon as possible so that an appropriate investigation can be undertaken.   </a:t>
            </a:r>
            <a:endParaRPr lang="en-GB" sz="2000" dirty="0">
              <a:latin typeface="Choplin ExtraLight"/>
            </a:endParaRPr>
          </a:p>
        </p:txBody>
      </p:sp>
      <p:sp>
        <p:nvSpPr>
          <p:cNvPr id="14" name="TextBox 13">
            <a:extLst>
              <a:ext uri="{FF2B5EF4-FFF2-40B4-BE49-F238E27FC236}">
                <a16:creationId xmlns:a16="http://schemas.microsoft.com/office/drawing/2014/main" id="{6C06EBC6-2167-BCAC-5BAA-7A223707A98C}"/>
              </a:ext>
            </a:extLst>
          </p:cNvPr>
          <p:cNvSpPr txBox="1"/>
          <p:nvPr/>
        </p:nvSpPr>
        <p:spPr>
          <a:xfrm>
            <a:off x="5634261" y="4166556"/>
            <a:ext cx="5742300" cy="1631216"/>
          </a:xfrm>
          <a:prstGeom prst="rect">
            <a:avLst/>
          </a:prstGeom>
          <a:noFill/>
        </p:spPr>
        <p:txBody>
          <a:bodyPr wrap="square">
            <a:spAutoFit/>
          </a:bodyPr>
          <a:lstStyle/>
          <a:p>
            <a:pPr algn="just"/>
            <a:r>
              <a:rPr lang="en-US" sz="2000" dirty="0">
                <a:latin typeface="Choplin ExtraLight"/>
              </a:rPr>
              <a:t>Write down what you saw, the exact words that you heard, the distance that you were from the incident and any other relevant information (including, if possible, the identity of the accused or a description of the accused). </a:t>
            </a:r>
            <a:endParaRPr lang="en-GB" sz="2000" dirty="0">
              <a:latin typeface="Choplin ExtraLight"/>
            </a:endParaRPr>
          </a:p>
        </p:txBody>
      </p:sp>
      <p:sp>
        <p:nvSpPr>
          <p:cNvPr id="16" name="TextBox 15">
            <a:extLst>
              <a:ext uri="{FF2B5EF4-FFF2-40B4-BE49-F238E27FC236}">
                <a16:creationId xmlns:a16="http://schemas.microsoft.com/office/drawing/2014/main" id="{9E052D92-F6C5-62C4-4072-C7A21B281BF5}"/>
              </a:ext>
            </a:extLst>
          </p:cNvPr>
          <p:cNvSpPr txBox="1"/>
          <p:nvPr/>
        </p:nvSpPr>
        <p:spPr>
          <a:xfrm>
            <a:off x="931274" y="1843950"/>
            <a:ext cx="3417230" cy="3170099"/>
          </a:xfrm>
          <a:prstGeom prst="rect">
            <a:avLst/>
          </a:prstGeom>
          <a:noFill/>
        </p:spPr>
        <p:txBody>
          <a:bodyPr wrap="square">
            <a:spAutoFit/>
          </a:bodyPr>
          <a:lstStyle/>
          <a:p>
            <a:pPr algn="ctr"/>
            <a:r>
              <a:rPr lang="en-US" sz="2000" b="1" dirty="0">
                <a:solidFill>
                  <a:srgbClr val="FF0000"/>
                </a:solidFill>
                <a:latin typeface="Choplin ExtraLight"/>
              </a:rPr>
              <a:t>Report and Engage with the WRU Integrity Team as soon as possible. </a:t>
            </a:r>
          </a:p>
          <a:p>
            <a:endParaRPr lang="en-US" sz="2000" b="1" dirty="0">
              <a:solidFill>
                <a:srgbClr val="FF0000"/>
              </a:solidFill>
              <a:latin typeface="Choplin ExtraLight"/>
            </a:endParaRPr>
          </a:p>
          <a:p>
            <a:pPr algn="ctr"/>
            <a:r>
              <a:rPr lang="en-US" sz="2000" b="1" dirty="0">
                <a:solidFill>
                  <a:srgbClr val="FF0000"/>
                </a:solidFill>
                <a:latin typeface="Choplin ExtraLight"/>
              </a:rPr>
              <a:t>Integrity Mailbox </a:t>
            </a:r>
          </a:p>
          <a:p>
            <a:pPr algn="ctr"/>
            <a:r>
              <a:rPr lang="en-US" sz="2000" b="1" dirty="0" err="1">
                <a:solidFill>
                  <a:srgbClr val="FF0000"/>
                </a:solidFill>
                <a:latin typeface="Choplin ExtraLight"/>
                <a:hlinkClick r:id="rId2"/>
              </a:rPr>
              <a:t>integrity@wru.wales</a:t>
            </a:r>
            <a:endParaRPr lang="en-US" sz="2000" b="1" dirty="0">
              <a:solidFill>
                <a:srgbClr val="FF0000"/>
              </a:solidFill>
              <a:latin typeface="Choplin ExtraLight"/>
            </a:endParaRPr>
          </a:p>
          <a:p>
            <a:pPr algn="ctr"/>
            <a:endParaRPr lang="en-US" sz="2000" b="1" dirty="0">
              <a:solidFill>
                <a:srgbClr val="FF0000"/>
              </a:solidFill>
              <a:latin typeface="Choplin ExtraLight"/>
            </a:endParaRPr>
          </a:p>
          <a:p>
            <a:pPr algn="ctr"/>
            <a:r>
              <a:rPr lang="en-US" sz="2000" b="1" dirty="0">
                <a:solidFill>
                  <a:srgbClr val="FF0000"/>
                </a:solidFill>
                <a:latin typeface="Choplin ExtraLight"/>
              </a:rPr>
              <a:t>Guidance around submitting a Complaint can be found </a:t>
            </a:r>
            <a:r>
              <a:rPr lang="en-US" sz="2000" b="1" dirty="0">
                <a:solidFill>
                  <a:srgbClr val="FF0000"/>
                </a:solidFill>
                <a:latin typeface="Choplin ExtraLight"/>
                <a:hlinkClick r:id="rId3"/>
              </a:rPr>
              <a:t>here</a:t>
            </a:r>
            <a:r>
              <a:rPr lang="en-US" sz="2000" b="1" dirty="0">
                <a:solidFill>
                  <a:srgbClr val="FF0000"/>
                </a:solidFill>
                <a:latin typeface="Choplin ExtraLight"/>
              </a:rPr>
              <a:t> </a:t>
            </a:r>
          </a:p>
          <a:p>
            <a:endParaRPr lang="en-GB" sz="2000" b="1" dirty="0">
              <a:solidFill>
                <a:srgbClr val="FF0000"/>
              </a:solidFill>
              <a:latin typeface="Choplin ExtraLight"/>
            </a:endParaRPr>
          </a:p>
        </p:txBody>
      </p:sp>
      <p:sp>
        <p:nvSpPr>
          <p:cNvPr id="19" name="TextBox 18">
            <a:extLst>
              <a:ext uri="{FF2B5EF4-FFF2-40B4-BE49-F238E27FC236}">
                <a16:creationId xmlns:a16="http://schemas.microsoft.com/office/drawing/2014/main" id="{480E321E-4F84-52CC-B692-97733AA614E8}"/>
              </a:ext>
            </a:extLst>
          </p:cNvPr>
          <p:cNvSpPr txBox="1"/>
          <p:nvPr/>
        </p:nvSpPr>
        <p:spPr>
          <a:xfrm>
            <a:off x="5706601" y="3065274"/>
            <a:ext cx="5742300" cy="1015663"/>
          </a:xfrm>
          <a:prstGeom prst="rect">
            <a:avLst/>
          </a:prstGeom>
          <a:noFill/>
        </p:spPr>
        <p:txBody>
          <a:bodyPr wrap="square">
            <a:spAutoFit/>
          </a:bodyPr>
          <a:lstStyle/>
          <a:p>
            <a:r>
              <a:rPr lang="en-US" sz="2000" dirty="0">
                <a:latin typeface="Choplin ExtraLight"/>
              </a:rPr>
              <a:t>Notes should be made as soon as possible after the incident.   This will assist in writing a complaint and/or witness statement.  </a:t>
            </a:r>
          </a:p>
        </p:txBody>
      </p:sp>
      <p:sp>
        <p:nvSpPr>
          <p:cNvPr id="20" name="Oval 19">
            <a:extLst>
              <a:ext uri="{FF2B5EF4-FFF2-40B4-BE49-F238E27FC236}">
                <a16:creationId xmlns:a16="http://schemas.microsoft.com/office/drawing/2014/main" id="{97425E0A-1230-B4D9-570C-A08C9316559D}"/>
              </a:ext>
            </a:extLst>
          </p:cNvPr>
          <p:cNvSpPr/>
          <p:nvPr/>
        </p:nvSpPr>
        <p:spPr>
          <a:xfrm>
            <a:off x="313757" y="1067279"/>
            <a:ext cx="4652264" cy="439783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89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grass, person, outdoor, field&#10;&#10;Description automatically generated">
            <a:extLst>
              <a:ext uri="{FF2B5EF4-FFF2-40B4-BE49-F238E27FC236}">
                <a16:creationId xmlns:a16="http://schemas.microsoft.com/office/drawing/2014/main" id="{9E010642-0E5F-56F6-54D6-CCFCB4B1082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400" r="20400"/>
          <a:stretch>
            <a:fillRect/>
          </a:stretch>
        </p:blipFill>
        <p:spPr>
          <a:xfrm>
            <a:off x="0" y="0"/>
            <a:ext cx="6096000" cy="6858000"/>
          </a:xfrm>
        </p:spPr>
      </p:pic>
      <p:sp>
        <p:nvSpPr>
          <p:cNvPr id="2" name="Title 1"/>
          <p:cNvSpPr>
            <a:spLocks noGrp="1"/>
          </p:cNvSpPr>
          <p:nvPr>
            <p:ph type="title"/>
          </p:nvPr>
        </p:nvSpPr>
        <p:spPr>
          <a:xfrm>
            <a:off x="6550380" y="282347"/>
            <a:ext cx="4348532" cy="792069"/>
          </a:xfrm>
        </p:spPr>
        <p:txBody>
          <a:bodyPr anchor="b">
            <a:normAutofit/>
          </a:bodyPr>
          <a:lstStyle/>
          <a:p>
            <a:pPr algn="ctr"/>
            <a:r>
              <a:rPr lang="en-GB" b="1" dirty="0">
                <a:latin typeface="Univers Condensed" panose="020B0506020202050204" pitchFamily="34" charset="0"/>
              </a:rPr>
              <a:t>Welfare Support</a:t>
            </a:r>
            <a:r>
              <a:rPr lang="en-GB" b="1" dirty="0"/>
              <a:t> </a:t>
            </a:r>
          </a:p>
        </p:txBody>
      </p:sp>
      <p:sp>
        <p:nvSpPr>
          <p:cNvPr id="11" name="Slide Number Placeholder 4">
            <a:extLst>
              <a:ext uri="{FF2B5EF4-FFF2-40B4-BE49-F238E27FC236}">
                <a16:creationId xmlns:a16="http://schemas.microsoft.com/office/drawing/2014/main" id="{D6877170-C04A-DA0A-76F6-CFAED711F9AA}"/>
              </a:ext>
            </a:extLst>
          </p:cNvPr>
          <p:cNvSpPr>
            <a:spLocks noGrp="1"/>
          </p:cNvSpPr>
          <p:nvPr>
            <p:ph type="sldNum" sz="quarter" idx="12"/>
          </p:nvPr>
        </p:nvSpPr>
        <p:spPr>
          <a:xfrm>
            <a:off x="11590800" y="6444000"/>
            <a:ext cx="601200" cy="205200"/>
          </a:xfrm>
        </p:spPr>
        <p:txBody>
          <a:bodyPr/>
          <a:lstStyle/>
          <a:p>
            <a:pPr>
              <a:spcAft>
                <a:spcPts val="600"/>
              </a:spcAft>
            </a:pPr>
            <a:fld id="{BAA6B2A5-E06A-4B92-96F1-71D38C62F6A6}" type="slidenum">
              <a:rPr lang="en-GB" smtClean="0"/>
              <a:pPr>
                <a:spcAft>
                  <a:spcPts val="600"/>
                </a:spcAft>
              </a:pPr>
              <a:t>15</a:t>
            </a:fld>
            <a:endParaRPr lang="en-GB"/>
          </a:p>
        </p:txBody>
      </p:sp>
      <p:sp>
        <p:nvSpPr>
          <p:cNvPr id="10" name="TextBox 9">
            <a:extLst>
              <a:ext uri="{FF2B5EF4-FFF2-40B4-BE49-F238E27FC236}">
                <a16:creationId xmlns:a16="http://schemas.microsoft.com/office/drawing/2014/main" id="{2D755942-8DB3-BED2-0323-347C56CE5022}"/>
              </a:ext>
            </a:extLst>
          </p:cNvPr>
          <p:cNvSpPr txBox="1"/>
          <p:nvPr/>
        </p:nvSpPr>
        <p:spPr>
          <a:xfrm>
            <a:off x="6212849" y="2517544"/>
            <a:ext cx="6096000" cy="1631216"/>
          </a:xfrm>
          <a:prstGeom prst="rect">
            <a:avLst/>
          </a:prstGeom>
          <a:noFill/>
        </p:spPr>
        <p:txBody>
          <a:bodyPr wrap="square">
            <a:spAutoFit/>
          </a:bodyPr>
          <a:lstStyle/>
          <a:p>
            <a:r>
              <a:rPr lang="en-US" sz="2000" b="1" dirty="0">
                <a:solidFill>
                  <a:schemeClr val="bg1">
                    <a:lumMod val="95000"/>
                  </a:schemeClr>
                </a:solidFill>
                <a:latin typeface="+mj-lt"/>
              </a:rPr>
              <a:t>Welfare Support is also available for those victim to any abuse.   </a:t>
            </a:r>
          </a:p>
          <a:p>
            <a:endParaRPr lang="en-US" sz="2000" b="1" dirty="0">
              <a:solidFill>
                <a:schemeClr val="bg1">
                  <a:lumMod val="95000"/>
                </a:schemeClr>
              </a:solidFill>
              <a:latin typeface="+mj-lt"/>
            </a:endParaRPr>
          </a:p>
          <a:p>
            <a:r>
              <a:rPr lang="en-US" sz="2000" b="1" dirty="0">
                <a:solidFill>
                  <a:schemeClr val="bg1">
                    <a:lumMod val="95000"/>
                  </a:schemeClr>
                </a:solidFill>
                <a:latin typeface="+mj-lt"/>
              </a:rPr>
              <a:t>Please reach out to the WRU Integrity Team, who will be able to signpost to appropriate support networks.  </a:t>
            </a:r>
            <a:endParaRPr lang="en-GB" sz="2000" b="1" dirty="0">
              <a:solidFill>
                <a:schemeClr val="bg1">
                  <a:lumMod val="95000"/>
                </a:schemeClr>
              </a:solidFill>
              <a:latin typeface="+mj-lt"/>
            </a:endParaRPr>
          </a:p>
        </p:txBody>
      </p:sp>
    </p:spTree>
    <p:extLst>
      <p:ext uri="{BB962C8B-B14F-4D97-AF65-F5344CB8AC3E}">
        <p14:creationId xmlns:p14="http://schemas.microsoft.com/office/powerpoint/2010/main" val="1079031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2A9A318B-C356-4589-A8F8-8553636F670F}"/>
              </a:ext>
            </a:extLst>
          </p:cNvPr>
          <p:cNvSpPr>
            <a:spLocks noGrp="1"/>
          </p:cNvSpPr>
          <p:nvPr>
            <p:ph type="ftr" sz="quarter" idx="11"/>
          </p:nvPr>
        </p:nvSpPr>
        <p:spPr>
          <a:xfrm>
            <a:off x="715383" y="6356350"/>
            <a:ext cx="453972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Univers Condensed"/>
                <a:ea typeface="+mn-ea"/>
                <a:cs typeface="+mn-cs"/>
              </a:rPr>
              <a:t>PRESENTATION TITLE</a:t>
            </a:r>
            <a:endParaRPr kumimoji="0" lang="en-US" sz="1050" b="0" i="0" u="none" strike="noStrike" kern="1200" cap="none" spc="0" normalizeH="0" baseline="0" noProof="0" dirty="0">
              <a:ln>
                <a:noFill/>
              </a:ln>
              <a:solidFill>
                <a:srgbClr val="FFFFFF"/>
              </a:solidFill>
              <a:effectLst/>
              <a:uLnTx/>
              <a:uFillTx/>
              <a:latin typeface="Univers Condensed"/>
              <a:ea typeface="+mn-ea"/>
              <a:cs typeface="+mn-cs"/>
            </a:endParaRPr>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AF5A0-43BB-4336-8627-9123B9144D80}" type="slidenum">
              <a:rPr kumimoji="0" lang="en-US" sz="1800" b="0" i="0" u="none" strike="noStrike" kern="1200" cap="none" spc="0" normalizeH="0" baseline="0" noProof="0" smtClean="0">
                <a:ln>
                  <a:noFill/>
                </a:ln>
                <a:solidFill>
                  <a:srgbClr val="000000"/>
                </a:solidFill>
                <a:effectLst/>
                <a:uLnTx/>
                <a:uFillTx/>
                <a:latin typeface="Calisto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Calisto MT"/>
              <a:ea typeface="+mn-ea"/>
              <a:cs typeface="+mn-cs"/>
            </a:endParaRPr>
          </a:p>
        </p:txBody>
      </p:sp>
      <p:pic>
        <p:nvPicPr>
          <p:cNvPr id="3" name="Picture Placeholder 6" descr="A picture containing person, outdoor, sport, arm&#10;&#10;Description automatically generated">
            <a:extLst>
              <a:ext uri="{FF2B5EF4-FFF2-40B4-BE49-F238E27FC236}">
                <a16:creationId xmlns:a16="http://schemas.microsoft.com/office/drawing/2014/main" id="{345C4116-CE97-F930-5866-CD73C5EABCE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862" r="17862"/>
          <a:stretch>
            <a:fillRect/>
          </a:stretch>
        </p:blipFill>
        <p:spPr>
          <a:xfrm>
            <a:off x="600634" y="819396"/>
            <a:ext cx="4654476" cy="5236285"/>
          </a:xfrm>
        </p:spPr>
      </p:pic>
      <p:sp>
        <p:nvSpPr>
          <p:cNvPr id="4" name="Title 1">
            <a:extLst>
              <a:ext uri="{FF2B5EF4-FFF2-40B4-BE49-F238E27FC236}">
                <a16:creationId xmlns:a16="http://schemas.microsoft.com/office/drawing/2014/main" id="{E4E6C82B-BB05-349B-82AF-C07A5CCB1618}"/>
              </a:ext>
            </a:extLst>
          </p:cNvPr>
          <p:cNvSpPr txBox="1">
            <a:spLocks/>
          </p:cNvSpPr>
          <p:nvPr/>
        </p:nvSpPr>
        <p:spPr>
          <a:xfrm>
            <a:off x="6414133" y="819397"/>
            <a:ext cx="4348532" cy="792069"/>
          </a:xfrm>
          <a:prstGeom prst="rect">
            <a:avLst/>
          </a:prstGeom>
        </p:spPr>
        <p:txBody>
          <a:bodyPr anchor="b">
            <a:normAutofit fontScale="77500" lnSpcReduction="2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GB" b="1" dirty="0">
                <a:solidFill>
                  <a:srgbClr val="FF0000"/>
                </a:solidFill>
              </a:rPr>
              <a:t>The WRU Commitment</a:t>
            </a:r>
          </a:p>
        </p:txBody>
      </p:sp>
      <p:sp>
        <p:nvSpPr>
          <p:cNvPr id="9" name="Content Placeholder 2">
            <a:extLst>
              <a:ext uri="{FF2B5EF4-FFF2-40B4-BE49-F238E27FC236}">
                <a16:creationId xmlns:a16="http://schemas.microsoft.com/office/drawing/2014/main" id="{D5998C1A-26AC-1906-7557-C2A0C7D8EBB4}"/>
              </a:ext>
            </a:extLst>
          </p:cNvPr>
          <p:cNvSpPr>
            <a:spLocks noGrp="1"/>
          </p:cNvSpPr>
          <p:nvPr>
            <p:ph idx="1"/>
          </p:nvPr>
        </p:nvSpPr>
        <p:spPr>
          <a:xfrm>
            <a:off x="6132389" y="1728755"/>
            <a:ext cx="5458977" cy="3983276"/>
          </a:xfrm>
        </p:spPr>
        <p:txBody>
          <a:bodyPr vert="horz" lIns="91440" tIns="45720" rIns="91440" bIns="45720" rtlCol="0" anchor="t">
            <a:normAutofit fontScale="92500" lnSpcReduction="10000"/>
          </a:bodyPr>
          <a:lstStyle/>
          <a:p>
            <a:pPr algn="just"/>
            <a:r>
              <a:rPr lang="en-US" sz="2800" dirty="0">
                <a:latin typeface="Choplin ExtraLight"/>
                <a:ea typeface="Calibri" panose="020F0502020204030204" pitchFamily="34" charset="0"/>
                <a:cs typeface="Calibri" panose="020F0502020204030204" pitchFamily="34" charset="0"/>
              </a:rPr>
              <a:t>The WRU are committed to providing a </a:t>
            </a:r>
            <a:r>
              <a:rPr lang="en-US" sz="2800" dirty="0">
                <a:solidFill>
                  <a:srgbClr val="FF0000"/>
                </a:solidFill>
                <a:latin typeface="Choplin ExtraLight"/>
                <a:ea typeface="Calibri" panose="020F0502020204030204" pitchFamily="34" charset="0"/>
                <a:cs typeface="Calibri" panose="020F0502020204030204" pitchFamily="34" charset="0"/>
              </a:rPr>
              <a:t>game for all.</a:t>
            </a:r>
          </a:p>
          <a:p>
            <a:pPr algn="just"/>
            <a:r>
              <a:rPr lang="en-US" sz="2800" dirty="0">
                <a:latin typeface="Choplin ExtraLight"/>
                <a:ea typeface="Calibri" panose="020F0502020204030204" pitchFamily="34" charset="0"/>
                <a:cs typeface="Calibri" panose="020F0502020204030204" pitchFamily="34" charset="0"/>
              </a:rPr>
              <a:t>Our aim is to provide a safe, welcoming and inclusive environment for our rugby family, across Wales. </a:t>
            </a:r>
          </a:p>
          <a:p>
            <a:pPr algn="just"/>
            <a:r>
              <a:rPr lang="en-US" sz="2800" dirty="0">
                <a:latin typeface="Choplin ExtraLight"/>
                <a:ea typeface="Calibri" panose="020F0502020204030204" pitchFamily="34" charset="0"/>
                <a:cs typeface="Calibri" panose="020F0502020204030204" pitchFamily="34" charset="0"/>
              </a:rPr>
              <a:t>It is the responsibility of the WRU to lead Welsh rugby, impress our values on our community and ensure everyone is treated with dignity and respect.</a:t>
            </a:r>
            <a:endParaRPr lang="en-GB" sz="2800" dirty="0">
              <a:latin typeface="Choplin ExtraLight"/>
              <a:ea typeface="Calibri" panose="020F0502020204030204" pitchFamily="34" charset="0"/>
              <a:cs typeface="Calibri" panose="020F0502020204030204" pitchFamily="34" charset="0"/>
            </a:endParaRPr>
          </a:p>
          <a:p>
            <a:endParaRPr lang="en-GB" dirty="0">
              <a:latin typeface="Choplin ExtraLight"/>
              <a:ea typeface="Calibri" panose="020F0502020204030204" pitchFamily="34" charset="0"/>
              <a:cs typeface="Calibri" panose="020F0502020204030204" pitchFamily="34" charset="0"/>
            </a:endParaRPr>
          </a:p>
          <a:p>
            <a:pPr marL="0" indent="0">
              <a:buNone/>
            </a:pPr>
            <a:endParaRPr lang="en-GB" dirty="0">
              <a:latin typeface="Choplin ExtraLight"/>
              <a:ea typeface="Calibri" panose="020F0502020204030204" pitchFamily="34" charset="0"/>
              <a:cs typeface="Calibri" panose="020F0502020204030204" pitchFamily="34" charset="0"/>
            </a:endParaRPr>
          </a:p>
          <a:p>
            <a:endParaRPr lang="en-GB" dirty="0">
              <a:latin typeface="Choplin ExtraLigh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20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CDE91F6-5C54-A118-4805-5A7E6512E86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342DD8D-7B89-B62A-D8DC-C042C9784D15}"/>
              </a:ext>
            </a:extLst>
          </p:cNvPr>
          <p:cNvSpPr>
            <a:spLocks noGrp="1"/>
          </p:cNvSpPr>
          <p:nvPr>
            <p:ph type="sldNum" sz="quarter" idx="12"/>
          </p:nvPr>
        </p:nvSpPr>
        <p:spPr/>
        <p:txBody>
          <a:bodyPr/>
          <a:lstStyle/>
          <a:p>
            <a:fld id="{E30AF5A0-43BB-4336-8627-9123B9144D80}" type="slidenum">
              <a:rPr lang="en-US" smtClean="0"/>
              <a:t>3</a:t>
            </a:fld>
            <a:endParaRPr lang="en-US"/>
          </a:p>
        </p:txBody>
      </p:sp>
      <p:pic>
        <p:nvPicPr>
          <p:cNvPr id="7" name="Picture 6" descr="A group of women in sports uniforms&#10;&#10;Description automatically generated">
            <a:extLst>
              <a:ext uri="{FF2B5EF4-FFF2-40B4-BE49-F238E27FC236}">
                <a16:creationId xmlns:a16="http://schemas.microsoft.com/office/drawing/2014/main" id="{7B80D240-2FAC-C5F4-349B-E1955C006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43" y="473913"/>
            <a:ext cx="4539727" cy="5674659"/>
          </a:xfrm>
          <a:prstGeom prst="rect">
            <a:avLst/>
          </a:prstGeom>
        </p:spPr>
      </p:pic>
      <p:sp>
        <p:nvSpPr>
          <p:cNvPr id="9" name="TextBox 8">
            <a:extLst>
              <a:ext uri="{FF2B5EF4-FFF2-40B4-BE49-F238E27FC236}">
                <a16:creationId xmlns:a16="http://schemas.microsoft.com/office/drawing/2014/main" id="{4BC117F0-77FA-E6DF-8EE1-7068B9E465C0}"/>
              </a:ext>
            </a:extLst>
          </p:cNvPr>
          <p:cNvSpPr txBox="1"/>
          <p:nvPr/>
        </p:nvSpPr>
        <p:spPr>
          <a:xfrm>
            <a:off x="5368697" y="1498201"/>
            <a:ext cx="6103916" cy="1015663"/>
          </a:xfrm>
          <a:prstGeom prst="rect">
            <a:avLst/>
          </a:prstGeom>
          <a:noFill/>
        </p:spPr>
        <p:txBody>
          <a:bodyPr wrap="square">
            <a:spAutoFit/>
          </a:bodyPr>
          <a:lstStyle/>
          <a:p>
            <a:pPr algn="just"/>
            <a:r>
              <a:rPr lang="en-US" sz="2000" dirty="0">
                <a:latin typeface="Choplin ExtraLight"/>
                <a:ea typeface="Calibri" panose="020F0502020204030204" pitchFamily="34" charset="0"/>
                <a:cs typeface="Calibri" panose="020F0502020204030204" pitchFamily="34" charset="0"/>
              </a:rPr>
              <a:t>The WRU will provide a sector leading approach to inclusion, to ensure we create exceptional experiences for everyone in our game. </a:t>
            </a:r>
          </a:p>
        </p:txBody>
      </p:sp>
      <p:sp>
        <p:nvSpPr>
          <p:cNvPr id="10" name="Title 1">
            <a:extLst>
              <a:ext uri="{FF2B5EF4-FFF2-40B4-BE49-F238E27FC236}">
                <a16:creationId xmlns:a16="http://schemas.microsoft.com/office/drawing/2014/main" id="{6376869A-3DCE-A6C8-2806-5A1F97E1FD59}"/>
              </a:ext>
            </a:extLst>
          </p:cNvPr>
          <p:cNvSpPr>
            <a:spLocks noGrp="1"/>
          </p:cNvSpPr>
          <p:nvPr>
            <p:ph type="title"/>
          </p:nvPr>
        </p:nvSpPr>
        <p:spPr>
          <a:xfrm>
            <a:off x="6570480" y="655491"/>
            <a:ext cx="4348532" cy="792069"/>
          </a:xfrm>
        </p:spPr>
        <p:txBody>
          <a:bodyPr anchor="b">
            <a:normAutofit/>
          </a:bodyPr>
          <a:lstStyle/>
          <a:p>
            <a:r>
              <a:rPr lang="en-US" b="1" dirty="0">
                <a:solidFill>
                  <a:srgbClr val="FF0000"/>
                </a:solidFill>
              </a:rPr>
              <a:t>Our priorities</a:t>
            </a:r>
          </a:p>
        </p:txBody>
      </p:sp>
      <p:sp>
        <p:nvSpPr>
          <p:cNvPr id="11" name="Content Placeholder 2">
            <a:extLst>
              <a:ext uri="{FF2B5EF4-FFF2-40B4-BE49-F238E27FC236}">
                <a16:creationId xmlns:a16="http://schemas.microsoft.com/office/drawing/2014/main" id="{A5D18401-E727-9714-0F35-2EAA2CFA2EFD}"/>
              </a:ext>
            </a:extLst>
          </p:cNvPr>
          <p:cNvSpPr txBox="1">
            <a:spLocks/>
          </p:cNvSpPr>
          <p:nvPr/>
        </p:nvSpPr>
        <p:spPr>
          <a:xfrm>
            <a:off x="5467510" y="2653696"/>
            <a:ext cx="6123856" cy="2585708"/>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bg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bg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204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Choplin ExtraLight"/>
                <a:ea typeface="+mn-ea"/>
                <a:cs typeface="+mn-cs"/>
              </a:rPr>
              <a:t>We are committed to providing a game for all, free from bullying, harassment and discrimination. </a:t>
            </a:r>
          </a:p>
          <a:p>
            <a:pPr marL="0" marR="0" lvl="0" indent="0" algn="l" defTabSz="914400" rtl="0" eaLnBrk="1" fontAlgn="auto" latinLnBrk="0" hangingPunct="1">
              <a:lnSpc>
                <a:spcPct val="90000"/>
              </a:lnSpc>
              <a:spcBef>
                <a:spcPts val="0"/>
              </a:spcBef>
              <a:spcAft>
                <a:spcPts val="204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Choplin ExtraLight"/>
                <a:ea typeface="+mn-ea"/>
                <a:cs typeface="+mn-cs"/>
              </a:rPr>
              <a:t>Our focus between now and 2028 will be providing opportunities for:</a:t>
            </a:r>
          </a:p>
          <a:p>
            <a:pPr marL="285750" marR="0" lvl="0" indent="-285750" algn="l" defTabSz="914400" rtl="0" eaLnBrk="1" fontAlgn="auto" latinLnBrk="0" hangingPunct="1">
              <a:lnSpc>
                <a:spcPct val="90000"/>
              </a:lnSpc>
              <a:spcBef>
                <a:spcPts val="0"/>
              </a:spcBef>
              <a:spcAft>
                <a:spcPts val="2040"/>
              </a:spcAft>
              <a:buClrTx/>
              <a:buSzTx/>
              <a:buFontTx/>
              <a:buChar char="-"/>
              <a:tabLst/>
              <a:defRPr/>
            </a:pPr>
            <a:r>
              <a:rPr kumimoji="0" lang="en-US" sz="2000" b="1" i="0" u="none" strike="noStrike" kern="1200" cap="none" spc="0" normalizeH="0" baseline="0" noProof="0" dirty="0">
                <a:ln>
                  <a:noFill/>
                </a:ln>
                <a:solidFill>
                  <a:schemeClr val="tx1"/>
                </a:solidFill>
                <a:effectLst/>
                <a:uLnTx/>
                <a:uFillTx/>
                <a:latin typeface="Choplin ExtraLight"/>
                <a:ea typeface="+mn-ea"/>
                <a:cs typeface="+mn-cs"/>
              </a:rPr>
              <a:t>Women and Girls</a:t>
            </a:r>
          </a:p>
          <a:p>
            <a:pPr marL="285750" marR="0" lvl="0" indent="-285750" algn="l" defTabSz="914400" rtl="0" eaLnBrk="1" fontAlgn="auto" latinLnBrk="0" hangingPunct="1">
              <a:lnSpc>
                <a:spcPct val="90000"/>
              </a:lnSpc>
              <a:spcBef>
                <a:spcPts val="0"/>
              </a:spcBef>
              <a:spcAft>
                <a:spcPts val="2040"/>
              </a:spcAft>
              <a:buClrTx/>
              <a:buSzTx/>
              <a:buFontTx/>
              <a:buChar char="-"/>
              <a:tabLst/>
              <a:defRPr/>
            </a:pPr>
            <a:r>
              <a:rPr kumimoji="0" lang="en-US" sz="2000" b="1" i="0" u="none" strike="noStrike" kern="1200" cap="none" spc="0" normalizeH="0" baseline="0" noProof="0" dirty="0">
                <a:ln>
                  <a:noFill/>
                </a:ln>
                <a:solidFill>
                  <a:schemeClr val="tx1"/>
                </a:solidFill>
                <a:effectLst/>
                <a:uLnTx/>
                <a:uFillTx/>
                <a:latin typeface="Choplin ExtraLight"/>
                <a:ea typeface="+mn-ea"/>
                <a:cs typeface="+mn-cs"/>
              </a:rPr>
              <a:t>Ethnically diverse communities</a:t>
            </a:r>
          </a:p>
          <a:p>
            <a:pPr marL="285750" marR="0" lvl="0" indent="-285750" algn="l" defTabSz="914400" rtl="0" eaLnBrk="1" fontAlgn="auto" latinLnBrk="0" hangingPunct="1">
              <a:lnSpc>
                <a:spcPct val="90000"/>
              </a:lnSpc>
              <a:spcBef>
                <a:spcPts val="0"/>
              </a:spcBef>
              <a:spcAft>
                <a:spcPts val="2040"/>
              </a:spcAft>
              <a:buClrTx/>
              <a:buSzTx/>
              <a:buFontTx/>
              <a:buChar char="-"/>
              <a:tabLst/>
              <a:defRPr/>
            </a:pPr>
            <a:r>
              <a:rPr kumimoji="0" lang="en-US" sz="2000" b="1" i="0" u="none" strike="noStrike" kern="1200" cap="none" spc="0" normalizeH="0" baseline="0" noProof="0" dirty="0">
                <a:ln>
                  <a:noFill/>
                </a:ln>
                <a:solidFill>
                  <a:schemeClr val="tx1"/>
                </a:solidFill>
                <a:effectLst/>
                <a:uLnTx/>
                <a:uFillTx/>
                <a:latin typeface="Choplin ExtraLight"/>
                <a:ea typeface="+mn-ea"/>
                <a:cs typeface="+mn-cs"/>
              </a:rPr>
              <a:t>Disabled people</a:t>
            </a:r>
          </a:p>
          <a:p>
            <a:pPr marL="285750" marR="0" lvl="0" indent="-285750" algn="l" defTabSz="914400" rtl="0" eaLnBrk="1" fontAlgn="auto" latinLnBrk="0" hangingPunct="1">
              <a:lnSpc>
                <a:spcPct val="90000"/>
              </a:lnSpc>
              <a:spcBef>
                <a:spcPts val="0"/>
              </a:spcBef>
              <a:spcAft>
                <a:spcPts val="2040"/>
              </a:spcAft>
              <a:buClrTx/>
              <a:buSzTx/>
              <a:buFontTx/>
              <a:buChar char="-"/>
              <a:tabLst/>
              <a:defRPr/>
            </a:pPr>
            <a:r>
              <a:rPr kumimoji="0" lang="en-US" sz="2000" b="1" i="0" u="none" strike="noStrike" kern="1200" cap="none" spc="0" normalizeH="0" baseline="0" noProof="0" dirty="0">
                <a:ln>
                  <a:noFill/>
                </a:ln>
                <a:solidFill>
                  <a:schemeClr val="tx1"/>
                </a:solidFill>
                <a:effectLst/>
                <a:uLnTx/>
                <a:uFillTx/>
                <a:latin typeface="Choplin ExtraLight"/>
                <a:ea typeface="+mn-ea"/>
                <a:cs typeface="+mn-cs"/>
              </a:rPr>
              <a:t>Lower-socio economic communities</a:t>
            </a:r>
          </a:p>
        </p:txBody>
      </p:sp>
    </p:spTree>
    <p:extLst>
      <p:ext uri="{BB962C8B-B14F-4D97-AF65-F5344CB8AC3E}">
        <p14:creationId xmlns:p14="http://schemas.microsoft.com/office/powerpoint/2010/main" val="309193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BD6E-7299-BE72-60AC-1559F90768B9}"/>
              </a:ext>
            </a:extLst>
          </p:cNvPr>
          <p:cNvSpPr>
            <a:spLocks noGrp="1"/>
          </p:cNvSpPr>
          <p:nvPr>
            <p:ph type="title"/>
          </p:nvPr>
        </p:nvSpPr>
        <p:spPr>
          <a:xfrm>
            <a:off x="5320060" y="779239"/>
            <a:ext cx="5922279" cy="1272986"/>
          </a:xfrm>
        </p:spPr>
        <p:txBody>
          <a:bodyPr/>
          <a:lstStyle/>
          <a:p>
            <a:pPr algn="ctr"/>
            <a:r>
              <a:rPr lang="en-GB" b="1" dirty="0">
                <a:solidFill>
                  <a:srgbClr val="FF0000"/>
                </a:solidFill>
              </a:rPr>
              <a:t>WRU EDI Policy </a:t>
            </a:r>
          </a:p>
        </p:txBody>
      </p:sp>
      <p:sp>
        <p:nvSpPr>
          <p:cNvPr id="5" name="Footer Placeholder 4">
            <a:extLst>
              <a:ext uri="{FF2B5EF4-FFF2-40B4-BE49-F238E27FC236}">
                <a16:creationId xmlns:a16="http://schemas.microsoft.com/office/drawing/2014/main" id="{C678C406-2DA8-A8D6-62F8-E39AEDB3F46A}"/>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B950F63-AB16-4C0A-42F3-168C961786F0}"/>
              </a:ext>
            </a:extLst>
          </p:cNvPr>
          <p:cNvSpPr>
            <a:spLocks noGrp="1"/>
          </p:cNvSpPr>
          <p:nvPr>
            <p:ph type="sldNum" sz="quarter" idx="12"/>
          </p:nvPr>
        </p:nvSpPr>
        <p:spPr/>
        <p:txBody>
          <a:bodyPr/>
          <a:lstStyle/>
          <a:p>
            <a:fld id="{E30AF5A0-43BB-4336-8627-9123B9144D80}" type="slidenum">
              <a:rPr lang="en-US" smtClean="0"/>
              <a:t>4</a:t>
            </a:fld>
            <a:endParaRPr lang="en-US"/>
          </a:p>
        </p:txBody>
      </p:sp>
      <p:pic>
        <p:nvPicPr>
          <p:cNvPr id="8" name="Picture 7">
            <a:extLst>
              <a:ext uri="{FF2B5EF4-FFF2-40B4-BE49-F238E27FC236}">
                <a16:creationId xmlns:a16="http://schemas.microsoft.com/office/drawing/2014/main" id="{40525C15-F880-A8F4-7FF4-DBEBC3252ED2}"/>
              </a:ext>
            </a:extLst>
          </p:cNvPr>
          <p:cNvPicPr>
            <a:picLocks noChangeAspect="1"/>
          </p:cNvPicPr>
          <p:nvPr/>
        </p:nvPicPr>
        <p:blipFill>
          <a:blip r:embed="rId2"/>
          <a:stretch>
            <a:fillRect/>
          </a:stretch>
        </p:blipFill>
        <p:spPr>
          <a:xfrm>
            <a:off x="516028" y="779239"/>
            <a:ext cx="3902736" cy="5047449"/>
          </a:xfrm>
          <a:prstGeom prst="rect">
            <a:avLst/>
          </a:prstGeom>
        </p:spPr>
      </p:pic>
      <p:sp>
        <p:nvSpPr>
          <p:cNvPr id="10" name="TextBox 9">
            <a:extLst>
              <a:ext uri="{FF2B5EF4-FFF2-40B4-BE49-F238E27FC236}">
                <a16:creationId xmlns:a16="http://schemas.microsoft.com/office/drawing/2014/main" id="{5B6DDC49-62EE-9565-99F9-FBD623CE336E}"/>
              </a:ext>
            </a:extLst>
          </p:cNvPr>
          <p:cNvSpPr txBox="1"/>
          <p:nvPr/>
        </p:nvSpPr>
        <p:spPr>
          <a:xfrm>
            <a:off x="4771868" y="1497108"/>
            <a:ext cx="7018665" cy="2246769"/>
          </a:xfrm>
          <a:prstGeom prst="rect">
            <a:avLst/>
          </a:prstGeom>
          <a:noFill/>
        </p:spPr>
        <p:txBody>
          <a:bodyPr wrap="square">
            <a:spAutoFit/>
          </a:bodyPr>
          <a:lstStyle/>
          <a:p>
            <a:pPr algn="just"/>
            <a:r>
              <a:rPr lang="en-US" sz="2000" dirty="0">
                <a:latin typeface="Choplin ExtraLight"/>
              </a:rPr>
              <a:t>The WRU aims for its workforce, and rugby in Wales, to be representative of its communities. </a:t>
            </a:r>
          </a:p>
          <a:p>
            <a:pPr algn="just"/>
            <a:r>
              <a:rPr lang="en-US" sz="2000" dirty="0">
                <a:latin typeface="Choplin ExtraLight"/>
              </a:rPr>
              <a:t>To achieve our ambitions be a  People First employer and provide a Jersey for All, we will:</a:t>
            </a:r>
          </a:p>
          <a:p>
            <a:endParaRPr lang="en-US" sz="2000" dirty="0">
              <a:latin typeface="Choplin ExtraLight"/>
            </a:endParaRPr>
          </a:p>
          <a:p>
            <a:endParaRPr lang="en-US" sz="2000" dirty="0">
              <a:latin typeface="Choplin ExtraLight"/>
            </a:endParaRPr>
          </a:p>
          <a:p>
            <a:endParaRPr lang="en-GB" sz="2000" dirty="0">
              <a:latin typeface="Choplin ExtraLight"/>
            </a:endParaRPr>
          </a:p>
        </p:txBody>
      </p:sp>
      <p:sp>
        <p:nvSpPr>
          <p:cNvPr id="12" name="TextBox 11">
            <a:extLst>
              <a:ext uri="{FF2B5EF4-FFF2-40B4-BE49-F238E27FC236}">
                <a16:creationId xmlns:a16="http://schemas.microsoft.com/office/drawing/2014/main" id="{A6C9D6D4-1B1B-D296-2BCD-7C9BFA6B42E0}"/>
              </a:ext>
            </a:extLst>
          </p:cNvPr>
          <p:cNvSpPr txBox="1"/>
          <p:nvPr/>
        </p:nvSpPr>
        <p:spPr>
          <a:xfrm>
            <a:off x="4771868" y="2921420"/>
            <a:ext cx="7334875" cy="3170099"/>
          </a:xfrm>
          <a:prstGeom prst="rect">
            <a:avLst/>
          </a:prstGeom>
          <a:noFill/>
        </p:spPr>
        <p:txBody>
          <a:bodyPr wrap="square">
            <a:spAutoFit/>
          </a:bodyPr>
          <a:lstStyle/>
          <a:p>
            <a:pPr marL="342900" indent="-342900">
              <a:buFont typeface="+mj-lt"/>
              <a:buAutoNum type="arabicPeriod"/>
            </a:pPr>
            <a:r>
              <a:rPr lang="en-US" sz="2000" dirty="0">
                <a:latin typeface="Choplin ExtraLight"/>
              </a:rPr>
              <a:t>Take </a:t>
            </a:r>
            <a:r>
              <a:rPr lang="en-US" sz="2000" b="1" dirty="0">
                <a:solidFill>
                  <a:srgbClr val="FF0000"/>
                </a:solidFill>
                <a:latin typeface="Choplin ExtraLight"/>
              </a:rPr>
              <a:t>a zero tolerance </a:t>
            </a:r>
            <a:r>
              <a:rPr lang="en-US" sz="2000" dirty="0">
                <a:latin typeface="Choplin ExtraLight"/>
              </a:rPr>
              <a:t>approach to discrimination, bullying and harassment. </a:t>
            </a:r>
          </a:p>
          <a:p>
            <a:pPr marL="342900" indent="-342900">
              <a:buFont typeface="+mj-lt"/>
              <a:buAutoNum type="arabicPeriod"/>
            </a:pPr>
            <a:r>
              <a:rPr lang="en-US" sz="2000" dirty="0">
                <a:latin typeface="Choplin ExtraLight"/>
              </a:rPr>
              <a:t> Provide </a:t>
            </a:r>
            <a:r>
              <a:rPr lang="en-US" sz="2000" b="1" dirty="0">
                <a:solidFill>
                  <a:srgbClr val="FF0000"/>
                </a:solidFill>
                <a:latin typeface="Choplin ExtraLight"/>
              </a:rPr>
              <a:t>education and training </a:t>
            </a:r>
            <a:r>
              <a:rPr lang="en-US" sz="2000" dirty="0">
                <a:latin typeface="Choplin ExtraLight"/>
              </a:rPr>
              <a:t>to our staff, Board, Council, volunteers and stakeholders across Welsh rugby.</a:t>
            </a:r>
          </a:p>
          <a:p>
            <a:pPr marL="342900" indent="-342900">
              <a:buFont typeface="+mj-lt"/>
              <a:buAutoNum type="arabicPeriod"/>
            </a:pPr>
            <a:r>
              <a:rPr lang="en-US" sz="2000" b="1" dirty="0">
                <a:solidFill>
                  <a:srgbClr val="FF0000"/>
                </a:solidFill>
                <a:latin typeface="Choplin ExtraLight"/>
              </a:rPr>
              <a:t>Collaborate</a:t>
            </a:r>
            <a:r>
              <a:rPr lang="en-US" sz="2000" dirty="0">
                <a:latin typeface="Choplin ExtraLight"/>
              </a:rPr>
              <a:t> with partners, stakeholders and subject matter experts to improve EDI outcomes and remove barriers to rugby in Wales.</a:t>
            </a:r>
          </a:p>
          <a:p>
            <a:pPr marL="342900" indent="-342900">
              <a:buFont typeface="+mj-lt"/>
              <a:buAutoNum type="arabicPeriod"/>
            </a:pPr>
            <a:r>
              <a:rPr lang="en-US" sz="2000" b="1" dirty="0">
                <a:solidFill>
                  <a:srgbClr val="FF0000"/>
                </a:solidFill>
                <a:latin typeface="Choplin ExtraLight"/>
              </a:rPr>
              <a:t>Data led insight </a:t>
            </a:r>
            <a:r>
              <a:rPr lang="en-US" sz="2000" dirty="0">
                <a:latin typeface="Choplin ExtraLight"/>
              </a:rPr>
              <a:t>to continually monitor, adapt and approve to ensure EDI progress.  </a:t>
            </a:r>
          </a:p>
          <a:p>
            <a:pPr marL="342900" indent="-342900">
              <a:buFont typeface="+mj-lt"/>
              <a:buAutoNum type="arabicPeriod"/>
            </a:pPr>
            <a:r>
              <a:rPr lang="en-US" sz="2000" b="1" dirty="0">
                <a:solidFill>
                  <a:srgbClr val="FF0000"/>
                </a:solidFill>
                <a:latin typeface="Choplin ExtraLight"/>
              </a:rPr>
              <a:t>Communicate</a:t>
            </a:r>
            <a:r>
              <a:rPr lang="en-US" sz="2000" dirty="0">
                <a:latin typeface="Choplin ExtraLight"/>
              </a:rPr>
              <a:t> our progress across Welsh Rugby</a:t>
            </a:r>
          </a:p>
        </p:txBody>
      </p:sp>
    </p:spTree>
    <p:extLst>
      <p:ext uri="{BB962C8B-B14F-4D97-AF65-F5344CB8AC3E}">
        <p14:creationId xmlns:p14="http://schemas.microsoft.com/office/powerpoint/2010/main" val="38958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group of kids in a gym&#10;&#10;Description automatically generated with low confidence">
            <a:extLst>
              <a:ext uri="{FF2B5EF4-FFF2-40B4-BE49-F238E27FC236}">
                <a16:creationId xmlns:a16="http://schemas.microsoft.com/office/drawing/2014/main" id="{6A1C5BEE-D0A0-40EE-5478-1047E4E4A76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04" r="20404"/>
          <a:stretch>
            <a:fillRect/>
          </a:stretch>
        </p:blipFill>
        <p:spPr/>
      </p:pic>
      <p:sp>
        <p:nvSpPr>
          <p:cNvPr id="2" name="Title 1">
            <a:extLst>
              <a:ext uri="{FF2B5EF4-FFF2-40B4-BE49-F238E27FC236}">
                <a16:creationId xmlns:a16="http://schemas.microsoft.com/office/drawing/2014/main" id="{901E9277-42B9-4C2F-8F53-FB138592D792}"/>
              </a:ext>
            </a:extLst>
          </p:cNvPr>
          <p:cNvSpPr>
            <a:spLocks noGrp="1"/>
          </p:cNvSpPr>
          <p:nvPr>
            <p:ph type="title"/>
          </p:nvPr>
        </p:nvSpPr>
        <p:spPr>
          <a:xfrm>
            <a:off x="973200" y="365372"/>
            <a:ext cx="5122800" cy="792069"/>
          </a:xfrm>
        </p:spPr>
        <p:txBody>
          <a:bodyPr>
            <a:normAutofit/>
          </a:bodyPr>
          <a:lstStyle/>
          <a:p>
            <a:r>
              <a:rPr lang="en-GB" sz="3200" b="1" dirty="0">
                <a:latin typeface="Univers Condensed" panose="020B0506020202050204" pitchFamily="34" charset="0"/>
              </a:rPr>
              <a:t>Equality act (2010)</a:t>
            </a:r>
            <a:endParaRPr lang="en-GB" sz="2000" b="1" dirty="0">
              <a:latin typeface="Univers Condensed" panose="020B0506020202050204" pitchFamily="34" charset="0"/>
            </a:endParaRPr>
          </a:p>
        </p:txBody>
      </p:sp>
      <p:sp>
        <p:nvSpPr>
          <p:cNvPr id="5" name="Text Placeholder 4">
            <a:extLst>
              <a:ext uri="{FF2B5EF4-FFF2-40B4-BE49-F238E27FC236}">
                <a16:creationId xmlns:a16="http://schemas.microsoft.com/office/drawing/2014/main" id="{51C4CB51-E3C6-7DF4-A8C2-6865D7593C47}"/>
              </a:ext>
            </a:extLst>
          </p:cNvPr>
          <p:cNvSpPr>
            <a:spLocks noGrp="1"/>
          </p:cNvSpPr>
          <p:nvPr>
            <p:ph type="body" sz="quarter" idx="14"/>
          </p:nvPr>
        </p:nvSpPr>
        <p:spPr/>
        <p:txBody>
          <a:bodyPr/>
          <a:lstStyle/>
          <a:p>
            <a:endParaRPr lang="en-GB"/>
          </a:p>
        </p:txBody>
      </p:sp>
      <p:sp>
        <p:nvSpPr>
          <p:cNvPr id="9" name="TextBox 8">
            <a:extLst>
              <a:ext uri="{FF2B5EF4-FFF2-40B4-BE49-F238E27FC236}">
                <a16:creationId xmlns:a16="http://schemas.microsoft.com/office/drawing/2014/main" id="{4D1C0802-32FF-C4D3-6F3E-99710AE03A89}"/>
              </a:ext>
            </a:extLst>
          </p:cNvPr>
          <p:cNvSpPr txBox="1"/>
          <p:nvPr/>
        </p:nvSpPr>
        <p:spPr>
          <a:xfrm>
            <a:off x="612775" y="1531916"/>
            <a:ext cx="5122799" cy="4417622"/>
          </a:xfrm>
          <a:prstGeom prst="rect">
            <a:avLst/>
          </a:prstGeom>
          <a:noFill/>
        </p:spPr>
        <p:txBody>
          <a:bodyPr wrap="square" lIns="0" tIns="0" rIns="0" bIns="0" rtlCol="0">
            <a:noAutofit/>
          </a:bodyPr>
          <a:lstStyle/>
          <a:p>
            <a:r>
              <a:rPr lang="en-US" sz="2800" dirty="0">
                <a:solidFill>
                  <a:schemeClr val="bg1"/>
                </a:solidFill>
                <a:latin typeface="+mj-lt"/>
              </a:rPr>
              <a:t>What are the 9 protected characteristics, covered by law in the UK?</a:t>
            </a:r>
          </a:p>
          <a:p>
            <a:endParaRPr lang="en-US" sz="2400" dirty="0">
              <a:solidFill>
                <a:schemeClr val="bg1"/>
              </a:solidFill>
              <a:latin typeface="+mj-lt"/>
            </a:endParaRPr>
          </a:p>
          <a:p>
            <a:r>
              <a:rPr lang="en-US" sz="2800" dirty="0">
                <a:solidFill>
                  <a:schemeClr val="bg1"/>
                </a:solidFill>
                <a:latin typeface="+mj-lt"/>
              </a:rPr>
              <a:t>Think about groups that have been treated less favorably, in society. </a:t>
            </a:r>
          </a:p>
          <a:p>
            <a:endParaRPr lang="en-US" sz="2800" dirty="0">
              <a:solidFill>
                <a:schemeClr val="bg1"/>
              </a:solidFill>
              <a:latin typeface="+mj-lt"/>
            </a:endParaRPr>
          </a:p>
          <a:p>
            <a:r>
              <a:rPr lang="en-US" sz="2800" dirty="0">
                <a:solidFill>
                  <a:schemeClr val="bg1"/>
                </a:solidFill>
                <a:latin typeface="+mj-lt"/>
              </a:rPr>
              <a:t>It is against the law to discriminate against anyone, based on these 9 characteristics.</a:t>
            </a:r>
          </a:p>
          <a:p>
            <a:endParaRPr lang="en-GB" sz="2800" dirty="0">
              <a:solidFill>
                <a:schemeClr val="bg1"/>
              </a:solidFill>
              <a:latin typeface="+mj-lt"/>
            </a:endParaRPr>
          </a:p>
          <a:p>
            <a:endParaRPr lang="en-GB" sz="2800" dirty="0">
              <a:solidFill>
                <a:schemeClr val="bg1"/>
              </a:solidFill>
              <a:latin typeface="+mj-lt"/>
            </a:endParaRPr>
          </a:p>
          <a:p>
            <a:endParaRPr lang="en-GB" sz="2800" dirty="0">
              <a:solidFill>
                <a:schemeClr val="bg1"/>
              </a:solidFill>
              <a:latin typeface="+mj-lt"/>
            </a:endParaRPr>
          </a:p>
          <a:p>
            <a:endParaRPr lang="en-GB" sz="2800" dirty="0">
              <a:solidFill>
                <a:schemeClr val="bg1"/>
              </a:solidFill>
              <a:latin typeface="+mj-lt"/>
            </a:endParaRPr>
          </a:p>
        </p:txBody>
      </p:sp>
      <p:sp>
        <p:nvSpPr>
          <p:cNvPr id="10" name="TextBox 9">
            <a:extLst>
              <a:ext uri="{FF2B5EF4-FFF2-40B4-BE49-F238E27FC236}">
                <a16:creationId xmlns:a16="http://schemas.microsoft.com/office/drawing/2014/main" id="{D9BFD645-7557-B36F-6F56-055F9FD859DD}"/>
              </a:ext>
            </a:extLst>
          </p:cNvPr>
          <p:cNvSpPr txBox="1"/>
          <p:nvPr/>
        </p:nvSpPr>
        <p:spPr>
          <a:xfrm>
            <a:off x="5985164" y="3051381"/>
            <a:ext cx="45719" cy="45719"/>
          </a:xfrm>
          <a:prstGeom prst="rect">
            <a:avLst/>
          </a:prstGeom>
          <a:noFill/>
        </p:spPr>
        <p:txBody>
          <a:bodyPr wrap="square" lIns="0" tIns="0" rIns="0" bIns="0" rtlCol="0">
            <a:noAutofit/>
          </a:bodyPr>
          <a:lstStyle/>
          <a:p>
            <a:pPr algn="l">
              <a:lnSpc>
                <a:spcPct val="90000"/>
              </a:lnSpc>
            </a:pPr>
            <a:endParaRPr lang="en-GB" dirty="0">
              <a:solidFill>
                <a:schemeClr val="accent2"/>
              </a:solidFill>
            </a:endParaRPr>
          </a:p>
        </p:txBody>
      </p:sp>
    </p:spTree>
    <p:extLst>
      <p:ext uri="{BB962C8B-B14F-4D97-AF65-F5344CB8AC3E}">
        <p14:creationId xmlns:p14="http://schemas.microsoft.com/office/powerpoint/2010/main" val="15847905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693710" y="1053084"/>
          <a:ext cx="6631523" cy="5110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ext uri="{D42A27DB-BD31-4B8C-83A1-F6EECF244321}">
                <p14:modId xmlns:p14="http://schemas.microsoft.com/office/powerpoint/2010/main" val="3543752384"/>
              </p:ext>
            </p:extLst>
          </p:nvPr>
        </p:nvGraphicFramePr>
        <p:xfrm>
          <a:off x="2766953" y="1053085"/>
          <a:ext cx="6485035" cy="51118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Rectangle 1"/>
          <p:cNvSpPr/>
          <p:nvPr/>
        </p:nvSpPr>
        <p:spPr>
          <a:xfrm>
            <a:off x="3575720" y="6281584"/>
            <a:ext cx="5688632" cy="646331"/>
          </a:xfrm>
          <a:prstGeom prst="rect">
            <a:avLst/>
          </a:prstGeom>
        </p:spPr>
        <p:txBody>
          <a:bodyPr wrap="square" anchor="t">
            <a:spAutoFit/>
          </a:bodyPr>
          <a:lstStyle/>
          <a:p>
            <a:endParaRPr lang="en-GB" dirty="0"/>
          </a:p>
          <a:p>
            <a:endParaRPr lang="en-GB" dirty="0"/>
          </a:p>
        </p:txBody>
      </p:sp>
    </p:spTree>
    <p:custDataLst>
      <p:tags r:id="rId1"/>
    </p:custDataLst>
    <p:extLst>
      <p:ext uri="{BB962C8B-B14F-4D97-AF65-F5344CB8AC3E}">
        <p14:creationId xmlns:p14="http://schemas.microsoft.com/office/powerpoint/2010/main" val="304667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3FE7B9B-2A0C-2B5E-BBEF-AFAFECDAC88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04" r="20404"/>
          <a:stretch/>
        </p:blipFill>
        <p:spPr>
          <a:xfrm>
            <a:off x="0" y="0"/>
            <a:ext cx="6096000" cy="6858000"/>
          </a:xfrm>
        </p:spPr>
      </p:pic>
      <p:sp>
        <p:nvSpPr>
          <p:cNvPr id="4" name="Title 3">
            <a:extLst>
              <a:ext uri="{FF2B5EF4-FFF2-40B4-BE49-F238E27FC236}">
                <a16:creationId xmlns:a16="http://schemas.microsoft.com/office/drawing/2014/main" id="{A857111F-1B1D-1DC7-7386-91828A75FF68}"/>
              </a:ext>
            </a:extLst>
          </p:cNvPr>
          <p:cNvSpPr>
            <a:spLocks noGrp="1"/>
          </p:cNvSpPr>
          <p:nvPr>
            <p:ph type="title"/>
          </p:nvPr>
        </p:nvSpPr>
        <p:spPr>
          <a:xfrm>
            <a:off x="6458013" y="460375"/>
            <a:ext cx="4348532" cy="792069"/>
          </a:xfrm>
        </p:spPr>
        <p:txBody>
          <a:bodyPr anchor="b">
            <a:normAutofit/>
          </a:bodyPr>
          <a:lstStyle/>
          <a:p>
            <a:r>
              <a:rPr lang="en-GB" sz="2800" b="1" dirty="0"/>
              <a:t>Why do we talk about EDI?</a:t>
            </a:r>
          </a:p>
        </p:txBody>
      </p:sp>
      <p:sp>
        <p:nvSpPr>
          <p:cNvPr id="2" name="Slide Number Placeholder 1">
            <a:extLst>
              <a:ext uri="{FF2B5EF4-FFF2-40B4-BE49-F238E27FC236}">
                <a16:creationId xmlns:a16="http://schemas.microsoft.com/office/drawing/2014/main" id="{B62573E7-FA12-F8ED-E51D-9E6CAB4B627E}"/>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7</a:t>
            </a:fld>
            <a:endParaRPr lang="en-GB"/>
          </a:p>
        </p:txBody>
      </p:sp>
      <p:graphicFrame>
        <p:nvGraphicFramePr>
          <p:cNvPr id="7" name="Content Placeholder 4">
            <a:extLst>
              <a:ext uri="{FF2B5EF4-FFF2-40B4-BE49-F238E27FC236}">
                <a16:creationId xmlns:a16="http://schemas.microsoft.com/office/drawing/2014/main" id="{DC0FA2D2-EBDA-0C42-9DE8-AE125F10EF16}"/>
              </a:ext>
            </a:extLst>
          </p:cNvPr>
          <p:cNvGraphicFramePr>
            <a:graphicFrameLocks noGrp="1"/>
          </p:cNvGraphicFramePr>
          <p:nvPr>
            <p:ph idx="1"/>
            <p:extLst>
              <p:ext uri="{D42A27DB-BD31-4B8C-83A1-F6EECF244321}">
                <p14:modId xmlns:p14="http://schemas.microsoft.com/office/powerpoint/2010/main" val="835849216"/>
              </p:ext>
            </p:extLst>
          </p:nvPr>
        </p:nvGraphicFramePr>
        <p:xfrm>
          <a:off x="6458013" y="1808162"/>
          <a:ext cx="5122800" cy="4589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8811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49606D68-8026-4961-7ED5-4326BA7CA6F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6B370D7-AADA-4E8F-DD02-4A02B0C6DA8A}"/>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b="1">
                <a:solidFill>
                  <a:srgbClr val="FFFFFF"/>
                </a:solidFill>
              </a:rPr>
              <a:t>A Collective Responsibility</a:t>
            </a:r>
          </a:p>
        </p:txBody>
      </p:sp>
      <p:cxnSp>
        <p:nvCxnSpPr>
          <p:cNvPr id="21" name="Straight Connector 2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F2555D5-289F-6818-6397-C61BC18A65AC}"/>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rgbClr val="FFFFFF"/>
                </a:solidFill>
                <a:latin typeface="+mj-lt"/>
                <a:ea typeface="+mn-ea"/>
                <a:cs typeface="+mn-cs"/>
              </a:rPr>
              <a:t>PRESENTATION TITLE</a:t>
            </a:r>
          </a:p>
        </p:txBody>
      </p:sp>
      <p:sp>
        <p:nvSpPr>
          <p:cNvPr id="6" name="Slide Number Placeholder 5">
            <a:extLst>
              <a:ext uri="{FF2B5EF4-FFF2-40B4-BE49-F238E27FC236}">
                <a16:creationId xmlns:a16="http://schemas.microsoft.com/office/drawing/2014/main" id="{888D12C3-148D-D21D-CB35-60F3E50780B2}"/>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E30AF5A0-43BB-4336-8627-9123B9144D80}" type="slidenum">
              <a:rPr lang="en-US">
                <a:solidFill>
                  <a:srgbClr val="FFFFFF"/>
                </a:solidFill>
              </a:rPr>
              <a:pPr>
                <a:lnSpc>
                  <a:spcPct val="90000"/>
                </a:lnSpc>
                <a:spcAft>
                  <a:spcPts val="600"/>
                </a:spcAft>
              </a:pPr>
              <a:t>8</a:t>
            </a:fld>
            <a:endParaRPr lang="en-US">
              <a:solidFill>
                <a:srgbClr val="FFFFFF"/>
              </a:solidFill>
            </a:endParaRPr>
          </a:p>
        </p:txBody>
      </p:sp>
    </p:spTree>
    <p:extLst>
      <p:ext uri="{BB962C8B-B14F-4D97-AF65-F5344CB8AC3E}">
        <p14:creationId xmlns:p14="http://schemas.microsoft.com/office/powerpoint/2010/main" val="32951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D740F1-922E-A119-1F07-5EFA3919A809}"/>
              </a:ext>
            </a:extLst>
          </p:cNvPr>
          <p:cNvSpPr>
            <a:spLocks noGrp="1"/>
          </p:cNvSpPr>
          <p:nvPr>
            <p:ph type="sldNum" sz="quarter" idx="12"/>
          </p:nvPr>
        </p:nvSpPr>
        <p:spPr/>
        <p:txBody>
          <a:bodyPr/>
          <a:lstStyle/>
          <a:p>
            <a:fld id="{BAA6B2A5-E06A-4B92-96F1-71D38C62F6A6}" type="slidenum">
              <a:rPr lang="en-GB" smtClean="0"/>
              <a:t>9</a:t>
            </a:fld>
            <a:endParaRPr lang="en-GB" dirty="0"/>
          </a:p>
        </p:txBody>
      </p:sp>
      <p:sp>
        <p:nvSpPr>
          <p:cNvPr id="5" name="Title 1">
            <a:extLst>
              <a:ext uri="{FF2B5EF4-FFF2-40B4-BE49-F238E27FC236}">
                <a16:creationId xmlns:a16="http://schemas.microsoft.com/office/drawing/2014/main" id="{35C60A3A-6D76-7342-9564-1C4B6F59EB3D}"/>
              </a:ext>
            </a:extLst>
          </p:cNvPr>
          <p:cNvSpPr>
            <a:spLocks noGrp="1"/>
          </p:cNvSpPr>
          <p:nvPr>
            <p:ph type="title"/>
          </p:nvPr>
        </p:nvSpPr>
        <p:spPr>
          <a:xfrm>
            <a:off x="1400981" y="0"/>
            <a:ext cx="8883050" cy="1272986"/>
          </a:xfrm>
        </p:spPr>
        <p:txBody>
          <a:bodyPr>
            <a:normAutofit/>
          </a:bodyPr>
          <a:lstStyle/>
          <a:p>
            <a:pPr algn="ctr"/>
            <a:r>
              <a:rPr lang="en-GB" b="1" dirty="0">
                <a:latin typeface="Univers Condensed" panose="020B0506020202050204" pitchFamily="34" charset="0"/>
              </a:rPr>
              <a:t>A Collective Responsibility - support our ambitions</a:t>
            </a:r>
          </a:p>
        </p:txBody>
      </p:sp>
      <p:graphicFrame>
        <p:nvGraphicFramePr>
          <p:cNvPr id="7" name="Content Placeholder 2">
            <a:extLst>
              <a:ext uri="{FF2B5EF4-FFF2-40B4-BE49-F238E27FC236}">
                <a16:creationId xmlns:a16="http://schemas.microsoft.com/office/drawing/2014/main" id="{F2B445A7-E488-8D49-5099-62376FF58F06}"/>
              </a:ext>
            </a:extLst>
          </p:cNvPr>
          <p:cNvGraphicFramePr>
            <a:graphicFrameLocks noGrp="1"/>
          </p:cNvGraphicFramePr>
          <p:nvPr>
            <p:ph idx="1"/>
            <p:extLst>
              <p:ext uri="{D42A27DB-BD31-4B8C-83A1-F6EECF244321}">
                <p14:modId xmlns:p14="http://schemas.microsoft.com/office/powerpoint/2010/main" val="1802127316"/>
              </p:ext>
            </p:extLst>
          </p:nvPr>
        </p:nvGraphicFramePr>
        <p:xfrm>
          <a:off x="613539" y="1451901"/>
          <a:ext cx="10964921" cy="4589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7556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WRU PPT theme">
  <a:themeElements>
    <a:clrScheme name="Custom 21">
      <a:dk1>
        <a:sysClr val="windowText" lastClr="000000"/>
      </a:dk1>
      <a:lt1>
        <a:sysClr val="window" lastClr="FFFFFF"/>
      </a:lt1>
      <a:dk2>
        <a:srgbClr val="44546A"/>
      </a:dk2>
      <a:lt2>
        <a:srgbClr val="E7E6E6"/>
      </a:lt2>
      <a:accent1>
        <a:srgbClr val="D22730"/>
      </a:accent1>
      <a:accent2>
        <a:srgbClr val="CDAD5F"/>
      </a:accent2>
      <a:accent3>
        <a:srgbClr val="007934"/>
      </a:accent3>
      <a:accent4>
        <a:srgbClr val="DC0500"/>
      </a:accent4>
      <a:accent5>
        <a:srgbClr val="C3AF4B"/>
      </a:accent5>
      <a:accent6>
        <a:srgbClr val="7CD91C"/>
      </a:accent6>
      <a:hlink>
        <a:srgbClr val="0563C1"/>
      </a:hlink>
      <a:folHlink>
        <a:srgbClr val="954F72"/>
      </a:folHlink>
    </a:clrScheme>
    <a:fontScheme name="WRU brand font theme">
      <a:majorFont>
        <a:latin typeface="Choplin ExtraLight"/>
        <a:ea typeface=""/>
        <a:cs typeface=""/>
      </a:majorFont>
      <a:minorFont>
        <a:latin typeface="Chopli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90000"/>
          </a:lnSpc>
          <a:defRPr dirty="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dirty="0">
            <a:solidFill>
              <a:schemeClr val="accent2"/>
            </a:solidFill>
          </a:defRPr>
        </a:defPPr>
      </a:lstStyle>
    </a:txDef>
  </a:objectDefaults>
  <a:extraClrSchemeLst/>
  <a:extLst>
    <a:ext uri="{05A4C25C-085E-4340-85A3-A5531E510DB2}">
      <thm15:themeFamily xmlns:thm15="http://schemas.microsoft.com/office/thememl/2012/main" name="WRU Brand Font PowerPoint template.potx" id="{77AA7A81-EF32-49F1-A75C-C0B8748C332D}" vid="{02AE66B5-7AD5-4AE3-B91D-2FDA6283BAC6}"/>
    </a:ext>
  </a:extLst>
</a:theme>
</file>

<file path=ppt/theme/theme2.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wru-brand-font-powerpoint-template (6)</Template>
  <TotalTime>0</TotalTime>
  <Words>1001</Words>
  <Application>Microsoft Office PowerPoint</Application>
  <PresentationFormat>Widescreen</PresentationFormat>
  <Paragraphs>158</Paragraphs>
  <Slides>15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Calisto MT</vt:lpstr>
      <vt:lpstr>Choplin Book</vt:lpstr>
      <vt:lpstr>Choplin ExtraLight</vt:lpstr>
      <vt:lpstr>Univers Condensed</vt:lpstr>
      <vt:lpstr>WRU PPT theme</vt:lpstr>
      <vt:lpstr>ChronicleVTI</vt:lpstr>
      <vt:lpstr>Equality Diversity and Inclusion (EDI) at WRU</vt:lpstr>
      <vt:lpstr>PowerPoint Presentation</vt:lpstr>
      <vt:lpstr>Our priorities</vt:lpstr>
      <vt:lpstr>WRU EDI Policy </vt:lpstr>
      <vt:lpstr>Equality act (2010)</vt:lpstr>
      <vt:lpstr>PowerPoint Presentation</vt:lpstr>
      <vt:lpstr>Why do we talk about EDI?</vt:lpstr>
      <vt:lpstr>A Collective Responsibility</vt:lpstr>
      <vt:lpstr>A Collective Responsibility - support our ambitions</vt:lpstr>
      <vt:lpstr>Education and engagement</vt:lpstr>
      <vt:lpstr>Social media</vt:lpstr>
      <vt:lpstr>The wru codes of conduct</vt:lpstr>
      <vt:lpstr>PowerPoint Presentation</vt:lpstr>
      <vt:lpstr>PowerPoint Presentation</vt:lpstr>
      <vt:lpstr>Welfare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Lydia Stirling</dc:creator>
  <cp:lastModifiedBy>Lyndon Roberts (He/Him)</cp:lastModifiedBy>
  <cp:revision>31</cp:revision>
  <dcterms:created xsi:type="dcterms:W3CDTF">2022-03-16T18:23:01Z</dcterms:created>
  <dcterms:modified xsi:type="dcterms:W3CDTF">2023-07-31T16:07:29Z</dcterms:modified>
</cp:coreProperties>
</file>