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909" r:id="rId3"/>
    <p:sldId id="917" r:id="rId4"/>
    <p:sldId id="913" r:id="rId5"/>
    <p:sldId id="891" r:id="rId6"/>
    <p:sldId id="903" r:id="rId7"/>
    <p:sldId id="900" r:id="rId8"/>
    <p:sldId id="908" r:id="rId9"/>
    <p:sldId id="904" r:id="rId10"/>
    <p:sldId id="898" r:id="rId11"/>
    <p:sldId id="895" r:id="rId12"/>
    <p:sldId id="907" r:id="rId13"/>
    <p:sldId id="906" r:id="rId14"/>
    <p:sldId id="901" r:id="rId15"/>
    <p:sldId id="888" r:id="rId16"/>
    <p:sldId id="931" r:id="rId17"/>
    <p:sldId id="914" r:id="rId18"/>
    <p:sldId id="91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AD5F"/>
    <a:srgbClr val="D7282F"/>
    <a:srgbClr val="D8262D"/>
    <a:srgbClr val="C91826"/>
    <a:srgbClr val="00AF4D"/>
    <a:srgbClr val="017934"/>
    <a:srgbClr val="E7EDF1"/>
    <a:srgbClr val="CDAD60"/>
    <a:srgbClr val="C10C06"/>
    <a:srgbClr val="7B6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B33847-9533-46AB-8F1F-F26225FAA869}" v="141" dt="2023-10-19T17:00:25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94844-E30B-4165-BB66-929C938DEB7F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79AF4-CF71-4B51-9D5E-07625A0B9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8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812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992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7BE53C-1B70-4EC0-B095-96A7439EA0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02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B27AC-ADBF-6740-8FC1-F7A440837B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12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B27AC-ADBF-6740-8FC1-F7A440837B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098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39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2EFC-FCD0-4918-662A-AF7617196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BBAC6-78BB-0666-8C8B-A67DE29AA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C1C3D-5B5A-AA10-5B47-F081C3E9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1E117-1F67-E941-5470-759B4F24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929BF-97B4-C0DA-270A-C3FFE9C2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D4FB-D744-E3CF-B30E-F0CDA9C7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E518A-CCB1-BA1A-928E-7A0E89D1E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1E9A6-E092-A26D-5AF1-AABFDE75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3C224-3D0E-9AA5-655C-83BD8DB9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482AE-1180-48CE-A234-411DD477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5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34735-9BD0-A0FF-6C85-85DE2FDD4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699D9-DBEC-1BAB-3189-DCF9ECEE1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2864B-2F01-FC5D-CA57-3C7F98A4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4796B-EA1A-3588-40F5-466C338C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242D9-85D9-228F-85B0-0F42E5E0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4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C10D7-6334-6D06-450D-7AD1B5789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F4A2-9977-8FF9-D2D2-ECF863B7E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B6C94-DAAF-0E02-E354-077A024B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99EBD-C189-AC60-9847-06D99EEB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8D3C3-A1C5-7E07-F996-6829D6AD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04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E615-96FE-8914-5524-FF1851B7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F0E9E-1CE2-CCFE-AF92-E82102C7D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A4DB1-65DB-4157-321B-64C39CAD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2AC8-66F6-3F39-F462-7A68C682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F7E29-420C-0224-B843-8BE884D3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9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DE64A-4F8D-3251-26EC-C60C5D32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93C7-3FFB-ED87-CA98-9EA573440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3EA8F-C923-828A-91A5-E1767211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8AD83-D7FD-B522-BB68-1E783269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9622F-F9DF-6E19-C266-C8ABDF35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063-455E-B19B-8EB4-80FAE015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36707-94EE-BE27-0DB4-E5A457FCE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FDF00-8F68-728A-0EEE-E62CDFF4B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4EA4C-3DEF-271E-850F-29473575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182E2-E692-176A-6CE3-ED1358E7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F1ADF-5562-6B1B-554B-7FA96E4C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36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7AEC-99C5-6CE7-1BE0-7265E216C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B8212-E063-C0D6-BF81-4100D101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93B9B-E555-2171-0201-F9C0B02E0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C33A0-7374-78B6-8367-256F87F22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2C4D-6CE8-9C42-9CF1-C240425B5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ED7B6-C7D6-BC5A-2E62-0D8260B3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1FD6A-468D-CF7C-29B1-E4508AA2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891DF-5CE9-14A4-2A58-CF82D0C3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239B-2EA7-37FA-D167-55C9E60D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560BC-9BDE-4FC9-DC9C-3F3B50E4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27A14-4E4C-8650-18A0-792FF433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CA0E9-7884-D9F7-0619-97EEA62E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95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F01AF-60D4-0B4A-5E15-00E3F41F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01D98-9658-AA0B-1EEC-9223FAFC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EA51-F721-95D6-F134-165A26A2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52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8F9F-6E23-C8D8-301F-C9FEB22DD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08BC8-DA3F-CDB6-3046-B5F8F4CC1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C2D31-F88D-2764-3622-B2B569EA8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73507-4FC4-6264-018D-44F90F4F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2C711-01B1-91C8-9992-62D0EA18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2BD78-D642-48A5-BD80-A81D2D01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5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15AC-9718-5165-0F68-DC7398B8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4F12D-6D78-938A-5073-24DAE6366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674BD-07A4-34AF-F110-673DD5A6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20C4D-143F-2CE7-74F3-332E2F2DD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C98D-95DC-4FDC-75C0-415DE6E4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65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F47B2-1464-923A-9C30-CCAA8E1A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836F1-57FF-7E2B-CE1D-7B6D70103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12529-D543-3D6A-62EF-9C04BA089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8DC99-07AC-8CEF-863A-01545C8B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E19F1-F986-6156-C803-ED259203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7B48-28B9-E866-280F-F2393983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A313-17C2-B153-105F-D2E966F9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0CF6F-B414-1599-6084-3218D6D4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32BC3-016F-8861-D3B9-163E3B5F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C41ED-8A8E-146E-620D-33764719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06143-54CA-AEE5-45E2-7831EA679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7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E56C4-EC0F-F711-2478-7CC24B7BB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E6875-3EE1-BF14-9990-41757A7D9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92CCE-99CF-6B1B-F120-1FE1236C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A902-0EBA-3E6C-D204-6F5659EC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F61B0-BE41-5154-BA82-2F60CD18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7FC2-C674-5736-63EF-6F63A94D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CEE40-E022-5C12-5E37-97107F057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32F5E-62B1-4269-A60F-550C7DEE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A4931-99B4-F8A7-44E1-8C8FDA59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695E1-B4A3-4CC4-DE95-DEA98DB2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4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1C0C-F43F-B658-8CC8-BCCB654B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C96F-A887-9C4D-0FF9-D84AEE789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18D32-BBCA-5027-0AF2-389242D1B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035AA-10BF-D51E-7714-A3B8A0EA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6BA99-B9DE-7982-D2DD-C469555A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8D7CA-3159-828D-654F-4417043A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4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D176-63C4-FCBC-F7DA-A2EBC79A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A7ECA-0EFF-3C81-0768-F04AD6338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F1854-1689-A9A9-9F47-1CD56CE5F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523EC-11E6-B771-81C8-C355DA69A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E37261-384E-C670-0134-8C8477695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BEDCE-EDEA-F354-F528-F1BC19932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D4246-84DC-CBAF-E0E5-373A2FA4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A1A78-FD42-3D2D-F5A8-75F8925B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0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E5F2-6D4C-5665-2848-2787C690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3C712-2C70-06E3-327F-5BC4054F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26E40-C11F-1461-E056-6AA70C1B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520ED-9D16-187F-AC5C-D060445E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6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AFA070-CD4E-C655-0874-5F1E336A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3F60A-1CE2-E56A-7A8B-E5ADA7A5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1CCC-0719-B5B9-F3AC-8275E30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6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10AF7-D505-0BB5-1750-687A780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79A2B-6176-A172-94AD-20F74EDA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5FB1B-CD78-7E8A-171B-3A06C5379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CC982-8B40-681C-F05B-E9003D6A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EECE4-DBB2-23E2-DC18-A3C13256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D79F7-A815-9547-0667-333D03A5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74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08B9-C4AA-1DF2-3567-D0759C54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162CE-CE8F-93CE-9C21-FF3D459D1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6C037-E275-C115-E700-9BBF6BD5A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D89C8-3AE9-173F-8331-8A4F426E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C29D9-50AA-9718-59A8-BA8560C0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86389-E20A-A63F-06E0-A24653FFE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5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27172-0D91-D19B-6DC7-74D06F0B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EFB39-CB5B-9E41-386C-46F94DC8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A8DD9-401D-2890-4B11-AF90E8AD8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EB84-D2A0-4671-8EF9-F23F7A42D93C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72E55-09B8-349E-9332-B80A3A41A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6C05-8073-CEA7-0343-9005794E5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9791-7247-47BF-A1CB-2713F47B2AB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F48BE0-4F67-0DF5-C715-41E852FE0B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8295" y="365125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271D2-7EFE-72F9-9F9E-15B625CEC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A8A0E-F2B2-FB61-DCD3-B3469521E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EE7D4-BBE0-7C33-465D-7ACD9C1FE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2DAA-DFA2-234F-9124-D879C904FCE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F3DE-265E-905A-CA7F-3BB96D93C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AAF6D-50BD-419B-2C9A-7C254A795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F3CEE-DE13-C241-9897-EAC31928D2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CF01E2-0B92-5483-6733-CBFEEB9D8C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8295" y="365125"/>
            <a:ext cx="597696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6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/>
          </a:p>
        </p:txBody>
      </p:sp>
      <p:pic>
        <p:nvPicPr>
          <p:cNvPr id="211" name="Google Shape;211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6B00873B-35F4-41B3-C797-74A7FA941589}"/>
              </a:ext>
            </a:extLst>
          </p:cNvPr>
          <p:cNvSpPr/>
          <p:nvPr/>
        </p:nvSpPr>
        <p:spPr>
          <a:xfrm>
            <a:off x="4059895" y="1480091"/>
            <a:ext cx="4072208" cy="4072208"/>
          </a:xfrm>
          <a:prstGeom prst="ellipse">
            <a:avLst/>
          </a:prstGeom>
          <a:solidFill>
            <a:srgbClr val="C10C06"/>
          </a:solidFill>
          <a:ln w="57150">
            <a:solidFill>
              <a:srgbClr val="0179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F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755189" y="2175384"/>
            <a:ext cx="2681620" cy="2681620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CD03-3597-FD47-40C2-7BC296F573EA}"/>
              </a:ext>
            </a:extLst>
          </p:cNvPr>
          <p:cNvSpPr txBox="1"/>
          <p:nvPr/>
        </p:nvSpPr>
        <p:spPr>
          <a:xfrm>
            <a:off x="3517824" y="1531668"/>
            <a:ext cx="51291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REGULATION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57EBE6-B4BD-437F-D6F9-DEBAB419E777}"/>
              </a:ext>
            </a:extLst>
          </p:cNvPr>
          <p:cNvSpPr txBox="1"/>
          <p:nvPr/>
        </p:nvSpPr>
        <p:spPr>
          <a:xfrm>
            <a:off x="3517824" y="4961082"/>
            <a:ext cx="512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RUGBY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IQ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F1CAEA-344A-303C-502C-B0C950F9E802}"/>
              </a:ext>
            </a:extLst>
          </p:cNvPr>
          <p:cNvSpPr txBox="1"/>
          <p:nvPr/>
        </p:nvSpPr>
        <p:spPr>
          <a:xfrm rot="5400000">
            <a:off x="1910782" y="3407880"/>
            <a:ext cx="51291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3F211-AF20-C5DC-FE6F-4F59F0DB2DB1}"/>
              </a:ext>
            </a:extLst>
          </p:cNvPr>
          <p:cNvSpPr txBox="1"/>
          <p:nvPr/>
        </p:nvSpPr>
        <p:spPr>
          <a:xfrm rot="16200000">
            <a:off x="5614972" y="3284769"/>
            <a:ext cx="4238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COMMUNICATION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63" y="2070128"/>
            <a:ext cx="3018530" cy="287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2A72-307D-7373-7884-9E3A3196FED3}"/>
              </a:ext>
            </a:extLst>
          </p:cNvPr>
          <p:cNvSpPr txBox="1"/>
          <p:nvPr/>
        </p:nvSpPr>
        <p:spPr>
          <a:xfrm>
            <a:off x="4931668" y="2854255"/>
            <a:ext cx="2314862" cy="73891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262017"/>
              </a:avLst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Credo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coach, play, 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 am I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 pressure?</a:t>
            </a:r>
          </a:p>
        </p:txBody>
      </p:sp>
    </p:spTree>
    <p:extLst>
      <p:ext uri="{BB962C8B-B14F-4D97-AF65-F5344CB8AC3E}">
        <p14:creationId xmlns:p14="http://schemas.microsoft.com/office/powerpoint/2010/main" val="138724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786A451-1B3A-B3AB-8CEA-9A5E324E4389}"/>
              </a:ext>
            </a:extLst>
          </p:cNvPr>
          <p:cNvSpPr/>
          <p:nvPr/>
        </p:nvSpPr>
        <p:spPr>
          <a:xfrm>
            <a:off x="3531420" y="951616"/>
            <a:ext cx="5129159" cy="5129159"/>
          </a:xfrm>
          <a:prstGeom prst="ellipse">
            <a:avLst/>
          </a:prstGeom>
          <a:solidFill>
            <a:srgbClr val="017934"/>
          </a:solidFill>
          <a:ln>
            <a:solidFill>
              <a:srgbClr val="C10C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00873B-35F4-41B3-C797-74A7FA941589}"/>
              </a:ext>
            </a:extLst>
          </p:cNvPr>
          <p:cNvSpPr/>
          <p:nvPr/>
        </p:nvSpPr>
        <p:spPr>
          <a:xfrm>
            <a:off x="4059895" y="1480091"/>
            <a:ext cx="4072208" cy="4072208"/>
          </a:xfrm>
          <a:prstGeom prst="ellipse">
            <a:avLst/>
          </a:prstGeom>
          <a:solidFill>
            <a:srgbClr val="C10C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F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755189" y="2175384"/>
            <a:ext cx="2681620" cy="2681620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57EBE6-B4BD-437F-D6F9-DEBAB419E777}"/>
              </a:ext>
            </a:extLst>
          </p:cNvPr>
          <p:cNvSpPr txBox="1"/>
          <p:nvPr/>
        </p:nvSpPr>
        <p:spPr>
          <a:xfrm>
            <a:off x="3531420" y="4986802"/>
            <a:ext cx="512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RUGBY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IQ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1DA17B-0DB0-4F1E-4429-FD696E14639D}"/>
              </a:ext>
            </a:extLst>
          </p:cNvPr>
          <p:cNvSpPr txBox="1"/>
          <p:nvPr/>
        </p:nvSpPr>
        <p:spPr>
          <a:xfrm>
            <a:off x="3622527" y="1125363"/>
            <a:ext cx="5129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LEADING TEAMS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C2E980-B3CE-13AB-AC76-B2E6AF0D8F61}"/>
              </a:ext>
            </a:extLst>
          </p:cNvPr>
          <p:cNvSpPr txBox="1"/>
          <p:nvPr/>
        </p:nvSpPr>
        <p:spPr>
          <a:xfrm>
            <a:off x="3517824" y="5531480"/>
            <a:ext cx="5129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WORLD CLASS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BASICS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F1B46E-F653-AE39-3381-2648620C247B}"/>
              </a:ext>
            </a:extLst>
          </p:cNvPr>
          <p:cNvSpPr txBox="1"/>
          <p:nvPr/>
        </p:nvSpPr>
        <p:spPr>
          <a:xfrm rot="16200000">
            <a:off x="5814326" y="3307825"/>
            <a:ext cx="5129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OTHERS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KSB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16A-720F-CDA3-6F58-CE87E4023EEA}"/>
              </a:ext>
            </a:extLst>
          </p:cNvPr>
          <p:cNvSpPr txBox="1"/>
          <p:nvPr/>
        </p:nvSpPr>
        <p:spPr>
          <a:xfrm rot="5400000">
            <a:off x="1269825" y="3349745"/>
            <a:ext cx="51291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UNDER PRESSURE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F1CAEA-344A-303C-502C-B0C950F9E802}"/>
              </a:ext>
            </a:extLst>
          </p:cNvPr>
          <p:cNvSpPr txBox="1"/>
          <p:nvPr/>
        </p:nvSpPr>
        <p:spPr>
          <a:xfrm rot="5400000">
            <a:off x="1910782" y="3407880"/>
            <a:ext cx="51291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3F211-AF20-C5DC-FE6F-4F59F0DB2DB1}"/>
              </a:ext>
            </a:extLst>
          </p:cNvPr>
          <p:cNvSpPr txBox="1"/>
          <p:nvPr/>
        </p:nvSpPr>
        <p:spPr>
          <a:xfrm rot="16200000">
            <a:off x="5614972" y="3284769"/>
            <a:ext cx="4238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COMMUNICATION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88" y="2088270"/>
            <a:ext cx="3018530" cy="287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2A72-307D-7373-7884-9E3A3196FED3}"/>
              </a:ext>
            </a:extLst>
          </p:cNvPr>
          <p:cNvSpPr txBox="1"/>
          <p:nvPr/>
        </p:nvSpPr>
        <p:spPr>
          <a:xfrm>
            <a:off x="4931668" y="2854255"/>
            <a:ext cx="2314862" cy="73891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262017"/>
              </a:avLst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Credo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coach, play, 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 am I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 pressure?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FA2746-5A68-0914-969C-90372445253E}"/>
              </a:ext>
            </a:extLst>
          </p:cNvPr>
          <p:cNvSpPr txBox="1"/>
          <p:nvPr/>
        </p:nvSpPr>
        <p:spPr>
          <a:xfrm>
            <a:off x="3517824" y="1531668"/>
            <a:ext cx="51291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REGULATION</a:t>
            </a:r>
          </a:p>
        </p:txBody>
      </p:sp>
    </p:spTree>
    <p:extLst>
      <p:ext uri="{BB962C8B-B14F-4D97-AF65-F5344CB8AC3E}">
        <p14:creationId xmlns:p14="http://schemas.microsoft.com/office/powerpoint/2010/main" val="87791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667A00A3-883E-81FA-2579-D40772669487}"/>
              </a:ext>
            </a:extLst>
          </p:cNvPr>
          <p:cNvGrpSpPr/>
          <p:nvPr/>
        </p:nvGrpSpPr>
        <p:grpSpPr>
          <a:xfrm>
            <a:off x="2286000" y="431129"/>
            <a:ext cx="7620000" cy="6725920"/>
            <a:chOff x="2784877" y="525240"/>
            <a:chExt cx="6579636" cy="637079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388E169-4731-EAA3-0412-FC563E4647B1}"/>
                </a:ext>
              </a:extLst>
            </p:cNvPr>
            <p:cNvSpPr txBox="1"/>
            <p:nvPr/>
          </p:nvSpPr>
          <p:spPr>
            <a:xfrm>
              <a:off x="5309971" y="3786870"/>
              <a:ext cx="1598528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hoplin SemiBold" pitchFamily="2" charset="77"/>
                  <a:ea typeface="+mn-ea"/>
                  <a:cs typeface="+mn-cs"/>
                </a:rPr>
                <a:t>International Research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7E9E46A-8EF9-6C30-D884-B654B28A7D27}"/>
                </a:ext>
              </a:extLst>
            </p:cNvPr>
            <p:cNvGrpSpPr/>
            <p:nvPr/>
          </p:nvGrpSpPr>
          <p:grpSpPr>
            <a:xfrm>
              <a:off x="2915570" y="579369"/>
              <a:ext cx="6318250" cy="6316662"/>
              <a:chOff x="2915570" y="579369"/>
              <a:chExt cx="6318250" cy="6316662"/>
            </a:xfrm>
          </p:grpSpPr>
          <p:sp>
            <p:nvSpPr>
              <p:cNvPr id="65" name="AutoShape 3">
                <a:extLst>
                  <a:ext uri="{FF2B5EF4-FFF2-40B4-BE49-F238E27FC236}">
                    <a16:creationId xmlns:a16="http://schemas.microsoft.com/office/drawing/2014/main" id="{3B9B54D0-6601-D22E-E620-6C4A1FACE7A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15570" y="579369"/>
                <a:ext cx="6318250" cy="6316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 5">
                <a:extLst>
                  <a:ext uri="{FF2B5EF4-FFF2-40B4-BE49-F238E27FC236}">
                    <a16:creationId xmlns:a16="http://schemas.microsoft.com/office/drawing/2014/main" id="{BA47B606-B779-DF0C-9C00-F56186326A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3013" y="681038"/>
                <a:ext cx="2092325" cy="5789612"/>
              </a:xfrm>
              <a:custGeom>
                <a:avLst/>
                <a:gdLst>
                  <a:gd name="T0" fmla="*/ 2926 w 5851"/>
                  <a:gd name="T1" fmla="*/ 253 h 16193"/>
                  <a:gd name="T2" fmla="*/ 2926 w 5851"/>
                  <a:gd name="T3" fmla="*/ 253 h 16193"/>
                  <a:gd name="T4" fmla="*/ 1934 w 5851"/>
                  <a:gd name="T5" fmla="*/ 834 h 16193"/>
                  <a:gd name="T6" fmla="*/ 1066 w 5851"/>
                  <a:gd name="T7" fmla="*/ 2503 h 16193"/>
                  <a:gd name="T8" fmla="*/ 254 w 5851"/>
                  <a:gd name="T9" fmla="*/ 8096 h 16193"/>
                  <a:gd name="T10" fmla="*/ 1066 w 5851"/>
                  <a:gd name="T11" fmla="*/ 13690 h 16193"/>
                  <a:gd name="T12" fmla="*/ 1934 w 5851"/>
                  <a:gd name="T13" fmla="*/ 15359 h 16193"/>
                  <a:gd name="T14" fmla="*/ 2926 w 5851"/>
                  <a:gd name="T15" fmla="*/ 15939 h 16193"/>
                  <a:gd name="T16" fmla="*/ 3918 w 5851"/>
                  <a:gd name="T17" fmla="*/ 15359 h 16193"/>
                  <a:gd name="T18" fmla="*/ 4785 w 5851"/>
                  <a:gd name="T19" fmla="*/ 13690 h 16193"/>
                  <a:gd name="T20" fmla="*/ 5598 w 5851"/>
                  <a:gd name="T21" fmla="*/ 8096 h 16193"/>
                  <a:gd name="T22" fmla="*/ 4785 w 5851"/>
                  <a:gd name="T23" fmla="*/ 2503 h 16193"/>
                  <a:gd name="T24" fmla="*/ 3918 w 5851"/>
                  <a:gd name="T25" fmla="*/ 834 h 16193"/>
                  <a:gd name="T26" fmla="*/ 2926 w 5851"/>
                  <a:gd name="T27" fmla="*/ 253 h 16193"/>
                  <a:gd name="T28" fmla="*/ 2926 w 5851"/>
                  <a:gd name="T29" fmla="*/ 16193 h 16193"/>
                  <a:gd name="T30" fmla="*/ 2926 w 5851"/>
                  <a:gd name="T31" fmla="*/ 16193 h 16193"/>
                  <a:gd name="T32" fmla="*/ 827 w 5851"/>
                  <a:gd name="T33" fmla="*/ 13774 h 16193"/>
                  <a:gd name="T34" fmla="*/ 0 w 5851"/>
                  <a:gd name="T35" fmla="*/ 8096 h 16193"/>
                  <a:gd name="T36" fmla="*/ 827 w 5851"/>
                  <a:gd name="T37" fmla="*/ 2419 h 16193"/>
                  <a:gd name="T38" fmla="*/ 2926 w 5851"/>
                  <a:gd name="T39" fmla="*/ 0 h 16193"/>
                  <a:gd name="T40" fmla="*/ 5024 w 5851"/>
                  <a:gd name="T41" fmla="*/ 2419 h 16193"/>
                  <a:gd name="T42" fmla="*/ 5851 w 5851"/>
                  <a:gd name="T43" fmla="*/ 8096 h 16193"/>
                  <a:gd name="T44" fmla="*/ 5024 w 5851"/>
                  <a:gd name="T45" fmla="*/ 13774 h 16193"/>
                  <a:gd name="T46" fmla="*/ 2926 w 5851"/>
                  <a:gd name="T47" fmla="*/ 16193 h 16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1" h="16193">
                    <a:moveTo>
                      <a:pt x="2926" y="253"/>
                    </a:moveTo>
                    <a:lnTo>
                      <a:pt x="2926" y="253"/>
                    </a:lnTo>
                    <a:cubicBezTo>
                      <a:pt x="2587" y="253"/>
                      <a:pt x="2254" y="449"/>
                      <a:pt x="1934" y="834"/>
                    </a:cubicBezTo>
                    <a:cubicBezTo>
                      <a:pt x="1610" y="1224"/>
                      <a:pt x="1318" y="1785"/>
                      <a:pt x="1066" y="2503"/>
                    </a:cubicBezTo>
                    <a:cubicBezTo>
                      <a:pt x="542" y="3995"/>
                      <a:pt x="254" y="5982"/>
                      <a:pt x="254" y="8096"/>
                    </a:cubicBezTo>
                    <a:cubicBezTo>
                      <a:pt x="254" y="10211"/>
                      <a:pt x="542" y="12198"/>
                      <a:pt x="1066" y="13690"/>
                    </a:cubicBezTo>
                    <a:cubicBezTo>
                      <a:pt x="1318" y="14408"/>
                      <a:pt x="1610" y="14969"/>
                      <a:pt x="1934" y="15359"/>
                    </a:cubicBezTo>
                    <a:cubicBezTo>
                      <a:pt x="2254" y="15744"/>
                      <a:pt x="2587" y="15939"/>
                      <a:pt x="2926" y="15939"/>
                    </a:cubicBezTo>
                    <a:cubicBezTo>
                      <a:pt x="3264" y="15939"/>
                      <a:pt x="3598" y="15744"/>
                      <a:pt x="3918" y="15359"/>
                    </a:cubicBezTo>
                    <a:cubicBezTo>
                      <a:pt x="4241" y="14969"/>
                      <a:pt x="4533" y="14408"/>
                      <a:pt x="4785" y="13690"/>
                    </a:cubicBezTo>
                    <a:cubicBezTo>
                      <a:pt x="5309" y="12198"/>
                      <a:pt x="5598" y="10211"/>
                      <a:pt x="5598" y="8096"/>
                    </a:cubicBezTo>
                    <a:cubicBezTo>
                      <a:pt x="5598" y="5982"/>
                      <a:pt x="5309" y="3995"/>
                      <a:pt x="4785" y="2503"/>
                    </a:cubicBezTo>
                    <a:cubicBezTo>
                      <a:pt x="4533" y="1785"/>
                      <a:pt x="4241" y="1224"/>
                      <a:pt x="3918" y="834"/>
                    </a:cubicBezTo>
                    <a:cubicBezTo>
                      <a:pt x="3598" y="449"/>
                      <a:pt x="3264" y="253"/>
                      <a:pt x="2926" y="253"/>
                    </a:cubicBezTo>
                    <a:close/>
                    <a:moveTo>
                      <a:pt x="2926" y="16193"/>
                    </a:moveTo>
                    <a:lnTo>
                      <a:pt x="2926" y="16193"/>
                    </a:lnTo>
                    <a:cubicBezTo>
                      <a:pt x="2120" y="16193"/>
                      <a:pt x="1375" y="15334"/>
                      <a:pt x="827" y="13774"/>
                    </a:cubicBezTo>
                    <a:cubicBezTo>
                      <a:pt x="294" y="12255"/>
                      <a:pt x="0" y="10239"/>
                      <a:pt x="0" y="8096"/>
                    </a:cubicBezTo>
                    <a:cubicBezTo>
                      <a:pt x="0" y="5954"/>
                      <a:pt x="294" y="3937"/>
                      <a:pt x="827" y="2419"/>
                    </a:cubicBezTo>
                    <a:cubicBezTo>
                      <a:pt x="1375" y="859"/>
                      <a:pt x="2120" y="0"/>
                      <a:pt x="2926" y="0"/>
                    </a:cubicBezTo>
                    <a:cubicBezTo>
                      <a:pt x="3731" y="0"/>
                      <a:pt x="4476" y="859"/>
                      <a:pt x="5024" y="2419"/>
                    </a:cubicBezTo>
                    <a:cubicBezTo>
                      <a:pt x="5557" y="3937"/>
                      <a:pt x="5851" y="5954"/>
                      <a:pt x="5851" y="8096"/>
                    </a:cubicBezTo>
                    <a:cubicBezTo>
                      <a:pt x="5851" y="10239"/>
                      <a:pt x="5557" y="12255"/>
                      <a:pt x="5024" y="13774"/>
                    </a:cubicBezTo>
                    <a:cubicBezTo>
                      <a:pt x="4476" y="15334"/>
                      <a:pt x="3731" y="16193"/>
                      <a:pt x="2926" y="16193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 6">
                <a:extLst>
                  <a:ext uri="{FF2B5EF4-FFF2-40B4-BE49-F238E27FC236}">
                    <a16:creationId xmlns:a16="http://schemas.microsoft.com/office/drawing/2014/main" id="{07D3CA59-EFC2-2CAA-AAE2-D01D404729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3575" y="2530475"/>
                <a:ext cx="5791200" cy="2090737"/>
              </a:xfrm>
              <a:custGeom>
                <a:avLst/>
                <a:gdLst>
                  <a:gd name="T0" fmla="*/ 8097 w 16193"/>
                  <a:gd name="T1" fmla="*/ 253 h 5851"/>
                  <a:gd name="T2" fmla="*/ 8097 w 16193"/>
                  <a:gd name="T3" fmla="*/ 253 h 5851"/>
                  <a:gd name="T4" fmla="*/ 2503 w 16193"/>
                  <a:gd name="T5" fmla="*/ 1066 h 5851"/>
                  <a:gd name="T6" fmla="*/ 834 w 16193"/>
                  <a:gd name="T7" fmla="*/ 1933 h 5851"/>
                  <a:gd name="T8" fmla="*/ 254 w 16193"/>
                  <a:gd name="T9" fmla="*/ 2925 h 5851"/>
                  <a:gd name="T10" fmla="*/ 834 w 16193"/>
                  <a:gd name="T11" fmla="*/ 3917 h 5851"/>
                  <a:gd name="T12" fmla="*/ 2503 w 16193"/>
                  <a:gd name="T13" fmla="*/ 4785 h 5851"/>
                  <a:gd name="T14" fmla="*/ 8097 w 16193"/>
                  <a:gd name="T15" fmla="*/ 5597 h 5851"/>
                  <a:gd name="T16" fmla="*/ 13690 w 16193"/>
                  <a:gd name="T17" fmla="*/ 4785 h 5851"/>
                  <a:gd name="T18" fmla="*/ 15359 w 16193"/>
                  <a:gd name="T19" fmla="*/ 3917 h 5851"/>
                  <a:gd name="T20" fmla="*/ 15940 w 16193"/>
                  <a:gd name="T21" fmla="*/ 2925 h 5851"/>
                  <a:gd name="T22" fmla="*/ 15359 w 16193"/>
                  <a:gd name="T23" fmla="*/ 1933 h 5851"/>
                  <a:gd name="T24" fmla="*/ 13690 w 16193"/>
                  <a:gd name="T25" fmla="*/ 1066 h 5851"/>
                  <a:gd name="T26" fmla="*/ 8097 w 16193"/>
                  <a:gd name="T27" fmla="*/ 253 h 5851"/>
                  <a:gd name="T28" fmla="*/ 8097 w 16193"/>
                  <a:gd name="T29" fmla="*/ 5851 h 5851"/>
                  <a:gd name="T30" fmla="*/ 8097 w 16193"/>
                  <a:gd name="T31" fmla="*/ 5851 h 5851"/>
                  <a:gd name="T32" fmla="*/ 2419 w 16193"/>
                  <a:gd name="T33" fmla="*/ 5024 h 5851"/>
                  <a:gd name="T34" fmla="*/ 0 w 16193"/>
                  <a:gd name="T35" fmla="*/ 2925 h 5851"/>
                  <a:gd name="T36" fmla="*/ 2419 w 16193"/>
                  <a:gd name="T37" fmla="*/ 827 h 5851"/>
                  <a:gd name="T38" fmla="*/ 8097 w 16193"/>
                  <a:gd name="T39" fmla="*/ 0 h 5851"/>
                  <a:gd name="T40" fmla="*/ 13774 w 16193"/>
                  <a:gd name="T41" fmla="*/ 827 h 5851"/>
                  <a:gd name="T42" fmla="*/ 16193 w 16193"/>
                  <a:gd name="T43" fmla="*/ 2925 h 5851"/>
                  <a:gd name="T44" fmla="*/ 13774 w 16193"/>
                  <a:gd name="T45" fmla="*/ 5024 h 5851"/>
                  <a:gd name="T46" fmla="*/ 8097 w 16193"/>
                  <a:gd name="T47" fmla="*/ 5851 h 5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193" h="5851">
                    <a:moveTo>
                      <a:pt x="8097" y="253"/>
                    </a:moveTo>
                    <a:lnTo>
                      <a:pt x="8097" y="253"/>
                    </a:lnTo>
                    <a:cubicBezTo>
                      <a:pt x="5982" y="253"/>
                      <a:pt x="3995" y="542"/>
                      <a:pt x="2503" y="1066"/>
                    </a:cubicBezTo>
                    <a:cubicBezTo>
                      <a:pt x="1785" y="1318"/>
                      <a:pt x="1224" y="1610"/>
                      <a:pt x="834" y="1933"/>
                    </a:cubicBezTo>
                    <a:cubicBezTo>
                      <a:pt x="449" y="2253"/>
                      <a:pt x="254" y="2587"/>
                      <a:pt x="254" y="2925"/>
                    </a:cubicBezTo>
                    <a:cubicBezTo>
                      <a:pt x="254" y="3264"/>
                      <a:pt x="449" y="3597"/>
                      <a:pt x="834" y="3917"/>
                    </a:cubicBezTo>
                    <a:cubicBezTo>
                      <a:pt x="1224" y="4241"/>
                      <a:pt x="1785" y="4533"/>
                      <a:pt x="2503" y="4785"/>
                    </a:cubicBezTo>
                    <a:cubicBezTo>
                      <a:pt x="3995" y="5309"/>
                      <a:pt x="5982" y="5597"/>
                      <a:pt x="8097" y="5597"/>
                    </a:cubicBezTo>
                    <a:cubicBezTo>
                      <a:pt x="10211" y="5597"/>
                      <a:pt x="12198" y="5309"/>
                      <a:pt x="13690" y="4785"/>
                    </a:cubicBezTo>
                    <a:cubicBezTo>
                      <a:pt x="14408" y="4533"/>
                      <a:pt x="14969" y="4241"/>
                      <a:pt x="15359" y="3917"/>
                    </a:cubicBezTo>
                    <a:cubicBezTo>
                      <a:pt x="15744" y="3597"/>
                      <a:pt x="15940" y="3264"/>
                      <a:pt x="15940" y="2925"/>
                    </a:cubicBezTo>
                    <a:cubicBezTo>
                      <a:pt x="15940" y="2587"/>
                      <a:pt x="15744" y="2253"/>
                      <a:pt x="15359" y="1933"/>
                    </a:cubicBezTo>
                    <a:cubicBezTo>
                      <a:pt x="14969" y="1610"/>
                      <a:pt x="14408" y="1318"/>
                      <a:pt x="13690" y="1066"/>
                    </a:cubicBezTo>
                    <a:cubicBezTo>
                      <a:pt x="12198" y="542"/>
                      <a:pt x="10211" y="253"/>
                      <a:pt x="8097" y="253"/>
                    </a:cubicBezTo>
                    <a:close/>
                    <a:moveTo>
                      <a:pt x="8097" y="5851"/>
                    </a:moveTo>
                    <a:lnTo>
                      <a:pt x="8097" y="5851"/>
                    </a:lnTo>
                    <a:cubicBezTo>
                      <a:pt x="5954" y="5851"/>
                      <a:pt x="3938" y="5557"/>
                      <a:pt x="2419" y="5024"/>
                    </a:cubicBezTo>
                    <a:cubicBezTo>
                      <a:pt x="859" y="4476"/>
                      <a:pt x="0" y="3731"/>
                      <a:pt x="0" y="2925"/>
                    </a:cubicBezTo>
                    <a:cubicBezTo>
                      <a:pt x="0" y="2120"/>
                      <a:pt x="859" y="1375"/>
                      <a:pt x="2419" y="827"/>
                    </a:cubicBezTo>
                    <a:cubicBezTo>
                      <a:pt x="3938" y="294"/>
                      <a:pt x="5954" y="0"/>
                      <a:pt x="8097" y="0"/>
                    </a:cubicBezTo>
                    <a:cubicBezTo>
                      <a:pt x="10239" y="0"/>
                      <a:pt x="12256" y="294"/>
                      <a:pt x="13774" y="827"/>
                    </a:cubicBezTo>
                    <a:cubicBezTo>
                      <a:pt x="15334" y="1375"/>
                      <a:pt x="16193" y="2120"/>
                      <a:pt x="16193" y="2925"/>
                    </a:cubicBezTo>
                    <a:cubicBezTo>
                      <a:pt x="16193" y="3731"/>
                      <a:pt x="15334" y="4476"/>
                      <a:pt x="13774" y="5024"/>
                    </a:cubicBezTo>
                    <a:cubicBezTo>
                      <a:pt x="12256" y="5557"/>
                      <a:pt x="10239" y="5851"/>
                      <a:pt x="8097" y="5851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 7">
                <a:extLst>
                  <a:ext uri="{FF2B5EF4-FFF2-40B4-BE49-F238E27FC236}">
                    <a16:creationId xmlns:a16="http://schemas.microsoft.com/office/drawing/2014/main" id="{D70327DB-FF30-31DA-FB15-B641BF226F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0959 w 12589"/>
                  <a:gd name="T1" fmla="*/ 446 h 12395"/>
                  <a:gd name="T2" fmla="*/ 10959 w 12589"/>
                  <a:gd name="T3" fmla="*/ 446 h 12395"/>
                  <a:gd name="T4" fmla="*/ 10729 w 12589"/>
                  <a:gd name="T5" fmla="*/ 458 h 12395"/>
                  <a:gd name="T6" fmla="*/ 8935 w 12589"/>
                  <a:gd name="T7" fmla="*/ 1024 h 12395"/>
                  <a:gd name="T8" fmla="*/ 4405 w 12589"/>
                  <a:gd name="T9" fmla="*/ 4405 h 12395"/>
                  <a:gd name="T10" fmla="*/ 1025 w 12589"/>
                  <a:gd name="T11" fmla="*/ 8935 h 12395"/>
                  <a:gd name="T12" fmla="*/ 458 w 12589"/>
                  <a:gd name="T13" fmla="*/ 10728 h 12395"/>
                  <a:gd name="T14" fmla="*/ 749 w 12589"/>
                  <a:gd name="T15" fmla="*/ 11840 h 12395"/>
                  <a:gd name="T16" fmla="*/ 1861 w 12589"/>
                  <a:gd name="T17" fmla="*/ 12131 h 12395"/>
                  <a:gd name="T18" fmla="*/ 3654 w 12589"/>
                  <a:gd name="T19" fmla="*/ 11564 h 12395"/>
                  <a:gd name="T20" fmla="*/ 8184 w 12589"/>
                  <a:gd name="T21" fmla="*/ 8184 h 12395"/>
                  <a:gd name="T22" fmla="*/ 11565 w 12589"/>
                  <a:gd name="T23" fmla="*/ 3654 h 12395"/>
                  <a:gd name="T24" fmla="*/ 12131 w 12589"/>
                  <a:gd name="T25" fmla="*/ 1860 h 12395"/>
                  <a:gd name="T26" fmla="*/ 11841 w 12589"/>
                  <a:gd name="T27" fmla="*/ 748 h 12395"/>
                  <a:gd name="T28" fmla="*/ 10959 w 12589"/>
                  <a:gd name="T29" fmla="*/ 446 h 12395"/>
                  <a:gd name="T30" fmla="*/ 1633 w 12589"/>
                  <a:gd name="T31" fmla="*/ 12395 h 12395"/>
                  <a:gd name="T32" fmla="*/ 1633 w 12589"/>
                  <a:gd name="T33" fmla="*/ 12395 h 12395"/>
                  <a:gd name="T34" fmla="*/ 570 w 12589"/>
                  <a:gd name="T35" fmla="*/ 12019 h 12395"/>
                  <a:gd name="T36" fmla="*/ 796 w 12589"/>
                  <a:gd name="T37" fmla="*/ 8825 h 12395"/>
                  <a:gd name="T38" fmla="*/ 4226 w 12589"/>
                  <a:gd name="T39" fmla="*/ 4226 h 12395"/>
                  <a:gd name="T40" fmla="*/ 8825 w 12589"/>
                  <a:gd name="T41" fmla="*/ 796 h 12395"/>
                  <a:gd name="T42" fmla="*/ 12020 w 12589"/>
                  <a:gd name="T43" fmla="*/ 569 h 12395"/>
                  <a:gd name="T44" fmla="*/ 11793 w 12589"/>
                  <a:gd name="T45" fmla="*/ 3764 h 12395"/>
                  <a:gd name="T46" fmla="*/ 8363 w 12589"/>
                  <a:gd name="T47" fmla="*/ 8363 h 12395"/>
                  <a:gd name="T48" fmla="*/ 8274 w 12589"/>
                  <a:gd name="T49" fmla="*/ 8273 h 12395"/>
                  <a:gd name="T50" fmla="*/ 8363 w 12589"/>
                  <a:gd name="T51" fmla="*/ 8363 h 12395"/>
                  <a:gd name="T52" fmla="*/ 3764 w 12589"/>
                  <a:gd name="T53" fmla="*/ 11793 h 12395"/>
                  <a:gd name="T54" fmla="*/ 1633 w 12589"/>
                  <a:gd name="T55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589" h="12395">
                    <a:moveTo>
                      <a:pt x="10959" y="446"/>
                    </a:moveTo>
                    <a:lnTo>
                      <a:pt x="10959" y="446"/>
                    </a:lnTo>
                    <a:cubicBezTo>
                      <a:pt x="10886" y="446"/>
                      <a:pt x="10809" y="450"/>
                      <a:pt x="10729" y="458"/>
                    </a:cubicBezTo>
                    <a:cubicBezTo>
                      <a:pt x="10224" y="504"/>
                      <a:pt x="9621" y="695"/>
                      <a:pt x="8935" y="1024"/>
                    </a:cubicBezTo>
                    <a:cubicBezTo>
                      <a:pt x="7509" y="1709"/>
                      <a:pt x="5901" y="2910"/>
                      <a:pt x="4405" y="4405"/>
                    </a:cubicBezTo>
                    <a:cubicBezTo>
                      <a:pt x="2910" y="5900"/>
                      <a:pt x="1709" y="7509"/>
                      <a:pt x="1025" y="8935"/>
                    </a:cubicBezTo>
                    <a:cubicBezTo>
                      <a:pt x="695" y="9620"/>
                      <a:pt x="505" y="10224"/>
                      <a:pt x="458" y="10728"/>
                    </a:cubicBezTo>
                    <a:cubicBezTo>
                      <a:pt x="412" y="11227"/>
                      <a:pt x="509" y="11601"/>
                      <a:pt x="749" y="11840"/>
                    </a:cubicBezTo>
                    <a:cubicBezTo>
                      <a:pt x="988" y="12080"/>
                      <a:pt x="1362" y="12177"/>
                      <a:pt x="1861" y="12131"/>
                    </a:cubicBezTo>
                    <a:cubicBezTo>
                      <a:pt x="2365" y="12084"/>
                      <a:pt x="2969" y="11894"/>
                      <a:pt x="3654" y="11564"/>
                    </a:cubicBezTo>
                    <a:cubicBezTo>
                      <a:pt x="5080" y="10880"/>
                      <a:pt x="6689" y="9679"/>
                      <a:pt x="8184" y="8184"/>
                    </a:cubicBezTo>
                    <a:cubicBezTo>
                      <a:pt x="9679" y="6688"/>
                      <a:pt x="10880" y="5080"/>
                      <a:pt x="11565" y="3654"/>
                    </a:cubicBezTo>
                    <a:cubicBezTo>
                      <a:pt x="11894" y="2968"/>
                      <a:pt x="12085" y="2365"/>
                      <a:pt x="12131" y="1860"/>
                    </a:cubicBezTo>
                    <a:cubicBezTo>
                      <a:pt x="12178" y="1362"/>
                      <a:pt x="12080" y="988"/>
                      <a:pt x="11841" y="748"/>
                    </a:cubicBezTo>
                    <a:cubicBezTo>
                      <a:pt x="11640" y="548"/>
                      <a:pt x="11344" y="446"/>
                      <a:pt x="10959" y="446"/>
                    </a:cubicBezTo>
                    <a:close/>
                    <a:moveTo>
                      <a:pt x="1633" y="12395"/>
                    </a:moveTo>
                    <a:lnTo>
                      <a:pt x="1633" y="12395"/>
                    </a:lnTo>
                    <a:cubicBezTo>
                      <a:pt x="1181" y="12395"/>
                      <a:pt x="820" y="12270"/>
                      <a:pt x="570" y="12019"/>
                    </a:cubicBezTo>
                    <a:cubicBezTo>
                      <a:pt x="0" y="11450"/>
                      <a:pt x="81" y="10315"/>
                      <a:pt x="796" y="8825"/>
                    </a:cubicBezTo>
                    <a:cubicBezTo>
                      <a:pt x="1493" y="7374"/>
                      <a:pt x="2711" y="5741"/>
                      <a:pt x="4226" y="4226"/>
                    </a:cubicBezTo>
                    <a:cubicBezTo>
                      <a:pt x="5741" y="2711"/>
                      <a:pt x="7375" y="1493"/>
                      <a:pt x="8825" y="796"/>
                    </a:cubicBezTo>
                    <a:cubicBezTo>
                      <a:pt x="10316" y="80"/>
                      <a:pt x="11450" y="0"/>
                      <a:pt x="12020" y="569"/>
                    </a:cubicBezTo>
                    <a:cubicBezTo>
                      <a:pt x="12589" y="1139"/>
                      <a:pt x="12509" y="2273"/>
                      <a:pt x="11793" y="3764"/>
                    </a:cubicBezTo>
                    <a:cubicBezTo>
                      <a:pt x="11096" y="5214"/>
                      <a:pt x="9878" y="6848"/>
                      <a:pt x="8363" y="8363"/>
                    </a:cubicBezTo>
                    <a:lnTo>
                      <a:pt x="8274" y="8273"/>
                    </a:lnTo>
                    <a:lnTo>
                      <a:pt x="8363" y="8363"/>
                    </a:lnTo>
                    <a:cubicBezTo>
                      <a:pt x="6848" y="9878"/>
                      <a:pt x="5215" y="11096"/>
                      <a:pt x="3764" y="11793"/>
                    </a:cubicBezTo>
                    <a:cubicBezTo>
                      <a:pt x="2930" y="12193"/>
                      <a:pt x="2207" y="12395"/>
                      <a:pt x="1633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 8">
                <a:extLst>
                  <a:ext uri="{FF2B5EF4-FFF2-40B4-BE49-F238E27FC236}">
                    <a16:creationId xmlns:a16="http://schemas.microsoft.com/office/drawing/2014/main" id="{A0AF5512-57A1-8692-3B9C-4C855F2B24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630 w 12589"/>
                  <a:gd name="T1" fmla="*/ 446 h 12395"/>
                  <a:gd name="T2" fmla="*/ 1630 w 12589"/>
                  <a:gd name="T3" fmla="*/ 446 h 12395"/>
                  <a:gd name="T4" fmla="*/ 749 w 12589"/>
                  <a:gd name="T5" fmla="*/ 748 h 12395"/>
                  <a:gd name="T6" fmla="*/ 458 w 12589"/>
                  <a:gd name="T7" fmla="*/ 1860 h 12395"/>
                  <a:gd name="T8" fmla="*/ 1025 w 12589"/>
                  <a:gd name="T9" fmla="*/ 3654 h 12395"/>
                  <a:gd name="T10" fmla="*/ 4405 w 12589"/>
                  <a:gd name="T11" fmla="*/ 8184 h 12395"/>
                  <a:gd name="T12" fmla="*/ 8935 w 12589"/>
                  <a:gd name="T13" fmla="*/ 11564 h 12395"/>
                  <a:gd name="T14" fmla="*/ 10729 w 12589"/>
                  <a:gd name="T15" fmla="*/ 12131 h 12395"/>
                  <a:gd name="T16" fmla="*/ 11841 w 12589"/>
                  <a:gd name="T17" fmla="*/ 11840 h 12395"/>
                  <a:gd name="T18" fmla="*/ 12131 w 12589"/>
                  <a:gd name="T19" fmla="*/ 10728 h 12395"/>
                  <a:gd name="T20" fmla="*/ 11565 w 12589"/>
                  <a:gd name="T21" fmla="*/ 8935 h 12395"/>
                  <a:gd name="T22" fmla="*/ 8184 w 12589"/>
                  <a:gd name="T23" fmla="*/ 4405 h 12395"/>
                  <a:gd name="T24" fmla="*/ 3654 w 12589"/>
                  <a:gd name="T25" fmla="*/ 1024 h 12395"/>
                  <a:gd name="T26" fmla="*/ 1861 w 12589"/>
                  <a:gd name="T27" fmla="*/ 458 h 12395"/>
                  <a:gd name="T28" fmla="*/ 1630 w 12589"/>
                  <a:gd name="T29" fmla="*/ 446 h 12395"/>
                  <a:gd name="T30" fmla="*/ 10957 w 12589"/>
                  <a:gd name="T31" fmla="*/ 12395 h 12395"/>
                  <a:gd name="T32" fmla="*/ 10957 w 12589"/>
                  <a:gd name="T33" fmla="*/ 12395 h 12395"/>
                  <a:gd name="T34" fmla="*/ 8825 w 12589"/>
                  <a:gd name="T35" fmla="*/ 11793 h 12395"/>
                  <a:gd name="T36" fmla="*/ 4226 w 12589"/>
                  <a:gd name="T37" fmla="*/ 8363 h 12395"/>
                  <a:gd name="T38" fmla="*/ 796 w 12589"/>
                  <a:gd name="T39" fmla="*/ 3764 h 12395"/>
                  <a:gd name="T40" fmla="*/ 570 w 12589"/>
                  <a:gd name="T41" fmla="*/ 569 h 12395"/>
                  <a:gd name="T42" fmla="*/ 3764 w 12589"/>
                  <a:gd name="T43" fmla="*/ 796 h 12395"/>
                  <a:gd name="T44" fmla="*/ 8363 w 12589"/>
                  <a:gd name="T45" fmla="*/ 4226 h 12395"/>
                  <a:gd name="T46" fmla="*/ 11793 w 12589"/>
                  <a:gd name="T47" fmla="*/ 8825 h 12395"/>
                  <a:gd name="T48" fmla="*/ 12020 w 12589"/>
                  <a:gd name="T49" fmla="*/ 12019 h 12395"/>
                  <a:gd name="T50" fmla="*/ 10957 w 12589"/>
                  <a:gd name="T51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589" h="12395">
                    <a:moveTo>
                      <a:pt x="1630" y="446"/>
                    </a:moveTo>
                    <a:lnTo>
                      <a:pt x="1630" y="446"/>
                    </a:lnTo>
                    <a:cubicBezTo>
                      <a:pt x="1245" y="446"/>
                      <a:pt x="950" y="548"/>
                      <a:pt x="749" y="748"/>
                    </a:cubicBezTo>
                    <a:cubicBezTo>
                      <a:pt x="509" y="988"/>
                      <a:pt x="412" y="1362"/>
                      <a:pt x="458" y="1860"/>
                    </a:cubicBezTo>
                    <a:cubicBezTo>
                      <a:pt x="505" y="2365"/>
                      <a:pt x="695" y="2968"/>
                      <a:pt x="1025" y="3654"/>
                    </a:cubicBezTo>
                    <a:cubicBezTo>
                      <a:pt x="1709" y="5080"/>
                      <a:pt x="2910" y="6688"/>
                      <a:pt x="4405" y="8184"/>
                    </a:cubicBezTo>
                    <a:cubicBezTo>
                      <a:pt x="5901" y="9679"/>
                      <a:pt x="7509" y="10880"/>
                      <a:pt x="8935" y="11564"/>
                    </a:cubicBezTo>
                    <a:cubicBezTo>
                      <a:pt x="9621" y="11894"/>
                      <a:pt x="10224" y="12084"/>
                      <a:pt x="10729" y="12131"/>
                    </a:cubicBezTo>
                    <a:cubicBezTo>
                      <a:pt x="11227" y="12177"/>
                      <a:pt x="11601" y="12080"/>
                      <a:pt x="11841" y="11840"/>
                    </a:cubicBezTo>
                    <a:cubicBezTo>
                      <a:pt x="12080" y="11601"/>
                      <a:pt x="12178" y="11227"/>
                      <a:pt x="12131" y="10728"/>
                    </a:cubicBezTo>
                    <a:cubicBezTo>
                      <a:pt x="12085" y="10224"/>
                      <a:pt x="11894" y="9620"/>
                      <a:pt x="11565" y="8935"/>
                    </a:cubicBezTo>
                    <a:cubicBezTo>
                      <a:pt x="10880" y="7509"/>
                      <a:pt x="9680" y="5900"/>
                      <a:pt x="8184" y="4405"/>
                    </a:cubicBezTo>
                    <a:cubicBezTo>
                      <a:pt x="6689" y="2910"/>
                      <a:pt x="5080" y="1709"/>
                      <a:pt x="3654" y="1024"/>
                    </a:cubicBezTo>
                    <a:cubicBezTo>
                      <a:pt x="2969" y="695"/>
                      <a:pt x="2365" y="504"/>
                      <a:pt x="1861" y="458"/>
                    </a:cubicBezTo>
                    <a:cubicBezTo>
                      <a:pt x="1781" y="450"/>
                      <a:pt x="1704" y="446"/>
                      <a:pt x="1630" y="446"/>
                    </a:cubicBezTo>
                    <a:close/>
                    <a:moveTo>
                      <a:pt x="10957" y="12395"/>
                    </a:moveTo>
                    <a:lnTo>
                      <a:pt x="10957" y="12395"/>
                    </a:lnTo>
                    <a:cubicBezTo>
                      <a:pt x="10382" y="12395"/>
                      <a:pt x="9660" y="12193"/>
                      <a:pt x="8825" y="11793"/>
                    </a:cubicBezTo>
                    <a:cubicBezTo>
                      <a:pt x="7375" y="11096"/>
                      <a:pt x="5741" y="9878"/>
                      <a:pt x="4226" y="8363"/>
                    </a:cubicBezTo>
                    <a:cubicBezTo>
                      <a:pt x="2711" y="6848"/>
                      <a:pt x="1493" y="5214"/>
                      <a:pt x="796" y="3764"/>
                    </a:cubicBezTo>
                    <a:cubicBezTo>
                      <a:pt x="81" y="2273"/>
                      <a:pt x="0" y="1139"/>
                      <a:pt x="570" y="569"/>
                    </a:cubicBezTo>
                    <a:cubicBezTo>
                      <a:pt x="1139" y="0"/>
                      <a:pt x="2274" y="80"/>
                      <a:pt x="3764" y="796"/>
                    </a:cubicBezTo>
                    <a:cubicBezTo>
                      <a:pt x="5215" y="1493"/>
                      <a:pt x="6848" y="2711"/>
                      <a:pt x="8363" y="4226"/>
                    </a:cubicBezTo>
                    <a:cubicBezTo>
                      <a:pt x="9878" y="5741"/>
                      <a:pt x="11096" y="7374"/>
                      <a:pt x="11793" y="8825"/>
                    </a:cubicBezTo>
                    <a:cubicBezTo>
                      <a:pt x="12509" y="10315"/>
                      <a:pt x="12589" y="11450"/>
                      <a:pt x="12020" y="12019"/>
                    </a:cubicBezTo>
                    <a:cubicBezTo>
                      <a:pt x="11769" y="12270"/>
                      <a:pt x="11408" y="12395"/>
                      <a:pt x="10957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65672765-E422-DE2C-99C1-2A65ED744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6511" y="2717245"/>
              <a:ext cx="925449" cy="1128962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B63D178-9AEC-2195-740F-21242704B057}"/>
                </a:ext>
              </a:extLst>
            </p:cNvPr>
            <p:cNvGrpSpPr/>
            <p:nvPr/>
          </p:nvGrpSpPr>
          <p:grpSpPr>
            <a:xfrm>
              <a:off x="5646511" y="525240"/>
              <a:ext cx="941387" cy="495300"/>
              <a:chOff x="10492560" y="533269"/>
              <a:chExt cx="941387" cy="495300"/>
            </a:xfrm>
          </p:grpSpPr>
          <p:sp>
            <p:nvSpPr>
              <p:cNvPr id="63" name="Freeform 13">
                <a:extLst>
                  <a:ext uri="{FF2B5EF4-FFF2-40B4-BE49-F238E27FC236}">
                    <a16:creationId xmlns:a16="http://schemas.microsoft.com/office/drawing/2014/main" id="{94CA1475-E89A-B426-C57B-0249040B9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BB22070-AEEE-CF16-6D32-31D6E442BDF6}"/>
                  </a:ext>
                </a:extLst>
              </p:cNvPr>
              <p:cNvSpPr txBox="1"/>
              <p:nvPr/>
            </p:nvSpPr>
            <p:spPr>
              <a:xfrm>
                <a:off x="10519196" y="643244"/>
                <a:ext cx="900137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Collaborate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B95971A-8069-1D28-B953-345CC513592E}"/>
                </a:ext>
              </a:extLst>
            </p:cNvPr>
            <p:cNvGrpSpPr/>
            <p:nvPr/>
          </p:nvGrpSpPr>
          <p:grpSpPr>
            <a:xfrm>
              <a:off x="7471553" y="1224113"/>
              <a:ext cx="941387" cy="503969"/>
              <a:chOff x="10492560" y="533269"/>
              <a:chExt cx="941387" cy="503969"/>
            </a:xfrm>
          </p:grpSpPr>
          <p:sp>
            <p:nvSpPr>
              <p:cNvPr id="61" name="Freeform 13">
                <a:extLst>
                  <a:ext uri="{FF2B5EF4-FFF2-40B4-BE49-F238E27FC236}">
                    <a16:creationId xmlns:a16="http://schemas.microsoft.com/office/drawing/2014/main" id="{8BF94878-5A83-CC7D-D40A-0C88708155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E21DA3-5C3A-8278-6A79-D81FAB44E4AB}"/>
                  </a:ext>
                </a:extLst>
              </p:cNvPr>
              <p:cNvSpPr txBox="1"/>
              <p:nvPr/>
            </p:nvSpPr>
            <p:spPr>
              <a:xfrm>
                <a:off x="10589594" y="541644"/>
                <a:ext cx="780934" cy="495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Balancing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Act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1A7B3557-5267-50F4-03B4-E23B6DA5FB46}"/>
                </a:ext>
              </a:extLst>
            </p:cNvPr>
            <p:cNvGrpSpPr/>
            <p:nvPr/>
          </p:nvGrpSpPr>
          <p:grpSpPr>
            <a:xfrm>
              <a:off x="8423126" y="3343480"/>
              <a:ext cx="941387" cy="495300"/>
              <a:chOff x="10492560" y="533269"/>
              <a:chExt cx="941387" cy="495300"/>
            </a:xfrm>
          </p:grpSpPr>
          <p:sp>
            <p:nvSpPr>
              <p:cNvPr id="59" name="Freeform 13">
                <a:extLst>
                  <a:ext uri="{FF2B5EF4-FFF2-40B4-BE49-F238E27FC236}">
                    <a16:creationId xmlns:a16="http://schemas.microsoft.com/office/drawing/2014/main" id="{50CCAAD0-88AC-ADB1-DF10-7494870EF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AA54CA3-6D17-9BD3-22FA-E770E577B919}"/>
                  </a:ext>
                </a:extLst>
              </p:cNvPr>
              <p:cNvSpPr txBox="1"/>
              <p:nvPr/>
            </p:nvSpPr>
            <p:spPr>
              <a:xfrm>
                <a:off x="10527376" y="633084"/>
                <a:ext cx="880316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Authentic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C6BA1A5-2FEE-4355-4CDB-D36D60C1D4C9}"/>
                </a:ext>
              </a:extLst>
            </p:cNvPr>
            <p:cNvGrpSpPr/>
            <p:nvPr/>
          </p:nvGrpSpPr>
          <p:grpSpPr>
            <a:xfrm>
              <a:off x="7681420" y="5217623"/>
              <a:ext cx="941387" cy="495300"/>
              <a:chOff x="10492560" y="533269"/>
              <a:chExt cx="941387" cy="495300"/>
            </a:xfrm>
          </p:grpSpPr>
          <p:sp>
            <p:nvSpPr>
              <p:cNvPr id="57" name="Freeform 13">
                <a:extLst>
                  <a:ext uri="{FF2B5EF4-FFF2-40B4-BE49-F238E27FC236}">
                    <a16:creationId xmlns:a16="http://schemas.microsoft.com/office/drawing/2014/main" id="{644A357D-317B-4E0B-67BD-7A6CB5176E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C5A6D1D-2204-094B-469A-FC53A32355AB}"/>
                  </a:ext>
                </a:extLst>
              </p:cNvPr>
              <p:cNvSpPr txBox="1"/>
              <p:nvPr/>
            </p:nvSpPr>
            <p:spPr>
              <a:xfrm>
                <a:off x="10626644" y="592444"/>
                <a:ext cx="693734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Clarity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0225BA0-2F6E-0849-2B01-35A187E68F62}"/>
                </a:ext>
              </a:extLst>
            </p:cNvPr>
            <p:cNvGrpSpPr/>
            <p:nvPr/>
          </p:nvGrpSpPr>
          <p:grpSpPr>
            <a:xfrm>
              <a:off x="3804644" y="1243755"/>
              <a:ext cx="941387" cy="495300"/>
              <a:chOff x="10492560" y="533269"/>
              <a:chExt cx="941387" cy="495300"/>
            </a:xfrm>
          </p:grpSpPr>
          <p:sp>
            <p:nvSpPr>
              <p:cNvPr id="55" name="Freeform 13">
                <a:extLst>
                  <a:ext uri="{FF2B5EF4-FFF2-40B4-BE49-F238E27FC236}">
                    <a16:creationId xmlns:a16="http://schemas.microsoft.com/office/drawing/2014/main" id="{F716B280-2169-4493-6923-69A3EB8F1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9626D80-EA55-6816-9879-610D32EAEDE9}"/>
                  </a:ext>
                </a:extLst>
              </p:cNvPr>
              <p:cNvSpPr txBox="1"/>
              <p:nvPr/>
            </p:nvSpPr>
            <p:spPr>
              <a:xfrm>
                <a:off x="10493635" y="653404"/>
                <a:ext cx="914200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Orchestrate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2E40F99-71E4-2D05-A349-F81D94189BD3}"/>
                </a:ext>
              </a:extLst>
            </p:cNvPr>
            <p:cNvGrpSpPr/>
            <p:nvPr/>
          </p:nvGrpSpPr>
          <p:grpSpPr>
            <a:xfrm>
              <a:off x="2784877" y="3293269"/>
              <a:ext cx="941387" cy="495300"/>
              <a:chOff x="10492560" y="533269"/>
              <a:chExt cx="941387" cy="495300"/>
            </a:xfrm>
          </p:grpSpPr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9973E676-8477-D4A6-68A0-F65F8B653E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E184EA0-4183-78DB-EB12-85E030917186}"/>
                  </a:ext>
                </a:extLst>
              </p:cNvPr>
              <p:cNvSpPr txBox="1"/>
              <p:nvPr/>
            </p:nvSpPr>
            <p:spPr>
              <a:xfrm>
                <a:off x="10518872" y="594590"/>
                <a:ext cx="887625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Empathy</a:t>
                </a: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DCA3F66-36A6-DAC3-648E-10EB555004D5}"/>
                </a:ext>
              </a:extLst>
            </p:cNvPr>
            <p:cNvGrpSpPr/>
            <p:nvPr/>
          </p:nvGrpSpPr>
          <p:grpSpPr>
            <a:xfrm>
              <a:off x="3634080" y="5268706"/>
              <a:ext cx="941387" cy="495300"/>
              <a:chOff x="10492560" y="533269"/>
              <a:chExt cx="941387" cy="495300"/>
            </a:xfrm>
          </p:grpSpPr>
          <p:sp>
            <p:nvSpPr>
              <p:cNvPr id="51" name="Freeform 13">
                <a:extLst>
                  <a:ext uri="{FF2B5EF4-FFF2-40B4-BE49-F238E27FC236}">
                    <a16:creationId xmlns:a16="http://schemas.microsoft.com/office/drawing/2014/main" id="{61F053AC-FA28-BFD1-EB9C-13A44E4DF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8F43682-87E8-93DC-0ED7-8CE866E4DC56}"/>
                  </a:ext>
                </a:extLst>
              </p:cNvPr>
              <p:cNvSpPr txBox="1"/>
              <p:nvPr/>
            </p:nvSpPr>
            <p:spPr>
              <a:xfrm>
                <a:off x="10526801" y="622924"/>
                <a:ext cx="856011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Criticality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B2BAF62-BF6F-8175-1E01-D438C97822A1}"/>
                </a:ext>
              </a:extLst>
            </p:cNvPr>
            <p:cNvGrpSpPr/>
            <p:nvPr/>
          </p:nvGrpSpPr>
          <p:grpSpPr>
            <a:xfrm>
              <a:off x="5621709" y="6151679"/>
              <a:ext cx="941387" cy="495300"/>
              <a:chOff x="10492560" y="533269"/>
              <a:chExt cx="941387" cy="495300"/>
            </a:xfrm>
          </p:grpSpPr>
          <p:sp>
            <p:nvSpPr>
              <p:cNvPr id="49" name="Freeform 13">
                <a:extLst>
                  <a:ext uri="{FF2B5EF4-FFF2-40B4-BE49-F238E27FC236}">
                    <a16:creationId xmlns:a16="http://schemas.microsoft.com/office/drawing/2014/main" id="{C2240C5C-588C-E088-EAAB-0F952C8B2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C52E48-CE71-19E8-8220-58B3A3B82947}"/>
                  </a:ext>
                </a:extLst>
              </p:cNvPr>
              <p:cNvSpPr txBox="1"/>
              <p:nvPr/>
            </p:nvSpPr>
            <p:spPr>
              <a:xfrm>
                <a:off x="10503335" y="617652"/>
                <a:ext cx="928760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DAD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Consistent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53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EAA458E3-F63A-BB78-86D0-9EDE001677CA}"/>
              </a:ext>
            </a:extLst>
          </p:cNvPr>
          <p:cNvGrpSpPr/>
          <p:nvPr/>
        </p:nvGrpSpPr>
        <p:grpSpPr>
          <a:xfrm>
            <a:off x="2275840" y="284480"/>
            <a:ext cx="7620000" cy="6725920"/>
            <a:chOff x="2784877" y="525240"/>
            <a:chExt cx="6579636" cy="637079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77207D1-7BF5-6FAE-B775-92F4F2413715}"/>
                </a:ext>
              </a:extLst>
            </p:cNvPr>
            <p:cNvGrpSpPr/>
            <p:nvPr/>
          </p:nvGrpSpPr>
          <p:grpSpPr>
            <a:xfrm>
              <a:off x="2915570" y="579369"/>
              <a:ext cx="6318250" cy="6316662"/>
              <a:chOff x="2915570" y="579369"/>
              <a:chExt cx="6318250" cy="6316662"/>
            </a:xfrm>
          </p:grpSpPr>
          <p:sp>
            <p:nvSpPr>
              <p:cNvPr id="101" name="AutoShape 3">
                <a:extLst>
                  <a:ext uri="{FF2B5EF4-FFF2-40B4-BE49-F238E27FC236}">
                    <a16:creationId xmlns:a16="http://schemas.microsoft.com/office/drawing/2014/main" id="{A8FD1175-1AAF-4712-F599-2714247A573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15570" y="579369"/>
                <a:ext cx="6318250" cy="6316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Freeform 5">
                <a:extLst>
                  <a:ext uri="{FF2B5EF4-FFF2-40B4-BE49-F238E27FC236}">
                    <a16:creationId xmlns:a16="http://schemas.microsoft.com/office/drawing/2014/main" id="{AB7ED31B-EDB1-DE05-ADD4-F578BB94E54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3013" y="681038"/>
                <a:ext cx="2092325" cy="5789612"/>
              </a:xfrm>
              <a:custGeom>
                <a:avLst/>
                <a:gdLst>
                  <a:gd name="T0" fmla="*/ 2926 w 5851"/>
                  <a:gd name="T1" fmla="*/ 253 h 16193"/>
                  <a:gd name="T2" fmla="*/ 2926 w 5851"/>
                  <a:gd name="T3" fmla="*/ 253 h 16193"/>
                  <a:gd name="T4" fmla="*/ 1934 w 5851"/>
                  <a:gd name="T5" fmla="*/ 834 h 16193"/>
                  <a:gd name="T6" fmla="*/ 1066 w 5851"/>
                  <a:gd name="T7" fmla="*/ 2503 h 16193"/>
                  <a:gd name="T8" fmla="*/ 254 w 5851"/>
                  <a:gd name="T9" fmla="*/ 8096 h 16193"/>
                  <a:gd name="T10" fmla="*/ 1066 w 5851"/>
                  <a:gd name="T11" fmla="*/ 13690 h 16193"/>
                  <a:gd name="T12" fmla="*/ 1934 w 5851"/>
                  <a:gd name="T13" fmla="*/ 15359 h 16193"/>
                  <a:gd name="T14" fmla="*/ 2926 w 5851"/>
                  <a:gd name="T15" fmla="*/ 15939 h 16193"/>
                  <a:gd name="T16" fmla="*/ 3918 w 5851"/>
                  <a:gd name="T17" fmla="*/ 15359 h 16193"/>
                  <a:gd name="T18" fmla="*/ 4785 w 5851"/>
                  <a:gd name="T19" fmla="*/ 13690 h 16193"/>
                  <a:gd name="T20" fmla="*/ 5598 w 5851"/>
                  <a:gd name="T21" fmla="*/ 8096 h 16193"/>
                  <a:gd name="T22" fmla="*/ 4785 w 5851"/>
                  <a:gd name="T23" fmla="*/ 2503 h 16193"/>
                  <a:gd name="T24" fmla="*/ 3918 w 5851"/>
                  <a:gd name="T25" fmla="*/ 834 h 16193"/>
                  <a:gd name="T26" fmla="*/ 2926 w 5851"/>
                  <a:gd name="T27" fmla="*/ 253 h 16193"/>
                  <a:gd name="T28" fmla="*/ 2926 w 5851"/>
                  <a:gd name="T29" fmla="*/ 16193 h 16193"/>
                  <a:gd name="T30" fmla="*/ 2926 w 5851"/>
                  <a:gd name="T31" fmla="*/ 16193 h 16193"/>
                  <a:gd name="T32" fmla="*/ 827 w 5851"/>
                  <a:gd name="T33" fmla="*/ 13774 h 16193"/>
                  <a:gd name="T34" fmla="*/ 0 w 5851"/>
                  <a:gd name="T35" fmla="*/ 8096 h 16193"/>
                  <a:gd name="T36" fmla="*/ 827 w 5851"/>
                  <a:gd name="T37" fmla="*/ 2419 h 16193"/>
                  <a:gd name="T38" fmla="*/ 2926 w 5851"/>
                  <a:gd name="T39" fmla="*/ 0 h 16193"/>
                  <a:gd name="T40" fmla="*/ 5024 w 5851"/>
                  <a:gd name="T41" fmla="*/ 2419 h 16193"/>
                  <a:gd name="T42" fmla="*/ 5851 w 5851"/>
                  <a:gd name="T43" fmla="*/ 8096 h 16193"/>
                  <a:gd name="T44" fmla="*/ 5024 w 5851"/>
                  <a:gd name="T45" fmla="*/ 13774 h 16193"/>
                  <a:gd name="T46" fmla="*/ 2926 w 5851"/>
                  <a:gd name="T47" fmla="*/ 16193 h 16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1" h="16193">
                    <a:moveTo>
                      <a:pt x="2926" y="253"/>
                    </a:moveTo>
                    <a:lnTo>
                      <a:pt x="2926" y="253"/>
                    </a:lnTo>
                    <a:cubicBezTo>
                      <a:pt x="2587" y="253"/>
                      <a:pt x="2254" y="449"/>
                      <a:pt x="1934" y="834"/>
                    </a:cubicBezTo>
                    <a:cubicBezTo>
                      <a:pt x="1610" y="1224"/>
                      <a:pt x="1318" y="1785"/>
                      <a:pt x="1066" y="2503"/>
                    </a:cubicBezTo>
                    <a:cubicBezTo>
                      <a:pt x="542" y="3995"/>
                      <a:pt x="254" y="5982"/>
                      <a:pt x="254" y="8096"/>
                    </a:cubicBezTo>
                    <a:cubicBezTo>
                      <a:pt x="254" y="10211"/>
                      <a:pt x="542" y="12198"/>
                      <a:pt x="1066" y="13690"/>
                    </a:cubicBezTo>
                    <a:cubicBezTo>
                      <a:pt x="1318" y="14408"/>
                      <a:pt x="1610" y="14969"/>
                      <a:pt x="1934" y="15359"/>
                    </a:cubicBezTo>
                    <a:cubicBezTo>
                      <a:pt x="2254" y="15744"/>
                      <a:pt x="2587" y="15939"/>
                      <a:pt x="2926" y="15939"/>
                    </a:cubicBezTo>
                    <a:cubicBezTo>
                      <a:pt x="3264" y="15939"/>
                      <a:pt x="3598" y="15744"/>
                      <a:pt x="3918" y="15359"/>
                    </a:cubicBezTo>
                    <a:cubicBezTo>
                      <a:pt x="4241" y="14969"/>
                      <a:pt x="4533" y="14408"/>
                      <a:pt x="4785" y="13690"/>
                    </a:cubicBezTo>
                    <a:cubicBezTo>
                      <a:pt x="5309" y="12198"/>
                      <a:pt x="5598" y="10211"/>
                      <a:pt x="5598" y="8096"/>
                    </a:cubicBezTo>
                    <a:cubicBezTo>
                      <a:pt x="5598" y="5982"/>
                      <a:pt x="5309" y="3995"/>
                      <a:pt x="4785" y="2503"/>
                    </a:cubicBezTo>
                    <a:cubicBezTo>
                      <a:pt x="4533" y="1785"/>
                      <a:pt x="4241" y="1224"/>
                      <a:pt x="3918" y="834"/>
                    </a:cubicBezTo>
                    <a:cubicBezTo>
                      <a:pt x="3598" y="449"/>
                      <a:pt x="3264" y="253"/>
                      <a:pt x="2926" y="253"/>
                    </a:cubicBezTo>
                    <a:close/>
                    <a:moveTo>
                      <a:pt x="2926" y="16193"/>
                    </a:moveTo>
                    <a:lnTo>
                      <a:pt x="2926" y="16193"/>
                    </a:lnTo>
                    <a:cubicBezTo>
                      <a:pt x="2120" y="16193"/>
                      <a:pt x="1375" y="15334"/>
                      <a:pt x="827" y="13774"/>
                    </a:cubicBezTo>
                    <a:cubicBezTo>
                      <a:pt x="294" y="12255"/>
                      <a:pt x="0" y="10239"/>
                      <a:pt x="0" y="8096"/>
                    </a:cubicBezTo>
                    <a:cubicBezTo>
                      <a:pt x="0" y="5954"/>
                      <a:pt x="294" y="3937"/>
                      <a:pt x="827" y="2419"/>
                    </a:cubicBezTo>
                    <a:cubicBezTo>
                      <a:pt x="1375" y="859"/>
                      <a:pt x="2120" y="0"/>
                      <a:pt x="2926" y="0"/>
                    </a:cubicBezTo>
                    <a:cubicBezTo>
                      <a:pt x="3731" y="0"/>
                      <a:pt x="4476" y="859"/>
                      <a:pt x="5024" y="2419"/>
                    </a:cubicBezTo>
                    <a:cubicBezTo>
                      <a:pt x="5557" y="3937"/>
                      <a:pt x="5851" y="5954"/>
                      <a:pt x="5851" y="8096"/>
                    </a:cubicBezTo>
                    <a:cubicBezTo>
                      <a:pt x="5851" y="10239"/>
                      <a:pt x="5557" y="12255"/>
                      <a:pt x="5024" y="13774"/>
                    </a:cubicBezTo>
                    <a:cubicBezTo>
                      <a:pt x="4476" y="15334"/>
                      <a:pt x="3731" y="16193"/>
                      <a:pt x="2926" y="16193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Freeform 6">
                <a:extLst>
                  <a:ext uri="{FF2B5EF4-FFF2-40B4-BE49-F238E27FC236}">
                    <a16:creationId xmlns:a16="http://schemas.microsoft.com/office/drawing/2014/main" id="{4EF36B5D-975D-5924-3F53-2DEC469EC0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3575" y="2530475"/>
                <a:ext cx="5791200" cy="2090737"/>
              </a:xfrm>
              <a:custGeom>
                <a:avLst/>
                <a:gdLst>
                  <a:gd name="T0" fmla="*/ 8097 w 16193"/>
                  <a:gd name="T1" fmla="*/ 253 h 5851"/>
                  <a:gd name="T2" fmla="*/ 8097 w 16193"/>
                  <a:gd name="T3" fmla="*/ 253 h 5851"/>
                  <a:gd name="T4" fmla="*/ 2503 w 16193"/>
                  <a:gd name="T5" fmla="*/ 1066 h 5851"/>
                  <a:gd name="T6" fmla="*/ 834 w 16193"/>
                  <a:gd name="T7" fmla="*/ 1933 h 5851"/>
                  <a:gd name="T8" fmla="*/ 254 w 16193"/>
                  <a:gd name="T9" fmla="*/ 2925 h 5851"/>
                  <a:gd name="T10" fmla="*/ 834 w 16193"/>
                  <a:gd name="T11" fmla="*/ 3917 h 5851"/>
                  <a:gd name="T12" fmla="*/ 2503 w 16193"/>
                  <a:gd name="T13" fmla="*/ 4785 h 5851"/>
                  <a:gd name="T14" fmla="*/ 8097 w 16193"/>
                  <a:gd name="T15" fmla="*/ 5597 h 5851"/>
                  <a:gd name="T16" fmla="*/ 13690 w 16193"/>
                  <a:gd name="T17" fmla="*/ 4785 h 5851"/>
                  <a:gd name="T18" fmla="*/ 15359 w 16193"/>
                  <a:gd name="T19" fmla="*/ 3917 h 5851"/>
                  <a:gd name="T20" fmla="*/ 15940 w 16193"/>
                  <a:gd name="T21" fmla="*/ 2925 h 5851"/>
                  <a:gd name="T22" fmla="*/ 15359 w 16193"/>
                  <a:gd name="T23" fmla="*/ 1933 h 5851"/>
                  <a:gd name="T24" fmla="*/ 13690 w 16193"/>
                  <a:gd name="T25" fmla="*/ 1066 h 5851"/>
                  <a:gd name="T26" fmla="*/ 8097 w 16193"/>
                  <a:gd name="T27" fmla="*/ 253 h 5851"/>
                  <a:gd name="T28" fmla="*/ 8097 w 16193"/>
                  <a:gd name="T29" fmla="*/ 5851 h 5851"/>
                  <a:gd name="T30" fmla="*/ 8097 w 16193"/>
                  <a:gd name="T31" fmla="*/ 5851 h 5851"/>
                  <a:gd name="T32" fmla="*/ 2419 w 16193"/>
                  <a:gd name="T33" fmla="*/ 5024 h 5851"/>
                  <a:gd name="T34" fmla="*/ 0 w 16193"/>
                  <a:gd name="T35" fmla="*/ 2925 h 5851"/>
                  <a:gd name="T36" fmla="*/ 2419 w 16193"/>
                  <a:gd name="T37" fmla="*/ 827 h 5851"/>
                  <a:gd name="T38" fmla="*/ 8097 w 16193"/>
                  <a:gd name="T39" fmla="*/ 0 h 5851"/>
                  <a:gd name="T40" fmla="*/ 13774 w 16193"/>
                  <a:gd name="T41" fmla="*/ 827 h 5851"/>
                  <a:gd name="T42" fmla="*/ 16193 w 16193"/>
                  <a:gd name="T43" fmla="*/ 2925 h 5851"/>
                  <a:gd name="T44" fmla="*/ 13774 w 16193"/>
                  <a:gd name="T45" fmla="*/ 5024 h 5851"/>
                  <a:gd name="T46" fmla="*/ 8097 w 16193"/>
                  <a:gd name="T47" fmla="*/ 5851 h 5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193" h="5851">
                    <a:moveTo>
                      <a:pt x="8097" y="253"/>
                    </a:moveTo>
                    <a:lnTo>
                      <a:pt x="8097" y="253"/>
                    </a:lnTo>
                    <a:cubicBezTo>
                      <a:pt x="5982" y="253"/>
                      <a:pt x="3995" y="542"/>
                      <a:pt x="2503" y="1066"/>
                    </a:cubicBezTo>
                    <a:cubicBezTo>
                      <a:pt x="1785" y="1318"/>
                      <a:pt x="1224" y="1610"/>
                      <a:pt x="834" y="1933"/>
                    </a:cubicBezTo>
                    <a:cubicBezTo>
                      <a:pt x="449" y="2253"/>
                      <a:pt x="254" y="2587"/>
                      <a:pt x="254" y="2925"/>
                    </a:cubicBezTo>
                    <a:cubicBezTo>
                      <a:pt x="254" y="3264"/>
                      <a:pt x="449" y="3597"/>
                      <a:pt x="834" y="3917"/>
                    </a:cubicBezTo>
                    <a:cubicBezTo>
                      <a:pt x="1224" y="4241"/>
                      <a:pt x="1785" y="4533"/>
                      <a:pt x="2503" y="4785"/>
                    </a:cubicBezTo>
                    <a:cubicBezTo>
                      <a:pt x="3995" y="5309"/>
                      <a:pt x="5982" y="5597"/>
                      <a:pt x="8097" y="5597"/>
                    </a:cubicBezTo>
                    <a:cubicBezTo>
                      <a:pt x="10211" y="5597"/>
                      <a:pt x="12198" y="5309"/>
                      <a:pt x="13690" y="4785"/>
                    </a:cubicBezTo>
                    <a:cubicBezTo>
                      <a:pt x="14408" y="4533"/>
                      <a:pt x="14969" y="4241"/>
                      <a:pt x="15359" y="3917"/>
                    </a:cubicBezTo>
                    <a:cubicBezTo>
                      <a:pt x="15744" y="3597"/>
                      <a:pt x="15940" y="3264"/>
                      <a:pt x="15940" y="2925"/>
                    </a:cubicBezTo>
                    <a:cubicBezTo>
                      <a:pt x="15940" y="2587"/>
                      <a:pt x="15744" y="2253"/>
                      <a:pt x="15359" y="1933"/>
                    </a:cubicBezTo>
                    <a:cubicBezTo>
                      <a:pt x="14969" y="1610"/>
                      <a:pt x="14408" y="1318"/>
                      <a:pt x="13690" y="1066"/>
                    </a:cubicBezTo>
                    <a:cubicBezTo>
                      <a:pt x="12198" y="542"/>
                      <a:pt x="10211" y="253"/>
                      <a:pt x="8097" y="253"/>
                    </a:cubicBezTo>
                    <a:close/>
                    <a:moveTo>
                      <a:pt x="8097" y="5851"/>
                    </a:moveTo>
                    <a:lnTo>
                      <a:pt x="8097" y="5851"/>
                    </a:lnTo>
                    <a:cubicBezTo>
                      <a:pt x="5954" y="5851"/>
                      <a:pt x="3938" y="5557"/>
                      <a:pt x="2419" y="5024"/>
                    </a:cubicBezTo>
                    <a:cubicBezTo>
                      <a:pt x="859" y="4476"/>
                      <a:pt x="0" y="3731"/>
                      <a:pt x="0" y="2925"/>
                    </a:cubicBezTo>
                    <a:cubicBezTo>
                      <a:pt x="0" y="2120"/>
                      <a:pt x="859" y="1375"/>
                      <a:pt x="2419" y="827"/>
                    </a:cubicBezTo>
                    <a:cubicBezTo>
                      <a:pt x="3938" y="294"/>
                      <a:pt x="5954" y="0"/>
                      <a:pt x="8097" y="0"/>
                    </a:cubicBezTo>
                    <a:cubicBezTo>
                      <a:pt x="10239" y="0"/>
                      <a:pt x="12256" y="294"/>
                      <a:pt x="13774" y="827"/>
                    </a:cubicBezTo>
                    <a:cubicBezTo>
                      <a:pt x="15334" y="1375"/>
                      <a:pt x="16193" y="2120"/>
                      <a:pt x="16193" y="2925"/>
                    </a:cubicBezTo>
                    <a:cubicBezTo>
                      <a:pt x="16193" y="3731"/>
                      <a:pt x="15334" y="4476"/>
                      <a:pt x="13774" y="5024"/>
                    </a:cubicBezTo>
                    <a:cubicBezTo>
                      <a:pt x="12256" y="5557"/>
                      <a:pt x="10239" y="5851"/>
                      <a:pt x="8097" y="5851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Freeform 7">
                <a:extLst>
                  <a:ext uri="{FF2B5EF4-FFF2-40B4-BE49-F238E27FC236}">
                    <a16:creationId xmlns:a16="http://schemas.microsoft.com/office/drawing/2014/main" id="{D3E80B8F-DDA2-3179-0566-5056C7C201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0959 w 12589"/>
                  <a:gd name="T1" fmla="*/ 446 h 12395"/>
                  <a:gd name="T2" fmla="*/ 10959 w 12589"/>
                  <a:gd name="T3" fmla="*/ 446 h 12395"/>
                  <a:gd name="T4" fmla="*/ 10729 w 12589"/>
                  <a:gd name="T5" fmla="*/ 458 h 12395"/>
                  <a:gd name="T6" fmla="*/ 8935 w 12589"/>
                  <a:gd name="T7" fmla="*/ 1024 h 12395"/>
                  <a:gd name="T8" fmla="*/ 4405 w 12589"/>
                  <a:gd name="T9" fmla="*/ 4405 h 12395"/>
                  <a:gd name="T10" fmla="*/ 1025 w 12589"/>
                  <a:gd name="T11" fmla="*/ 8935 h 12395"/>
                  <a:gd name="T12" fmla="*/ 458 w 12589"/>
                  <a:gd name="T13" fmla="*/ 10728 h 12395"/>
                  <a:gd name="T14" fmla="*/ 749 w 12589"/>
                  <a:gd name="T15" fmla="*/ 11840 h 12395"/>
                  <a:gd name="T16" fmla="*/ 1861 w 12589"/>
                  <a:gd name="T17" fmla="*/ 12131 h 12395"/>
                  <a:gd name="T18" fmla="*/ 3654 w 12589"/>
                  <a:gd name="T19" fmla="*/ 11564 h 12395"/>
                  <a:gd name="T20" fmla="*/ 8184 w 12589"/>
                  <a:gd name="T21" fmla="*/ 8184 h 12395"/>
                  <a:gd name="T22" fmla="*/ 11565 w 12589"/>
                  <a:gd name="T23" fmla="*/ 3654 h 12395"/>
                  <a:gd name="T24" fmla="*/ 12131 w 12589"/>
                  <a:gd name="T25" fmla="*/ 1860 h 12395"/>
                  <a:gd name="T26" fmla="*/ 11841 w 12589"/>
                  <a:gd name="T27" fmla="*/ 748 h 12395"/>
                  <a:gd name="T28" fmla="*/ 10959 w 12589"/>
                  <a:gd name="T29" fmla="*/ 446 h 12395"/>
                  <a:gd name="T30" fmla="*/ 1633 w 12589"/>
                  <a:gd name="T31" fmla="*/ 12395 h 12395"/>
                  <a:gd name="T32" fmla="*/ 1633 w 12589"/>
                  <a:gd name="T33" fmla="*/ 12395 h 12395"/>
                  <a:gd name="T34" fmla="*/ 570 w 12589"/>
                  <a:gd name="T35" fmla="*/ 12019 h 12395"/>
                  <a:gd name="T36" fmla="*/ 796 w 12589"/>
                  <a:gd name="T37" fmla="*/ 8825 h 12395"/>
                  <a:gd name="T38" fmla="*/ 4226 w 12589"/>
                  <a:gd name="T39" fmla="*/ 4226 h 12395"/>
                  <a:gd name="T40" fmla="*/ 8825 w 12589"/>
                  <a:gd name="T41" fmla="*/ 796 h 12395"/>
                  <a:gd name="T42" fmla="*/ 12020 w 12589"/>
                  <a:gd name="T43" fmla="*/ 569 h 12395"/>
                  <a:gd name="T44" fmla="*/ 11793 w 12589"/>
                  <a:gd name="T45" fmla="*/ 3764 h 12395"/>
                  <a:gd name="T46" fmla="*/ 8363 w 12589"/>
                  <a:gd name="T47" fmla="*/ 8363 h 12395"/>
                  <a:gd name="T48" fmla="*/ 8274 w 12589"/>
                  <a:gd name="T49" fmla="*/ 8273 h 12395"/>
                  <a:gd name="T50" fmla="*/ 8363 w 12589"/>
                  <a:gd name="T51" fmla="*/ 8363 h 12395"/>
                  <a:gd name="T52" fmla="*/ 3764 w 12589"/>
                  <a:gd name="T53" fmla="*/ 11793 h 12395"/>
                  <a:gd name="T54" fmla="*/ 1633 w 12589"/>
                  <a:gd name="T55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589" h="12395">
                    <a:moveTo>
                      <a:pt x="10959" y="446"/>
                    </a:moveTo>
                    <a:lnTo>
                      <a:pt x="10959" y="446"/>
                    </a:lnTo>
                    <a:cubicBezTo>
                      <a:pt x="10886" y="446"/>
                      <a:pt x="10809" y="450"/>
                      <a:pt x="10729" y="458"/>
                    </a:cubicBezTo>
                    <a:cubicBezTo>
                      <a:pt x="10224" y="504"/>
                      <a:pt x="9621" y="695"/>
                      <a:pt x="8935" y="1024"/>
                    </a:cubicBezTo>
                    <a:cubicBezTo>
                      <a:pt x="7509" y="1709"/>
                      <a:pt x="5901" y="2910"/>
                      <a:pt x="4405" y="4405"/>
                    </a:cubicBezTo>
                    <a:cubicBezTo>
                      <a:pt x="2910" y="5900"/>
                      <a:pt x="1709" y="7509"/>
                      <a:pt x="1025" y="8935"/>
                    </a:cubicBezTo>
                    <a:cubicBezTo>
                      <a:pt x="695" y="9620"/>
                      <a:pt x="505" y="10224"/>
                      <a:pt x="458" y="10728"/>
                    </a:cubicBezTo>
                    <a:cubicBezTo>
                      <a:pt x="412" y="11227"/>
                      <a:pt x="509" y="11601"/>
                      <a:pt x="749" y="11840"/>
                    </a:cubicBezTo>
                    <a:cubicBezTo>
                      <a:pt x="988" y="12080"/>
                      <a:pt x="1362" y="12177"/>
                      <a:pt x="1861" y="12131"/>
                    </a:cubicBezTo>
                    <a:cubicBezTo>
                      <a:pt x="2365" y="12084"/>
                      <a:pt x="2969" y="11894"/>
                      <a:pt x="3654" y="11564"/>
                    </a:cubicBezTo>
                    <a:cubicBezTo>
                      <a:pt x="5080" y="10880"/>
                      <a:pt x="6689" y="9679"/>
                      <a:pt x="8184" y="8184"/>
                    </a:cubicBezTo>
                    <a:cubicBezTo>
                      <a:pt x="9679" y="6688"/>
                      <a:pt x="10880" y="5080"/>
                      <a:pt x="11565" y="3654"/>
                    </a:cubicBezTo>
                    <a:cubicBezTo>
                      <a:pt x="11894" y="2968"/>
                      <a:pt x="12085" y="2365"/>
                      <a:pt x="12131" y="1860"/>
                    </a:cubicBezTo>
                    <a:cubicBezTo>
                      <a:pt x="12178" y="1362"/>
                      <a:pt x="12080" y="988"/>
                      <a:pt x="11841" y="748"/>
                    </a:cubicBezTo>
                    <a:cubicBezTo>
                      <a:pt x="11640" y="548"/>
                      <a:pt x="11344" y="446"/>
                      <a:pt x="10959" y="446"/>
                    </a:cubicBezTo>
                    <a:close/>
                    <a:moveTo>
                      <a:pt x="1633" y="12395"/>
                    </a:moveTo>
                    <a:lnTo>
                      <a:pt x="1633" y="12395"/>
                    </a:lnTo>
                    <a:cubicBezTo>
                      <a:pt x="1181" y="12395"/>
                      <a:pt x="820" y="12270"/>
                      <a:pt x="570" y="12019"/>
                    </a:cubicBezTo>
                    <a:cubicBezTo>
                      <a:pt x="0" y="11450"/>
                      <a:pt x="81" y="10315"/>
                      <a:pt x="796" y="8825"/>
                    </a:cubicBezTo>
                    <a:cubicBezTo>
                      <a:pt x="1493" y="7374"/>
                      <a:pt x="2711" y="5741"/>
                      <a:pt x="4226" y="4226"/>
                    </a:cubicBezTo>
                    <a:cubicBezTo>
                      <a:pt x="5741" y="2711"/>
                      <a:pt x="7375" y="1493"/>
                      <a:pt x="8825" y="796"/>
                    </a:cubicBezTo>
                    <a:cubicBezTo>
                      <a:pt x="10316" y="80"/>
                      <a:pt x="11450" y="0"/>
                      <a:pt x="12020" y="569"/>
                    </a:cubicBezTo>
                    <a:cubicBezTo>
                      <a:pt x="12589" y="1139"/>
                      <a:pt x="12509" y="2273"/>
                      <a:pt x="11793" y="3764"/>
                    </a:cubicBezTo>
                    <a:cubicBezTo>
                      <a:pt x="11096" y="5214"/>
                      <a:pt x="9878" y="6848"/>
                      <a:pt x="8363" y="8363"/>
                    </a:cubicBezTo>
                    <a:lnTo>
                      <a:pt x="8274" y="8273"/>
                    </a:lnTo>
                    <a:lnTo>
                      <a:pt x="8363" y="8363"/>
                    </a:lnTo>
                    <a:cubicBezTo>
                      <a:pt x="6848" y="9878"/>
                      <a:pt x="5215" y="11096"/>
                      <a:pt x="3764" y="11793"/>
                    </a:cubicBezTo>
                    <a:cubicBezTo>
                      <a:pt x="2930" y="12193"/>
                      <a:pt x="2207" y="12395"/>
                      <a:pt x="1633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Freeform 8">
                <a:extLst>
                  <a:ext uri="{FF2B5EF4-FFF2-40B4-BE49-F238E27FC236}">
                    <a16:creationId xmlns:a16="http://schemas.microsoft.com/office/drawing/2014/main" id="{637D8BD6-CCD7-FC22-6256-A5BE0C90FC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630 w 12589"/>
                  <a:gd name="T1" fmla="*/ 446 h 12395"/>
                  <a:gd name="T2" fmla="*/ 1630 w 12589"/>
                  <a:gd name="T3" fmla="*/ 446 h 12395"/>
                  <a:gd name="T4" fmla="*/ 749 w 12589"/>
                  <a:gd name="T5" fmla="*/ 748 h 12395"/>
                  <a:gd name="T6" fmla="*/ 458 w 12589"/>
                  <a:gd name="T7" fmla="*/ 1860 h 12395"/>
                  <a:gd name="T8" fmla="*/ 1025 w 12589"/>
                  <a:gd name="T9" fmla="*/ 3654 h 12395"/>
                  <a:gd name="T10" fmla="*/ 4405 w 12589"/>
                  <a:gd name="T11" fmla="*/ 8184 h 12395"/>
                  <a:gd name="T12" fmla="*/ 8935 w 12589"/>
                  <a:gd name="T13" fmla="*/ 11564 h 12395"/>
                  <a:gd name="T14" fmla="*/ 10729 w 12589"/>
                  <a:gd name="T15" fmla="*/ 12131 h 12395"/>
                  <a:gd name="T16" fmla="*/ 11841 w 12589"/>
                  <a:gd name="T17" fmla="*/ 11840 h 12395"/>
                  <a:gd name="T18" fmla="*/ 12131 w 12589"/>
                  <a:gd name="T19" fmla="*/ 10728 h 12395"/>
                  <a:gd name="T20" fmla="*/ 11565 w 12589"/>
                  <a:gd name="T21" fmla="*/ 8935 h 12395"/>
                  <a:gd name="T22" fmla="*/ 8184 w 12589"/>
                  <a:gd name="T23" fmla="*/ 4405 h 12395"/>
                  <a:gd name="T24" fmla="*/ 3654 w 12589"/>
                  <a:gd name="T25" fmla="*/ 1024 h 12395"/>
                  <a:gd name="T26" fmla="*/ 1861 w 12589"/>
                  <a:gd name="T27" fmla="*/ 458 h 12395"/>
                  <a:gd name="T28" fmla="*/ 1630 w 12589"/>
                  <a:gd name="T29" fmla="*/ 446 h 12395"/>
                  <a:gd name="T30" fmla="*/ 10957 w 12589"/>
                  <a:gd name="T31" fmla="*/ 12395 h 12395"/>
                  <a:gd name="T32" fmla="*/ 10957 w 12589"/>
                  <a:gd name="T33" fmla="*/ 12395 h 12395"/>
                  <a:gd name="T34" fmla="*/ 8825 w 12589"/>
                  <a:gd name="T35" fmla="*/ 11793 h 12395"/>
                  <a:gd name="T36" fmla="*/ 4226 w 12589"/>
                  <a:gd name="T37" fmla="*/ 8363 h 12395"/>
                  <a:gd name="T38" fmla="*/ 796 w 12589"/>
                  <a:gd name="T39" fmla="*/ 3764 h 12395"/>
                  <a:gd name="T40" fmla="*/ 570 w 12589"/>
                  <a:gd name="T41" fmla="*/ 569 h 12395"/>
                  <a:gd name="T42" fmla="*/ 3764 w 12589"/>
                  <a:gd name="T43" fmla="*/ 796 h 12395"/>
                  <a:gd name="T44" fmla="*/ 8363 w 12589"/>
                  <a:gd name="T45" fmla="*/ 4226 h 12395"/>
                  <a:gd name="T46" fmla="*/ 11793 w 12589"/>
                  <a:gd name="T47" fmla="*/ 8825 h 12395"/>
                  <a:gd name="T48" fmla="*/ 12020 w 12589"/>
                  <a:gd name="T49" fmla="*/ 12019 h 12395"/>
                  <a:gd name="T50" fmla="*/ 10957 w 12589"/>
                  <a:gd name="T51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589" h="12395">
                    <a:moveTo>
                      <a:pt x="1630" y="446"/>
                    </a:moveTo>
                    <a:lnTo>
                      <a:pt x="1630" y="446"/>
                    </a:lnTo>
                    <a:cubicBezTo>
                      <a:pt x="1245" y="446"/>
                      <a:pt x="950" y="548"/>
                      <a:pt x="749" y="748"/>
                    </a:cubicBezTo>
                    <a:cubicBezTo>
                      <a:pt x="509" y="988"/>
                      <a:pt x="412" y="1362"/>
                      <a:pt x="458" y="1860"/>
                    </a:cubicBezTo>
                    <a:cubicBezTo>
                      <a:pt x="505" y="2365"/>
                      <a:pt x="695" y="2968"/>
                      <a:pt x="1025" y="3654"/>
                    </a:cubicBezTo>
                    <a:cubicBezTo>
                      <a:pt x="1709" y="5080"/>
                      <a:pt x="2910" y="6688"/>
                      <a:pt x="4405" y="8184"/>
                    </a:cubicBezTo>
                    <a:cubicBezTo>
                      <a:pt x="5901" y="9679"/>
                      <a:pt x="7509" y="10880"/>
                      <a:pt x="8935" y="11564"/>
                    </a:cubicBezTo>
                    <a:cubicBezTo>
                      <a:pt x="9621" y="11894"/>
                      <a:pt x="10224" y="12084"/>
                      <a:pt x="10729" y="12131"/>
                    </a:cubicBezTo>
                    <a:cubicBezTo>
                      <a:pt x="11227" y="12177"/>
                      <a:pt x="11601" y="12080"/>
                      <a:pt x="11841" y="11840"/>
                    </a:cubicBezTo>
                    <a:cubicBezTo>
                      <a:pt x="12080" y="11601"/>
                      <a:pt x="12178" y="11227"/>
                      <a:pt x="12131" y="10728"/>
                    </a:cubicBezTo>
                    <a:cubicBezTo>
                      <a:pt x="12085" y="10224"/>
                      <a:pt x="11894" y="9620"/>
                      <a:pt x="11565" y="8935"/>
                    </a:cubicBezTo>
                    <a:cubicBezTo>
                      <a:pt x="10880" y="7509"/>
                      <a:pt x="9680" y="5900"/>
                      <a:pt x="8184" y="4405"/>
                    </a:cubicBezTo>
                    <a:cubicBezTo>
                      <a:pt x="6689" y="2910"/>
                      <a:pt x="5080" y="1709"/>
                      <a:pt x="3654" y="1024"/>
                    </a:cubicBezTo>
                    <a:cubicBezTo>
                      <a:pt x="2969" y="695"/>
                      <a:pt x="2365" y="504"/>
                      <a:pt x="1861" y="458"/>
                    </a:cubicBezTo>
                    <a:cubicBezTo>
                      <a:pt x="1781" y="450"/>
                      <a:pt x="1704" y="446"/>
                      <a:pt x="1630" y="446"/>
                    </a:cubicBezTo>
                    <a:close/>
                    <a:moveTo>
                      <a:pt x="10957" y="12395"/>
                    </a:moveTo>
                    <a:lnTo>
                      <a:pt x="10957" y="12395"/>
                    </a:lnTo>
                    <a:cubicBezTo>
                      <a:pt x="10382" y="12395"/>
                      <a:pt x="9660" y="12193"/>
                      <a:pt x="8825" y="11793"/>
                    </a:cubicBezTo>
                    <a:cubicBezTo>
                      <a:pt x="7375" y="11096"/>
                      <a:pt x="5741" y="9878"/>
                      <a:pt x="4226" y="8363"/>
                    </a:cubicBezTo>
                    <a:cubicBezTo>
                      <a:pt x="2711" y="6848"/>
                      <a:pt x="1493" y="5214"/>
                      <a:pt x="796" y="3764"/>
                    </a:cubicBezTo>
                    <a:cubicBezTo>
                      <a:pt x="81" y="2273"/>
                      <a:pt x="0" y="1139"/>
                      <a:pt x="570" y="569"/>
                    </a:cubicBezTo>
                    <a:cubicBezTo>
                      <a:pt x="1139" y="0"/>
                      <a:pt x="2274" y="80"/>
                      <a:pt x="3764" y="796"/>
                    </a:cubicBezTo>
                    <a:cubicBezTo>
                      <a:pt x="5215" y="1493"/>
                      <a:pt x="6848" y="2711"/>
                      <a:pt x="8363" y="4226"/>
                    </a:cubicBezTo>
                    <a:cubicBezTo>
                      <a:pt x="9878" y="5741"/>
                      <a:pt x="11096" y="7374"/>
                      <a:pt x="11793" y="8825"/>
                    </a:cubicBezTo>
                    <a:cubicBezTo>
                      <a:pt x="12509" y="10315"/>
                      <a:pt x="12589" y="11450"/>
                      <a:pt x="12020" y="12019"/>
                    </a:cubicBezTo>
                    <a:cubicBezTo>
                      <a:pt x="11769" y="12270"/>
                      <a:pt x="11408" y="12395"/>
                      <a:pt x="10957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DF6C85B-F2F8-1355-81E8-93C9CED72C49}"/>
                </a:ext>
              </a:extLst>
            </p:cNvPr>
            <p:cNvGrpSpPr/>
            <p:nvPr/>
          </p:nvGrpSpPr>
          <p:grpSpPr>
            <a:xfrm>
              <a:off x="5646511" y="525240"/>
              <a:ext cx="941387" cy="495300"/>
              <a:chOff x="10492560" y="533269"/>
              <a:chExt cx="941387" cy="495300"/>
            </a:xfrm>
          </p:grpSpPr>
          <p:sp>
            <p:nvSpPr>
              <p:cNvPr id="99" name="Freeform 13">
                <a:extLst>
                  <a:ext uri="{FF2B5EF4-FFF2-40B4-BE49-F238E27FC236}">
                    <a16:creationId xmlns:a16="http://schemas.microsoft.com/office/drawing/2014/main" id="{84A77681-E7C4-6EB7-443E-F375D9E4B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424AD278-C105-BBB9-88B1-093B4099A83A}"/>
                  </a:ext>
                </a:extLst>
              </p:cNvPr>
              <p:cNvSpPr txBox="1"/>
              <p:nvPr/>
            </p:nvSpPr>
            <p:spPr>
              <a:xfrm>
                <a:off x="10519196" y="643244"/>
                <a:ext cx="900137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Collaborate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2AAD010-7B9D-4FB1-5DD2-132677D237D2}"/>
                </a:ext>
              </a:extLst>
            </p:cNvPr>
            <p:cNvGrpSpPr/>
            <p:nvPr/>
          </p:nvGrpSpPr>
          <p:grpSpPr>
            <a:xfrm>
              <a:off x="7471553" y="1224113"/>
              <a:ext cx="941387" cy="503969"/>
              <a:chOff x="10492560" y="533269"/>
              <a:chExt cx="941387" cy="503969"/>
            </a:xfrm>
          </p:grpSpPr>
          <p:sp>
            <p:nvSpPr>
              <p:cNvPr id="97" name="Freeform 13">
                <a:extLst>
                  <a:ext uri="{FF2B5EF4-FFF2-40B4-BE49-F238E27FC236}">
                    <a16:creationId xmlns:a16="http://schemas.microsoft.com/office/drawing/2014/main" id="{641C513B-130A-AA38-7C8E-5DD3B377A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3992445-4E51-500B-40F4-14771F27D961}"/>
                  </a:ext>
                </a:extLst>
              </p:cNvPr>
              <p:cNvSpPr txBox="1"/>
              <p:nvPr/>
            </p:nvSpPr>
            <p:spPr>
              <a:xfrm>
                <a:off x="10589594" y="541644"/>
                <a:ext cx="780934" cy="495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Balancing</a:t>
                </a:r>
              </a:p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Act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46478D8-805D-20D9-28C4-FA88C4ECD203}"/>
                </a:ext>
              </a:extLst>
            </p:cNvPr>
            <p:cNvGrpSpPr/>
            <p:nvPr/>
          </p:nvGrpSpPr>
          <p:grpSpPr>
            <a:xfrm>
              <a:off x="8423126" y="3343480"/>
              <a:ext cx="941387" cy="495300"/>
              <a:chOff x="10492560" y="533269"/>
              <a:chExt cx="941387" cy="495300"/>
            </a:xfrm>
          </p:grpSpPr>
          <p:sp>
            <p:nvSpPr>
              <p:cNvPr id="95" name="Freeform 13">
                <a:extLst>
                  <a:ext uri="{FF2B5EF4-FFF2-40B4-BE49-F238E27FC236}">
                    <a16:creationId xmlns:a16="http://schemas.microsoft.com/office/drawing/2014/main" id="{1389F610-D6BD-7D98-5C57-CB16D74B3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A2CD189F-10F1-1789-43EA-5FC5E5DB075F}"/>
                  </a:ext>
                </a:extLst>
              </p:cNvPr>
              <p:cNvSpPr txBox="1"/>
              <p:nvPr/>
            </p:nvSpPr>
            <p:spPr>
              <a:xfrm>
                <a:off x="10527376" y="633084"/>
                <a:ext cx="880316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Authentic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BAF249A-7597-4C55-695E-695A3124B88F}"/>
                </a:ext>
              </a:extLst>
            </p:cNvPr>
            <p:cNvGrpSpPr/>
            <p:nvPr/>
          </p:nvGrpSpPr>
          <p:grpSpPr>
            <a:xfrm>
              <a:off x="7681420" y="5217623"/>
              <a:ext cx="941387" cy="495300"/>
              <a:chOff x="10492560" y="533269"/>
              <a:chExt cx="941387" cy="495300"/>
            </a:xfrm>
          </p:grpSpPr>
          <p:sp>
            <p:nvSpPr>
              <p:cNvPr id="93" name="Freeform 13">
                <a:extLst>
                  <a:ext uri="{FF2B5EF4-FFF2-40B4-BE49-F238E27FC236}">
                    <a16:creationId xmlns:a16="http://schemas.microsoft.com/office/drawing/2014/main" id="{8BD25774-F899-5EBF-827F-49DA768B7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AF594D5-E823-3612-6D05-A10A1575DBDE}"/>
                  </a:ext>
                </a:extLst>
              </p:cNvPr>
              <p:cNvSpPr txBox="1"/>
              <p:nvPr/>
            </p:nvSpPr>
            <p:spPr>
              <a:xfrm>
                <a:off x="10626644" y="592444"/>
                <a:ext cx="693734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CDAD60"/>
                    </a:solidFill>
                  </a:rPr>
                  <a:t>Clarity</a:t>
                </a: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400B616-F9B1-A620-9A7B-66095C96CB33}"/>
                </a:ext>
              </a:extLst>
            </p:cNvPr>
            <p:cNvGrpSpPr/>
            <p:nvPr/>
          </p:nvGrpSpPr>
          <p:grpSpPr>
            <a:xfrm>
              <a:off x="3804644" y="1243755"/>
              <a:ext cx="941387" cy="495300"/>
              <a:chOff x="10492560" y="533269"/>
              <a:chExt cx="941387" cy="495300"/>
            </a:xfrm>
          </p:grpSpPr>
          <p:sp>
            <p:nvSpPr>
              <p:cNvPr id="91" name="Freeform 13">
                <a:extLst>
                  <a:ext uri="{FF2B5EF4-FFF2-40B4-BE49-F238E27FC236}">
                    <a16:creationId xmlns:a16="http://schemas.microsoft.com/office/drawing/2014/main" id="{26F026A3-6149-FF01-06D3-20319ED46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1F706CD8-6AC1-59A8-9564-923D93E37681}"/>
                  </a:ext>
                </a:extLst>
              </p:cNvPr>
              <p:cNvSpPr txBox="1"/>
              <p:nvPr/>
            </p:nvSpPr>
            <p:spPr>
              <a:xfrm>
                <a:off x="10493635" y="653404"/>
                <a:ext cx="914200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Orchestrate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672E8D8-FCEF-D978-26D5-03065437CB84}"/>
                </a:ext>
              </a:extLst>
            </p:cNvPr>
            <p:cNvGrpSpPr/>
            <p:nvPr/>
          </p:nvGrpSpPr>
          <p:grpSpPr>
            <a:xfrm>
              <a:off x="2784877" y="3293269"/>
              <a:ext cx="941387" cy="495300"/>
              <a:chOff x="10492560" y="533269"/>
              <a:chExt cx="941387" cy="495300"/>
            </a:xfrm>
          </p:grpSpPr>
          <p:sp>
            <p:nvSpPr>
              <p:cNvPr id="89" name="Freeform 13">
                <a:extLst>
                  <a:ext uri="{FF2B5EF4-FFF2-40B4-BE49-F238E27FC236}">
                    <a16:creationId xmlns:a16="http://schemas.microsoft.com/office/drawing/2014/main" id="{1B79CF4A-B0F2-1D0F-A777-56B534E58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7C6B1A5-8857-6746-9BDD-70B504E8411D}"/>
                  </a:ext>
                </a:extLst>
              </p:cNvPr>
              <p:cNvSpPr txBox="1"/>
              <p:nvPr/>
            </p:nvSpPr>
            <p:spPr>
              <a:xfrm>
                <a:off x="10518872" y="594590"/>
                <a:ext cx="887625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CDAD60"/>
                    </a:solidFill>
                  </a:rPr>
                  <a:t>Empathy</a:t>
                </a:r>
                <a:endParaRPr lang="en-GB" sz="1600" b="1" dirty="0">
                  <a:solidFill>
                    <a:srgbClr val="CDAD60"/>
                  </a:solidFill>
                </a:endParaRP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5BB860F-4A66-C532-5C40-41173FA5A57B}"/>
                </a:ext>
              </a:extLst>
            </p:cNvPr>
            <p:cNvGrpSpPr/>
            <p:nvPr/>
          </p:nvGrpSpPr>
          <p:grpSpPr>
            <a:xfrm>
              <a:off x="3634080" y="5268706"/>
              <a:ext cx="941387" cy="495300"/>
              <a:chOff x="10492560" y="533269"/>
              <a:chExt cx="941387" cy="495300"/>
            </a:xfrm>
          </p:grpSpPr>
          <p:sp>
            <p:nvSpPr>
              <p:cNvPr id="87" name="Freeform 13">
                <a:extLst>
                  <a:ext uri="{FF2B5EF4-FFF2-40B4-BE49-F238E27FC236}">
                    <a16:creationId xmlns:a16="http://schemas.microsoft.com/office/drawing/2014/main" id="{D49CFC9D-BABB-AAF4-1E05-49CA94E96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6BC55F2-830A-9885-97D1-9DDFEDA5B7D3}"/>
                  </a:ext>
                </a:extLst>
              </p:cNvPr>
              <p:cNvSpPr txBox="1"/>
              <p:nvPr/>
            </p:nvSpPr>
            <p:spPr>
              <a:xfrm>
                <a:off x="10526801" y="622924"/>
                <a:ext cx="856011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Criticality</a:t>
                </a: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FF4DED6A-26E4-3E2F-3EF8-AC693AA5BCE3}"/>
                </a:ext>
              </a:extLst>
            </p:cNvPr>
            <p:cNvGrpSpPr/>
            <p:nvPr/>
          </p:nvGrpSpPr>
          <p:grpSpPr>
            <a:xfrm>
              <a:off x="5621709" y="6151679"/>
              <a:ext cx="941387" cy="495300"/>
              <a:chOff x="10492560" y="533269"/>
              <a:chExt cx="941387" cy="495300"/>
            </a:xfrm>
          </p:grpSpPr>
          <p:sp>
            <p:nvSpPr>
              <p:cNvPr id="85" name="Freeform 13">
                <a:extLst>
                  <a:ext uri="{FF2B5EF4-FFF2-40B4-BE49-F238E27FC236}">
                    <a16:creationId xmlns:a16="http://schemas.microsoft.com/office/drawing/2014/main" id="{7F7EF8B5-8527-6622-43C7-A0E8E3ABB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5813E36E-7F51-6CD7-E4B1-D49A99C1DC45}"/>
                  </a:ext>
                </a:extLst>
              </p:cNvPr>
              <p:cNvSpPr txBox="1"/>
              <p:nvPr/>
            </p:nvSpPr>
            <p:spPr>
              <a:xfrm>
                <a:off x="10503335" y="617652"/>
                <a:ext cx="928760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Consistent</a:t>
                </a:r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2786A451-1B3A-B3AB-8CEA-9A5E324E4389}"/>
              </a:ext>
            </a:extLst>
          </p:cNvPr>
          <p:cNvSpPr/>
          <p:nvPr/>
        </p:nvSpPr>
        <p:spPr>
          <a:xfrm>
            <a:off x="3531420" y="951616"/>
            <a:ext cx="5129159" cy="5129159"/>
          </a:xfrm>
          <a:prstGeom prst="ellipse">
            <a:avLst/>
          </a:prstGeom>
          <a:solidFill>
            <a:srgbClr val="017934"/>
          </a:solidFill>
          <a:ln>
            <a:solidFill>
              <a:srgbClr val="C10C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00873B-35F4-41B3-C797-74A7FA941589}"/>
              </a:ext>
            </a:extLst>
          </p:cNvPr>
          <p:cNvSpPr/>
          <p:nvPr/>
        </p:nvSpPr>
        <p:spPr>
          <a:xfrm>
            <a:off x="4059895" y="1480091"/>
            <a:ext cx="4072208" cy="4072208"/>
          </a:xfrm>
          <a:prstGeom prst="ellipse">
            <a:avLst/>
          </a:prstGeom>
          <a:solidFill>
            <a:srgbClr val="C10C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F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755189" y="2175384"/>
            <a:ext cx="2681620" cy="2681620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57EBE6-B4BD-437F-D6F9-DEBAB419E777}"/>
              </a:ext>
            </a:extLst>
          </p:cNvPr>
          <p:cNvSpPr txBox="1"/>
          <p:nvPr/>
        </p:nvSpPr>
        <p:spPr>
          <a:xfrm>
            <a:off x="3517824" y="4961082"/>
            <a:ext cx="512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RUGBY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IQ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1DA17B-0DB0-4F1E-4429-FD696E14639D}"/>
              </a:ext>
            </a:extLst>
          </p:cNvPr>
          <p:cNvSpPr txBox="1"/>
          <p:nvPr/>
        </p:nvSpPr>
        <p:spPr>
          <a:xfrm>
            <a:off x="3622527" y="1125363"/>
            <a:ext cx="5129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LEADING TEAMS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C2E980-B3CE-13AB-AC76-B2E6AF0D8F61}"/>
              </a:ext>
            </a:extLst>
          </p:cNvPr>
          <p:cNvSpPr txBox="1"/>
          <p:nvPr/>
        </p:nvSpPr>
        <p:spPr>
          <a:xfrm>
            <a:off x="3517824" y="5531480"/>
            <a:ext cx="5129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WORLD CLASS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BASICS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F1B46E-F653-AE39-3381-2648620C247B}"/>
              </a:ext>
            </a:extLst>
          </p:cNvPr>
          <p:cNvSpPr txBox="1"/>
          <p:nvPr/>
        </p:nvSpPr>
        <p:spPr>
          <a:xfrm rot="16200000">
            <a:off x="5814326" y="3307825"/>
            <a:ext cx="5129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OTHERS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KSB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16A-720F-CDA3-6F58-CE87E4023EEA}"/>
              </a:ext>
            </a:extLst>
          </p:cNvPr>
          <p:cNvSpPr txBox="1"/>
          <p:nvPr/>
        </p:nvSpPr>
        <p:spPr>
          <a:xfrm rot="5400000">
            <a:off x="1269825" y="3349745"/>
            <a:ext cx="51291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UNDER PRESSURE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F1CAEA-344A-303C-502C-B0C950F9E802}"/>
              </a:ext>
            </a:extLst>
          </p:cNvPr>
          <p:cNvSpPr txBox="1"/>
          <p:nvPr/>
        </p:nvSpPr>
        <p:spPr>
          <a:xfrm rot="5400000">
            <a:off x="1910782" y="3407880"/>
            <a:ext cx="51291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3F211-AF20-C5DC-FE6F-4F59F0DB2DB1}"/>
              </a:ext>
            </a:extLst>
          </p:cNvPr>
          <p:cNvSpPr txBox="1"/>
          <p:nvPr/>
        </p:nvSpPr>
        <p:spPr>
          <a:xfrm rot="16200000">
            <a:off x="5614972" y="3284769"/>
            <a:ext cx="4238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COMMUNICATION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88" y="2088270"/>
            <a:ext cx="3018530" cy="287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2A72-307D-7373-7884-9E3A3196FED3}"/>
              </a:ext>
            </a:extLst>
          </p:cNvPr>
          <p:cNvSpPr txBox="1"/>
          <p:nvPr/>
        </p:nvSpPr>
        <p:spPr>
          <a:xfrm>
            <a:off x="4931668" y="2854255"/>
            <a:ext cx="2314862" cy="73891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262017"/>
              </a:avLst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Credo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coach, play, 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 am I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 pressure?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FA2746-5A68-0914-969C-90372445253E}"/>
              </a:ext>
            </a:extLst>
          </p:cNvPr>
          <p:cNvSpPr txBox="1"/>
          <p:nvPr/>
        </p:nvSpPr>
        <p:spPr>
          <a:xfrm>
            <a:off x="3517824" y="1531668"/>
            <a:ext cx="51291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REGULATION</a:t>
            </a:r>
          </a:p>
        </p:txBody>
      </p:sp>
    </p:spTree>
    <p:extLst>
      <p:ext uri="{BB962C8B-B14F-4D97-AF65-F5344CB8AC3E}">
        <p14:creationId xmlns:p14="http://schemas.microsoft.com/office/powerpoint/2010/main" val="336123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>
            <a:extLst>
              <a:ext uri="{FF2B5EF4-FFF2-40B4-BE49-F238E27FC236}">
                <a16:creationId xmlns:a16="http://schemas.microsoft.com/office/drawing/2014/main" id="{9C0527F8-1E8D-6D44-ECB5-A1710D339FAF}"/>
              </a:ext>
            </a:extLst>
          </p:cNvPr>
          <p:cNvSpPr txBox="1"/>
          <p:nvPr/>
        </p:nvSpPr>
        <p:spPr>
          <a:xfrm>
            <a:off x="1" y="325429"/>
            <a:ext cx="122627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91826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 LOCKER – PERFORMANCE COACHING SITE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893BA3-2F4B-142A-2138-D4144D7A940F}"/>
              </a:ext>
            </a:extLst>
          </p:cNvPr>
          <p:cNvSpPr/>
          <p:nvPr/>
        </p:nvSpPr>
        <p:spPr>
          <a:xfrm>
            <a:off x="2203367" y="1022219"/>
            <a:ext cx="7838791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9B7EA6-D99C-EC05-EFC2-63B78EDF13D4}"/>
              </a:ext>
            </a:extLst>
          </p:cNvPr>
          <p:cNvSpPr/>
          <p:nvPr/>
        </p:nvSpPr>
        <p:spPr>
          <a:xfrm>
            <a:off x="2203367" y="1589236"/>
            <a:ext cx="7838791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4C1C7B-CF40-4B87-2647-A83B5203FB5D}"/>
              </a:ext>
            </a:extLst>
          </p:cNvPr>
          <p:cNvSpPr/>
          <p:nvPr/>
        </p:nvSpPr>
        <p:spPr>
          <a:xfrm>
            <a:off x="2203368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7E4E31-096E-EC16-4541-7B12E62F00DF}"/>
              </a:ext>
            </a:extLst>
          </p:cNvPr>
          <p:cNvSpPr/>
          <p:nvPr/>
        </p:nvSpPr>
        <p:spPr>
          <a:xfrm>
            <a:off x="3864340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BBC4F7-21E8-0105-14C7-C7458F794907}"/>
              </a:ext>
            </a:extLst>
          </p:cNvPr>
          <p:cNvSpPr/>
          <p:nvPr/>
        </p:nvSpPr>
        <p:spPr>
          <a:xfrm>
            <a:off x="5525314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A9EB32-767D-A2C5-1EFF-1DFF8C6AE308}"/>
              </a:ext>
            </a:extLst>
          </p:cNvPr>
          <p:cNvSpPr/>
          <p:nvPr/>
        </p:nvSpPr>
        <p:spPr>
          <a:xfrm>
            <a:off x="8476584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9AF612-DF12-FC80-5E46-1BF0F6E0F15D}"/>
              </a:ext>
            </a:extLst>
          </p:cNvPr>
          <p:cNvSpPr/>
          <p:nvPr/>
        </p:nvSpPr>
        <p:spPr>
          <a:xfrm>
            <a:off x="2203368" y="26696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8A5E60-DB41-E25F-C15A-4F3F68CC69A0}"/>
              </a:ext>
            </a:extLst>
          </p:cNvPr>
          <p:cNvSpPr/>
          <p:nvPr/>
        </p:nvSpPr>
        <p:spPr>
          <a:xfrm>
            <a:off x="3864340" y="26696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6B7A9D-3889-4A30-4BD5-E566ADA742A3}"/>
              </a:ext>
            </a:extLst>
          </p:cNvPr>
          <p:cNvSpPr/>
          <p:nvPr/>
        </p:nvSpPr>
        <p:spPr>
          <a:xfrm>
            <a:off x="5525314" y="2669633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417BCA-1336-5853-54A3-46EE22283FCC}"/>
              </a:ext>
            </a:extLst>
          </p:cNvPr>
          <p:cNvSpPr/>
          <p:nvPr/>
        </p:nvSpPr>
        <p:spPr>
          <a:xfrm>
            <a:off x="2203368" y="32098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B2935CA-A74D-E960-86AB-FBF13E78332F}"/>
              </a:ext>
            </a:extLst>
          </p:cNvPr>
          <p:cNvSpPr/>
          <p:nvPr/>
        </p:nvSpPr>
        <p:spPr>
          <a:xfrm>
            <a:off x="3864340" y="32098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F0A627-5EFB-A54E-F9C0-D123DCC028EC}"/>
              </a:ext>
            </a:extLst>
          </p:cNvPr>
          <p:cNvSpPr/>
          <p:nvPr/>
        </p:nvSpPr>
        <p:spPr>
          <a:xfrm>
            <a:off x="2203368" y="375003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151FB0E-CBF4-AA45-93CD-D0D0FD8D01DE}"/>
              </a:ext>
            </a:extLst>
          </p:cNvPr>
          <p:cNvSpPr/>
          <p:nvPr/>
        </p:nvSpPr>
        <p:spPr>
          <a:xfrm>
            <a:off x="3864340" y="375003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13155D3-47BF-186D-701A-28C84D7B41FB}"/>
              </a:ext>
            </a:extLst>
          </p:cNvPr>
          <p:cNvSpPr/>
          <p:nvPr/>
        </p:nvSpPr>
        <p:spPr>
          <a:xfrm>
            <a:off x="2203368" y="4290229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266364A-AB8C-8B25-6902-F05C06118AAD}"/>
              </a:ext>
            </a:extLst>
          </p:cNvPr>
          <p:cNvSpPr/>
          <p:nvPr/>
        </p:nvSpPr>
        <p:spPr>
          <a:xfrm>
            <a:off x="3864340" y="4290229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70646FC-B18A-756D-F416-089D0B346088}"/>
              </a:ext>
            </a:extLst>
          </p:cNvPr>
          <p:cNvSpPr/>
          <p:nvPr/>
        </p:nvSpPr>
        <p:spPr>
          <a:xfrm>
            <a:off x="2203368" y="4818933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8A86015-4B7C-5FEE-A892-D4A77D2C7D13}"/>
              </a:ext>
            </a:extLst>
          </p:cNvPr>
          <p:cNvSpPr/>
          <p:nvPr/>
        </p:nvSpPr>
        <p:spPr>
          <a:xfrm>
            <a:off x="3864340" y="4818933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2E9CBC-566A-D291-7B02-DF5CD43C3C87}"/>
              </a:ext>
            </a:extLst>
          </p:cNvPr>
          <p:cNvSpPr/>
          <p:nvPr/>
        </p:nvSpPr>
        <p:spPr>
          <a:xfrm>
            <a:off x="5525314" y="3977037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1AD1B3-D483-E9F5-1887-70095BED4A3D}"/>
              </a:ext>
            </a:extLst>
          </p:cNvPr>
          <p:cNvSpPr/>
          <p:nvPr/>
        </p:nvSpPr>
        <p:spPr>
          <a:xfrm>
            <a:off x="3864340" y="53591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B57D00-BDA3-3C8C-11CB-2A67EBD56530}"/>
              </a:ext>
            </a:extLst>
          </p:cNvPr>
          <p:cNvSpPr/>
          <p:nvPr/>
        </p:nvSpPr>
        <p:spPr>
          <a:xfrm>
            <a:off x="5525314" y="4480566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E3C4703-E3D1-AAB5-E88E-870ED163E7ED}"/>
              </a:ext>
            </a:extLst>
          </p:cNvPr>
          <p:cNvSpPr/>
          <p:nvPr/>
        </p:nvSpPr>
        <p:spPr>
          <a:xfrm>
            <a:off x="5525315" y="4980292"/>
            <a:ext cx="1565575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9BD0CB4-E658-8264-33E1-092469C3EFA3}"/>
              </a:ext>
            </a:extLst>
          </p:cNvPr>
          <p:cNvSpPr/>
          <p:nvPr/>
        </p:nvSpPr>
        <p:spPr>
          <a:xfrm>
            <a:off x="647413" y="1022219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F557AF3-10CD-3280-2487-FF607F850C5F}"/>
              </a:ext>
            </a:extLst>
          </p:cNvPr>
          <p:cNvSpPr/>
          <p:nvPr/>
        </p:nvSpPr>
        <p:spPr>
          <a:xfrm>
            <a:off x="647413" y="1591166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8AEC51E-B1A6-FE0F-9948-970FA5AF3788}"/>
              </a:ext>
            </a:extLst>
          </p:cNvPr>
          <p:cNvSpPr/>
          <p:nvPr/>
        </p:nvSpPr>
        <p:spPr>
          <a:xfrm>
            <a:off x="647413" y="2316539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27AC1A7-5524-0D38-43B8-A4D1AF1B816B}"/>
              </a:ext>
            </a:extLst>
          </p:cNvPr>
          <p:cNvSpPr/>
          <p:nvPr/>
        </p:nvSpPr>
        <p:spPr>
          <a:xfrm>
            <a:off x="647413" y="2854898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5757C34-6DF3-C2EB-83D2-75395F8F5230}"/>
              </a:ext>
            </a:extLst>
          </p:cNvPr>
          <p:cNvSpPr/>
          <p:nvPr/>
        </p:nvSpPr>
        <p:spPr>
          <a:xfrm>
            <a:off x="10159291" y="2832126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F84F04-D5ED-CDA7-9FB6-DC6763D3B661}"/>
              </a:ext>
            </a:extLst>
          </p:cNvPr>
          <p:cNvSpPr/>
          <p:nvPr/>
        </p:nvSpPr>
        <p:spPr>
          <a:xfrm>
            <a:off x="10159291" y="3333584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496DF7A-1353-D9DC-404C-E8E51A17ACAF}"/>
              </a:ext>
            </a:extLst>
          </p:cNvPr>
          <p:cNvSpPr/>
          <p:nvPr/>
        </p:nvSpPr>
        <p:spPr>
          <a:xfrm>
            <a:off x="8476175" y="283192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CDC5B0D-7CA3-40DD-E3ED-4D7216BAB653}"/>
              </a:ext>
            </a:extLst>
          </p:cNvPr>
          <p:cNvSpPr/>
          <p:nvPr/>
        </p:nvSpPr>
        <p:spPr>
          <a:xfrm>
            <a:off x="8476175" y="336041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6CE7E4-920F-4842-D7A3-9F57BB56621C}"/>
              </a:ext>
            </a:extLst>
          </p:cNvPr>
          <p:cNvSpPr/>
          <p:nvPr/>
        </p:nvSpPr>
        <p:spPr>
          <a:xfrm>
            <a:off x="10159291" y="5351173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D2C60F2-02A6-07F0-8CF5-D6940F79AE3C}"/>
              </a:ext>
            </a:extLst>
          </p:cNvPr>
          <p:cNvSpPr/>
          <p:nvPr/>
        </p:nvSpPr>
        <p:spPr>
          <a:xfrm>
            <a:off x="10159291" y="446651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AFC1331-54FA-BE65-2955-A2D594A2EA7A}"/>
              </a:ext>
            </a:extLst>
          </p:cNvPr>
          <p:cNvSpPr/>
          <p:nvPr/>
        </p:nvSpPr>
        <p:spPr>
          <a:xfrm>
            <a:off x="10159291" y="475624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F949797-3A64-F8EC-D845-5070D0B5D05F}"/>
              </a:ext>
            </a:extLst>
          </p:cNvPr>
          <p:cNvSpPr/>
          <p:nvPr/>
        </p:nvSpPr>
        <p:spPr>
          <a:xfrm>
            <a:off x="10159291" y="504597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93D823-E843-0692-B7C0-3A6546522BA4}"/>
              </a:ext>
            </a:extLst>
          </p:cNvPr>
          <p:cNvSpPr/>
          <p:nvPr/>
        </p:nvSpPr>
        <p:spPr>
          <a:xfrm>
            <a:off x="7291169" y="2740199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B07A39D-263D-1BCB-792D-C02341A014D6}"/>
              </a:ext>
            </a:extLst>
          </p:cNvPr>
          <p:cNvSpPr/>
          <p:nvPr/>
        </p:nvSpPr>
        <p:spPr>
          <a:xfrm>
            <a:off x="7291169" y="2953118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1B52ADF-BA5D-2E0C-46BC-6CD83C00C4EA}"/>
              </a:ext>
            </a:extLst>
          </p:cNvPr>
          <p:cNvSpPr/>
          <p:nvPr/>
        </p:nvSpPr>
        <p:spPr>
          <a:xfrm>
            <a:off x="7291169" y="3171497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E51D97D-7414-7318-E036-5F29DAE2999D}"/>
              </a:ext>
            </a:extLst>
          </p:cNvPr>
          <p:cNvSpPr/>
          <p:nvPr/>
        </p:nvSpPr>
        <p:spPr>
          <a:xfrm>
            <a:off x="7291169" y="3384417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EDB5167-3CF8-1F98-DAA4-A50E7E2F9C0A}"/>
              </a:ext>
            </a:extLst>
          </p:cNvPr>
          <p:cNvSpPr/>
          <p:nvPr/>
        </p:nvSpPr>
        <p:spPr>
          <a:xfrm>
            <a:off x="7291169" y="360279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C50E2E5-F6FE-EABC-B6B2-A9FB010E0FA7}"/>
              </a:ext>
            </a:extLst>
          </p:cNvPr>
          <p:cNvSpPr/>
          <p:nvPr/>
        </p:nvSpPr>
        <p:spPr>
          <a:xfrm>
            <a:off x="7291169" y="381571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9257903-EE8D-D813-A151-976E91D7E106}"/>
              </a:ext>
            </a:extLst>
          </p:cNvPr>
          <p:cNvSpPr/>
          <p:nvPr/>
        </p:nvSpPr>
        <p:spPr>
          <a:xfrm>
            <a:off x="7291169" y="402863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8B56DB5-629D-CE18-338B-2D7F2C363244}"/>
              </a:ext>
            </a:extLst>
          </p:cNvPr>
          <p:cNvSpPr/>
          <p:nvPr/>
        </p:nvSpPr>
        <p:spPr>
          <a:xfrm>
            <a:off x="7280843" y="4794600"/>
            <a:ext cx="1385295" cy="221506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14A0CA1-02B2-BFD4-353C-C5145312606D}"/>
              </a:ext>
            </a:extLst>
          </p:cNvPr>
          <p:cNvSpPr/>
          <p:nvPr/>
        </p:nvSpPr>
        <p:spPr>
          <a:xfrm>
            <a:off x="7280843" y="5085776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C22F04A-E8E9-5518-AD45-C0D7FF71E2BF}"/>
              </a:ext>
            </a:extLst>
          </p:cNvPr>
          <p:cNvSpPr/>
          <p:nvPr/>
        </p:nvSpPr>
        <p:spPr>
          <a:xfrm>
            <a:off x="7280843" y="5368726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D0BDBAE-B531-CDF5-E7BE-D1F644EAF151}"/>
              </a:ext>
            </a:extLst>
          </p:cNvPr>
          <p:cNvSpPr/>
          <p:nvPr/>
        </p:nvSpPr>
        <p:spPr>
          <a:xfrm>
            <a:off x="7280843" y="5648538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C440785-29B7-4D62-88AA-C6BBDC26ECB6}"/>
              </a:ext>
            </a:extLst>
          </p:cNvPr>
          <p:cNvSpPr/>
          <p:nvPr/>
        </p:nvSpPr>
        <p:spPr>
          <a:xfrm>
            <a:off x="5525314" y="2986625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A557445-A102-5D86-A4D5-503809E616DA}"/>
              </a:ext>
            </a:extLst>
          </p:cNvPr>
          <p:cNvSpPr/>
          <p:nvPr/>
        </p:nvSpPr>
        <p:spPr>
          <a:xfrm>
            <a:off x="5525314" y="3310181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30B528E-54DC-287A-6F78-94D7E0E946F5}"/>
              </a:ext>
            </a:extLst>
          </p:cNvPr>
          <p:cNvSpPr/>
          <p:nvPr/>
        </p:nvSpPr>
        <p:spPr>
          <a:xfrm>
            <a:off x="5525314" y="3640772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17B0DE9-47A1-65B4-2521-16C83D400E1E}"/>
              </a:ext>
            </a:extLst>
          </p:cNvPr>
          <p:cNvSpPr/>
          <p:nvPr/>
        </p:nvSpPr>
        <p:spPr>
          <a:xfrm>
            <a:off x="5525315" y="5482315"/>
            <a:ext cx="1565575" cy="31724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C972725-3C09-067B-F821-183BA56C6945}"/>
              </a:ext>
            </a:extLst>
          </p:cNvPr>
          <p:cNvSpPr/>
          <p:nvPr/>
        </p:nvSpPr>
        <p:spPr>
          <a:xfrm>
            <a:off x="5525315" y="5867798"/>
            <a:ext cx="1565575" cy="42902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0E71137-265B-6C7E-BE6C-193A937C65F0}"/>
              </a:ext>
            </a:extLst>
          </p:cNvPr>
          <p:cNvSpPr/>
          <p:nvPr/>
        </p:nvSpPr>
        <p:spPr>
          <a:xfrm>
            <a:off x="5525315" y="6365034"/>
            <a:ext cx="1565575" cy="31724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74FD19-B78A-809D-7BAD-F25CEAD5BEE8}"/>
              </a:ext>
            </a:extLst>
          </p:cNvPr>
          <p:cNvSpPr/>
          <p:nvPr/>
        </p:nvSpPr>
        <p:spPr>
          <a:xfrm>
            <a:off x="8485101" y="40541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BAEE50F-1ADB-1A8D-5039-7E2410218094}"/>
              </a:ext>
            </a:extLst>
          </p:cNvPr>
          <p:cNvSpPr txBox="1"/>
          <p:nvPr/>
        </p:nvSpPr>
        <p:spPr>
          <a:xfrm>
            <a:off x="2534826" y="1069669"/>
            <a:ext cx="712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PERFORMANCE COACH INTRO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58F200F-75EF-38C0-4167-F2F2F64856B3}"/>
              </a:ext>
            </a:extLst>
          </p:cNvPr>
          <p:cNvSpPr txBox="1"/>
          <p:nvPr/>
        </p:nvSpPr>
        <p:spPr>
          <a:xfrm>
            <a:off x="2534826" y="1633549"/>
            <a:ext cx="712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PERFORMANCE COACH REGISTRATION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978E5B9-F596-5989-4534-815A73AADA53}"/>
              </a:ext>
            </a:extLst>
          </p:cNvPr>
          <p:cNvSpPr txBox="1"/>
          <p:nvPr/>
        </p:nvSpPr>
        <p:spPr>
          <a:xfrm>
            <a:off x="2236834" y="214980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WHY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ADDE8A8-BD7F-934E-8339-B7DB9D3538CD}"/>
              </a:ext>
            </a:extLst>
          </p:cNvPr>
          <p:cNvSpPr txBox="1"/>
          <p:nvPr/>
        </p:nvSpPr>
        <p:spPr>
          <a:xfrm>
            <a:off x="3875134" y="214980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WHO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B842DBB-6464-ABEF-C0E3-347B2D931CE6}"/>
              </a:ext>
            </a:extLst>
          </p:cNvPr>
          <p:cNvSpPr txBox="1"/>
          <p:nvPr/>
        </p:nvSpPr>
        <p:spPr>
          <a:xfrm>
            <a:off x="5551534" y="2117149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WHAT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F2D3CEC-3549-2B64-9D00-BEA64259D500}"/>
              </a:ext>
            </a:extLst>
          </p:cNvPr>
          <p:cNvSpPr txBox="1"/>
          <p:nvPr/>
        </p:nvSpPr>
        <p:spPr>
          <a:xfrm>
            <a:off x="5501897" y="2372924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BLENDED LEARNING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40F003-EFF0-1208-1BF9-933420FB3AC1}"/>
              </a:ext>
            </a:extLst>
          </p:cNvPr>
          <p:cNvSpPr txBox="1"/>
          <p:nvPr/>
        </p:nvSpPr>
        <p:spPr>
          <a:xfrm>
            <a:off x="2200557" y="2669017"/>
            <a:ext cx="158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WHY DO WE NEED A PERFORMANCE COACHING STRATEGY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21DC459-D13B-5180-8CBC-1329B9292FA2}"/>
              </a:ext>
            </a:extLst>
          </p:cNvPr>
          <p:cNvSpPr txBox="1"/>
          <p:nvPr/>
        </p:nvSpPr>
        <p:spPr>
          <a:xfrm>
            <a:off x="2200557" y="3267535"/>
            <a:ext cx="1588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WHY WE CONTINUALLY DEVELOP COACHES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129ABF-55F4-D573-99BE-C2CED658F0AF}"/>
              </a:ext>
            </a:extLst>
          </p:cNvPr>
          <p:cNvSpPr txBox="1"/>
          <p:nvPr/>
        </p:nvSpPr>
        <p:spPr>
          <a:xfrm>
            <a:off x="2200557" y="3782923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VISION AND PURPOSE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2FB0A53-2678-CD3D-3798-B3C563108481}"/>
              </a:ext>
            </a:extLst>
          </p:cNvPr>
          <p:cNvSpPr txBox="1"/>
          <p:nvPr/>
        </p:nvSpPr>
        <p:spPr>
          <a:xfrm>
            <a:off x="2200557" y="4314937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STRATEGIC IMPERATIVES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3F4BD69-A6D2-9572-4BA0-8F14A49DB7BA}"/>
              </a:ext>
            </a:extLst>
          </p:cNvPr>
          <p:cNvSpPr txBox="1"/>
          <p:nvPr/>
        </p:nvSpPr>
        <p:spPr>
          <a:xfrm>
            <a:off x="2200557" y="4896829"/>
            <a:ext cx="15889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THE PLAN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B337618-ECB6-F810-F44C-869073983783}"/>
              </a:ext>
            </a:extLst>
          </p:cNvPr>
          <p:cNvSpPr txBox="1"/>
          <p:nvPr/>
        </p:nvSpPr>
        <p:spPr>
          <a:xfrm>
            <a:off x="647413" y="1604988"/>
            <a:ext cx="13852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HOW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REGISTER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9494545-6200-C4ED-EBE0-430046653EEC}"/>
              </a:ext>
            </a:extLst>
          </p:cNvPr>
          <p:cNvSpPr txBox="1"/>
          <p:nvPr/>
        </p:nvSpPr>
        <p:spPr>
          <a:xfrm>
            <a:off x="647413" y="2478589"/>
            <a:ext cx="13852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BENEFITS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6FF5085-0915-7032-95EF-AA3FB0C8D7F8}"/>
              </a:ext>
            </a:extLst>
          </p:cNvPr>
          <p:cNvSpPr txBox="1"/>
          <p:nvPr/>
        </p:nvSpPr>
        <p:spPr>
          <a:xfrm>
            <a:off x="647413" y="2904476"/>
            <a:ext cx="1385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 CODE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OF PRACTICE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272211C-45F8-B40C-63E3-8294D0720C97}"/>
              </a:ext>
            </a:extLst>
          </p:cNvPr>
          <p:cNvSpPr txBox="1"/>
          <p:nvPr/>
        </p:nvSpPr>
        <p:spPr>
          <a:xfrm>
            <a:off x="3848486" y="2669017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WRU COACHES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IN POST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6577C7B-A9FD-34B7-9908-3AADBDF5C300}"/>
              </a:ext>
            </a:extLst>
          </p:cNvPr>
          <p:cNvSpPr txBox="1"/>
          <p:nvPr/>
        </p:nvSpPr>
        <p:spPr>
          <a:xfrm>
            <a:off x="3848486" y="3211628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SUCCESSION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PLAN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7C4159F-17D2-C924-01DD-9EB274C3C4B0}"/>
              </a:ext>
            </a:extLst>
          </p:cNvPr>
          <p:cNvSpPr txBox="1"/>
          <p:nvPr/>
        </p:nvSpPr>
        <p:spPr>
          <a:xfrm>
            <a:off x="3848486" y="3754239"/>
            <a:ext cx="158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FEMALE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COACHES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27F5AD-AD9F-764A-63D6-F860F66904E7}"/>
              </a:ext>
            </a:extLst>
          </p:cNvPr>
          <p:cNvSpPr txBox="1"/>
          <p:nvPr/>
        </p:nvSpPr>
        <p:spPr>
          <a:xfrm>
            <a:off x="3848486" y="4305782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DEC4B60-14E0-1E3C-AFD0-2423B7EAEDF7}"/>
              </a:ext>
            </a:extLst>
          </p:cNvPr>
          <p:cNvSpPr txBox="1"/>
          <p:nvPr/>
        </p:nvSpPr>
        <p:spPr>
          <a:xfrm>
            <a:off x="3848486" y="4821598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PREMIERSHIP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DC4BFCB-9A72-3887-508D-ADDB13F6675B}"/>
              </a:ext>
            </a:extLst>
          </p:cNvPr>
          <p:cNvSpPr txBox="1"/>
          <p:nvPr/>
        </p:nvSpPr>
        <p:spPr>
          <a:xfrm>
            <a:off x="3848486" y="5368675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REGISTERED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5C54656-6046-08FE-FDC3-FFBCEF1843A0}"/>
              </a:ext>
            </a:extLst>
          </p:cNvPr>
          <p:cNvSpPr txBox="1"/>
          <p:nvPr/>
        </p:nvSpPr>
        <p:spPr>
          <a:xfrm>
            <a:off x="5497563" y="2676041"/>
            <a:ext cx="15889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RYGBI IQ EVENTS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AB477E8-BA8A-94D1-1CE6-7C0E141C308B}"/>
              </a:ext>
            </a:extLst>
          </p:cNvPr>
          <p:cNvSpPr txBox="1"/>
          <p:nvPr/>
        </p:nvSpPr>
        <p:spPr>
          <a:xfrm>
            <a:off x="5508787" y="3005012"/>
            <a:ext cx="158899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LEADERSHIP EVENTS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EDDB8F2-AB11-ADF7-81CE-F7C27370BCC6}"/>
              </a:ext>
            </a:extLst>
          </p:cNvPr>
          <p:cNvSpPr txBox="1"/>
          <p:nvPr/>
        </p:nvSpPr>
        <p:spPr>
          <a:xfrm>
            <a:off x="5505253" y="3991898"/>
            <a:ext cx="15889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ACCELERATE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F5091A3-E1AE-8000-4122-87203E08E3A4}"/>
              </a:ext>
            </a:extLst>
          </p:cNvPr>
          <p:cNvSpPr txBox="1"/>
          <p:nvPr/>
        </p:nvSpPr>
        <p:spPr>
          <a:xfrm>
            <a:off x="5486171" y="4215194"/>
            <a:ext cx="158899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COMMUNITY OF PRACTICE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0380DEF-ADA1-D4B2-8F2F-62E89B4B4C3D}"/>
              </a:ext>
            </a:extLst>
          </p:cNvPr>
          <p:cNvSpPr txBox="1"/>
          <p:nvPr/>
        </p:nvSpPr>
        <p:spPr>
          <a:xfrm>
            <a:off x="5489102" y="4519465"/>
            <a:ext cx="1565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REGIONAL COACH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DEVELOPMENT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8663486-20A1-B891-7C5A-DBA76B370593}"/>
              </a:ext>
            </a:extLst>
          </p:cNvPr>
          <p:cNvSpPr txBox="1"/>
          <p:nvPr/>
        </p:nvSpPr>
        <p:spPr>
          <a:xfrm>
            <a:off x="5532875" y="5009065"/>
            <a:ext cx="15422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PIVOTAL PODCAST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206BE52-C6BA-7CDB-AD9B-0C278767385A}"/>
              </a:ext>
            </a:extLst>
          </p:cNvPr>
          <p:cNvSpPr txBox="1"/>
          <p:nvPr/>
        </p:nvSpPr>
        <p:spPr>
          <a:xfrm>
            <a:off x="5508787" y="3332810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EVENTS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5058E0D-94D0-8919-6FFD-C7F8670C61F3}"/>
              </a:ext>
            </a:extLst>
          </p:cNvPr>
          <p:cNvSpPr txBox="1"/>
          <p:nvPr/>
        </p:nvSpPr>
        <p:spPr>
          <a:xfrm>
            <a:off x="5508787" y="3659159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DEVELOPMENT EVENTS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3C26073-3860-02DA-EEA0-09F002D968D9}"/>
              </a:ext>
            </a:extLst>
          </p:cNvPr>
          <p:cNvSpPr txBox="1"/>
          <p:nvPr/>
        </p:nvSpPr>
        <p:spPr>
          <a:xfrm>
            <a:off x="5508787" y="5511233"/>
            <a:ext cx="15889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NEWS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5CFBC8C-E7B6-9D2F-5EBE-370C59527E23}"/>
              </a:ext>
            </a:extLst>
          </p:cNvPr>
          <p:cNvSpPr txBox="1"/>
          <p:nvPr/>
        </p:nvSpPr>
        <p:spPr>
          <a:xfrm>
            <a:off x="5508787" y="5896715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COACHING CAFÉ WEBINARS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10223AC-6CD1-807E-5964-31462BDFCF8A}"/>
              </a:ext>
            </a:extLst>
          </p:cNvPr>
          <p:cNvSpPr txBox="1"/>
          <p:nvPr/>
        </p:nvSpPr>
        <p:spPr>
          <a:xfrm>
            <a:off x="5508787" y="6398740"/>
            <a:ext cx="15889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60 SEC PSYCH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1BE5511-B996-207B-E6FB-9FBED5FB6CDF}"/>
              </a:ext>
            </a:extLst>
          </p:cNvPr>
          <p:cNvSpPr txBox="1"/>
          <p:nvPr/>
        </p:nvSpPr>
        <p:spPr>
          <a:xfrm>
            <a:off x="8485101" y="2161540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HOW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E00F1D7-EECE-0656-B72E-72F0C302AB82}"/>
              </a:ext>
            </a:extLst>
          </p:cNvPr>
          <p:cNvSpPr txBox="1"/>
          <p:nvPr/>
        </p:nvSpPr>
        <p:spPr>
          <a:xfrm>
            <a:off x="8485101" y="286616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PDP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A565ACC-79BA-F30C-6E77-D3E1C651D7F2}"/>
              </a:ext>
            </a:extLst>
          </p:cNvPr>
          <p:cNvSpPr txBox="1"/>
          <p:nvPr/>
        </p:nvSpPr>
        <p:spPr>
          <a:xfrm>
            <a:off x="8502519" y="3468961"/>
            <a:ext cx="15035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COACH DEVELOPERS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5048C09-1C23-23E2-446F-5590A9956D68}"/>
              </a:ext>
            </a:extLst>
          </p:cNvPr>
          <p:cNvSpPr txBox="1"/>
          <p:nvPr/>
        </p:nvSpPr>
        <p:spPr>
          <a:xfrm>
            <a:off x="7292616" y="2733202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ATTACK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2CD9653-D860-8EB3-B67A-105E5B1F2C58}"/>
              </a:ext>
            </a:extLst>
          </p:cNvPr>
          <p:cNvSpPr txBox="1"/>
          <p:nvPr/>
        </p:nvSpPr>
        <p:spPr>
          <a:xfrm>
            <a:off x="7292616" y="2948061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DEFENCE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727E7DE-1E97-4122-D949-9F35CEE406A0}"/>
              </a:ext>
            </a:extLst>
          </p:cNvPr>
          <p:cNvSpPr txBox="1"/>
          <p:nvPr/>
        </p:nvSpPr>
        <p:spPr>
          <a:xfrm>
            <a:off x="7292616" y="3167917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SET PIECE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634A756-A785-CA6A-5F4D-6DC704BF3E31}"/>
              </a:ext>
            </a:extLst>
          </p:cNvPr>
          <p:cNvSpPr txBox="1"/>
          <p:nvPr/>
        </p:nvSpPr>
        <p:spPr>
          <a:xfrm>
            <a:off x="7292616" y="3367786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RUCK/MAUL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6DAAB89-D537-C0FA-3041-1C3B2C720CBE}"/>
              </a:ext>
            </a:extLst>
          </p:cNvPr>
          <p:cNvSpPr txBox="1"/>
          <p:nvPr/>
        </p:nvSpPr>
        <p:spPr>
          <a:xfrm>
            <a:off x="7292616" y="3592638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SKILLS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3DD5FB9-938A-2C67-3EFD-44B3CCB7EA52}"/>
              </a:ext>
            </a:extLst>
          </p:cNvPr>
          <p:cNvSpPr txBox="1"/>
          <p:nvPr/>
        </p:nvSpPr>
        <p:spPr>
          <a:xfrm>
            <a:off x="7292616" y="3802501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KICKING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DB2A66-C022-E172-3982-9F3068FBC945}"/>
              </a:ext>
            </a:extLst>
          </p:cNvPr>
          <p:cNvSpPr txBox="1"/>
          <p:nvPr/>
        </p:nvSpPr>
        <p:spPr>
          <a:xfrm>
            <a:off x="7292616" y="4017360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TRANSITION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EE178F2-0865-35ED-4F6F-CAAFA15C4C31}"/>
              </a:ext>
            </a:extLst>
          </p:cNvPr>
          <p:cNvSpPr txBox="1"/>
          <p:nvPr/>
        </p:nvSpPr>
        <p:spPr>
          <a:xfrm>
            <a:off x="7272629" y="5076665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LEVEL 4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1D31A39-9E9C-EDED-9CFE-01B6F93B23A7}"/>
              </a:ext>
            </a:extLst>
          </p:cNvPr>
          <p:cNvSpPr txBox="1"/>
          <p:nvPr/>
        </p:nvSpPr>
        <p:spPr>
          <a:xfrm>
            <a:off x="7272629" y="5361478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LEVEL 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59670CCD-55E1-4ACC-8A82-BB15EE82BF6A}"/>
              </a:ext>
            </a:extLst>
          </p:cNvPr>
          <p:cNvSpPr txBox="1"/>
          <p:nvPr/>
        </p:nvSpPr>
        <p:spPr>
          <a:xfrm>
            <a:off x="7272629" y="5641295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SHORT COURSES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5602946-6730-B446-631E-4FEBF57B3B54}"/>
              </a:ext>
            </a:extLst>
          </p:cNvPr>
          <p:cNvSpPr txBox="1"/>
          <p:nvPr/>
        </p:nvSpPr>
        <p:spPr>
          <a:xfrm>
            <a:off x="7272629" y="4791852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QUALIFICATIONS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15C9EA-E102-74EB-67EF-9DFE11490D55}"/>
              </a:ext>
            </a:extLst>
          </p:cNvPr>
          <p:cNvSpPr txBox="1"/>
          <p:nvPr/>
        </p:nvSpPr>
        <p:spPr>
          <a:xfrm>
            <a:off x="10137555" y="2806050"/>
            <a:ext cx="1407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3Q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Medium" pitchFamily="2" charset="77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CREDO X3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643E21A-0458-A975-A9C2-E34078D499A5}"/>
              </a:ext>
            </a:extLst>
          </p:cNvPr>
          <p:cNvSpPr txBox="1"/>
          <p:nvPr/>
        </p:nvSpPr>
        <p:spPr>
          <a:xfrm>
            <a:off x="10137555" y="3368053"/>
            <a:ext cx="1407031" cy="577081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PERSONAL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Medium" pitchFamily="2" charset="77"/>
              <a:ea typeface="+mn-ea"/>
              <a:cs typeface="+mn-cs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8E273DB-7871-3DF3-DE42-9E7CD114A8C1}"/>
              </a:ext>
            </a:extLst>
          </p:cNvPr>
          <p:cNvSpPr txBox="1"/>
          <p:nvPr/>
        </p:nvSpPr>
        <p:spPr>
          <a:xfrm>
            <a:off x="647413" y="1004023"/>
            <a:ext cx="1385296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WHAT IS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COACHING?</a:t>
            </a:r>
          </a:p>
        </p:txBody>
      </p:sp>
      <p:sp>
        <p:nvSpPr>
          <p:cNvPr id="171" name="Left Arrow 170">
            <a:extLst>
              <a:ext uri="{FF2B5EF4-FFF2-40B4-BE49-F238E27FC236}">
                <a16:creationId xmlns:a16="http://schemas.microsoft.com/office/drawing/2014/main" id="{487D87A6-5EAF-DBED-2203-11ECFB9827F5}"/>
              </a:ext>
            </a:extLst>
          </p:cNvPr>
          <p:cNvSpPr/>
          <p:nvPr/>
        </p:nvSpPr>
        <p:spPr>
          <a:xfrm>
            <a:off x="1797316" y="1102844"/>
            <a:ext cx="566851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Left Arrow 172">
            <a:extLst>
              <a:ext uri="{FF2B5EF4-FFF2-40B4-BE49-F238E27FC236}">
                <a16:creationId xmlns:a16="http://schemas.microsoft.com/office/drawing/2014/main" id="{F93EDD9A-B832-E7B1-E410-84E10CEC9757}"/>
              </a:ext>
            </a:extLst>
          </p:cNvPr>
          <p:cNvSpPr/>
          <p:nvPr/>
        </p:nvSpPr>
        <p:spPr>
          <a:xfrm>
            <a:off x="1797316" y="1673430"/>
            <a:ext cx="566851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Left Arrow 173">
            <a:extLst>
              <a:ext uri="{FF2B5EF4-FFF2-40B4-BE49-F238E27FC236}">
                <a16:creationId xmlns:a16="http://schemas.microsoft.com/office/drawing/2014/main" id="{0E786177-F81C-AD84-DDDF-22F583976BA6}"/>
              </a:ext>
            </a:extLst>
          </p:cNvPr>
          <p:cNvSpPr/>
          <p:nvPr/>
        </p:nvSpPr>
        <p:spPr>
          <a:xfrm rot="16200000">
            <a:off x="1091627" y="2098296"/>
            <a:ext cx="496868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Left Arrow 174">
            <a:extLst>
              <a:ext uri="{FF2B5EF4-FFF2-40B4-BE49-F238E27FC236}">
                <a16:creationId xmlns:a16="http://schemas.microsoft.com/office/drawing/2014/main" id="{125698BA-6937-BBF9-F232-84B15D5BE2A2}"/>
              </a:ext>
            </a:extLst>
          </p:cNvPr>
          <p:cNvSpPr/>
          <p:nvPr/>
        </p:nvSpPr>
        <p:spPr>
          <a:xfrm rot="10800000">
            <a:off x="7021917" y="2672619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Left Arrow 177">
            <a:extLst>
              <a:ext uri="{FF2B5EF4-FFF2-40B4-BE49-F238E27FC236}">
                <a16:creationId xmlns:a16="http://schemas.microsoft.com/office/drawing/2014/main" id="{78E5EF17-CFBF-5B46-79F1-00D1E36E3BCC}"/>
              </a:ext>
            </a:extLst>
          </p:cNvPr>
          <p:cNvSpPr/>
          <p:nvPr/>
        </p:nvSpPr>
        <p:spPr>
          <a:xfrm rot="10800000">
            <a:off x="9966823" y="3344730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Left Arrow 178">
            <a:extLst>
              <a:ext uri="{FF2B5EF4-FFF2-40B4-BE49-F238E27FC236}">
                <a16:creationId xmlns:a16="http://schemas.microsoft.com/office/drawing/2014/main" id="{AD5ED5E9-5672-825D-F4BC-E76C2DA6FB18}"/>
              </a:ext>
            </a:extLst>
          </p:cNvPr>
          <p:cNvSpPr/>
          <p:nvPr/>
        </p:nvSpPr>
        <p:spPr>
          <a:xfrm rot="10800000">
            <a:off x="9966823" y="2910991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4067208-1688-C68C-BEFB-EDD61B91E0C7}"/>
              </a:ext>
            </a:extLst>
          </p:cNvPr>
          <p:cNvSpPr txBox="1"/>
          <p:nvPr/>
        </p:nvSpPr>
        <p:spPr>
          <a:xfrm>
            <a:off x="8502519" y="4020688"/>
            <a:ext cx="15035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WITTS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LEARNING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524F9622-C1FD-8038-A11F-278530EF5C2A}"/>
              </a:ext>
            </a:extLst>
          </p:cNvPr>
          <p:cNvSpPr txBox="1"/>
          <p:nvPr/>
        </p:nvSpPr>
        <p:spPr>
          <a:xfrm>
            <a:off x="10150508" y="4174219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CONTROL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C93573B-55CD-C40C-D7A0-962C595C5FF4}"/>
              </a:ext>
            </a:extLst>
          </p:cNvPr>
          <p:cNvSpPr txBox="1"/>
          <p:nvPr/>
        </p:nvSpPr>
        <p:spPr>
          <a:xfrm>
            <a:off x="10150508" y="4479019"/>
            <a:ext cx="13852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 COMMS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20AC66C-5361-CD8B-A6C9-B72FAEABAD12}"/>
              </a:ext>
            </a:extLst>
          </p:cNvPr>
          <p:cNvSpPr txBox="1"/>
          <p:nvPr/>
        </p:nvSpPr>
        <p:spPr>
          <a:xfrm>
            <a:off x="10150508" y="4755465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27CD6A8-6AAE-EDFA-DD08-9D947D49235B}"/>
              </a:ext>
            </a:extLst>
          </p:cNvPr>
          <p:cNvSpPr txBox="1"/>
          <p:nvPr/>
        </p:nvSpPr>
        <p:spPr>
          <a:xfrm>
            <a:off x="10150508" y="5046088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WORLD CLASS BASICS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56534DF-75C3-D8C2-7590-9111D315226E}"/>
              </a:ext>
            </a:extLst>
          </p:cNvPr>
          <p:cNvSpPr txBox="1"/>
          <p:nvPr/>
        </p:nvSpPr>
        <p:spPr>
          <a:xfrm>
            <a:off x="10172595" y="6279919"/>
            <a:ext cx="1385295" cy="215444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INTERNATIONAL COACHING</a:t>
            </a:r>
          </a:p>
        </p:txBody>
      </p:sp>
      <p:sp>
        <p:nvSpPr>
          <p:cNvPr id="181" name="Left Arrow 180">
            <a:extLst>
              <a:ext uri="{FF2B5EF4-FFF2-40B4-BE49-F238E27FC236}">
                <a16:creationId xmlns:a16="http://schemas.microsoft.com/office/drawing/2014/main" id="{4A77154D-B2A5-A2AE-E791-BA6A748F5FC2}"/>
              </a:ext>
            </a:extLst>
          </p:cNvPr>
          <p:cNvSpPr/>
          <p:nvPr/>
        </p:nvSpPr>
        <p:spPr>
          <a:xfrm rot="10800000">
            <a:off x="9966823" y="4173017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13C0B3-6758-2358-E00E-37906D6A6F0A}"/>
              </a:ext>
            </a:extLst>
          </p:cNvPr>
          <p:cNvSpPr txBox="1"/>
          <p:nvPr/>
        </p:nvSpPr>
        <p:spPr>
          <a:xfrm>
            <a:off x="10159291" y="5320599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LEADING TEAMS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2CDA27-34AF-5407-9172-74FEE553C1C7}"/>
              </a:ext>
            </a:extLst>
          </p:cNvPr>
          <p:cNvSpPr txBox="1"/>
          <p:nvPr/>
        </p:nvSpPr>
        <p:spPr>
          <a:xfrm>
            <a:off x="10159291" y="5611222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DEVELOPING OTHERS KSB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294456-3C95-A846-B3AC-6EE36B26408F}"/>
              </a:ext>
            </a:extLst>
          </p:cNvPr>
          <p:cNvSpPr txBox="1"/>
          <p:nvPr/>
        </p:nvSpPr>
        <p:spPr>
          <a:xfrm>
            <a:off x="10159291" y="5880580"/>
            <a:ext cx="1385295" cy="338554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UNDER PRESSURE</a:t>
            </a:r>
          </a:p>
        </p:txBody>
      </p:sp>
    </p:spTree>
    <p:extLst>
      <p:ext uri="{BB962C8B-B14F-4D97-AF65-F5344CB8AC3E}">
        <p14:creationId xmlns:p14="http://schemas.microsoft.com/office/powerpoint/2010/main" val="323915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>
            <a:extLst>
              <a:ext uri="{FF2B5EF4-FFF2-40B4-BE49-F238E27FC236}">
                <a16:creationId xmlns:a16="http://schemas.microsoft.com/office/drawing/2014/main" id="{9C0527F8-1E8D-6D44-ECB5-A1710D339FAF}"/>
              </a:ext>
            </a:extLst>
          </p:cNvPr>
          <p:cNvSpPr txBox="1"/>
          <p:nvPr/>
        </p:nvSpPr>
        <p:spPr>
          <a:xfrm>
            <a:off x="1" y="325429"/>
            <a:ext cx="122627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91826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 LOCKER – PERFORMANCE COACHING SITE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893BA3-2F4B-142A-2138-D4144D7A940F}"/>
              </a:ext>
            </a:extLst>
          </p:cNvPr>
          <p:cNvSpPr/>
          <p:nvPr/>
        </p:nvSpPr>
        <p:spPr>
          <a:xfrm>
            <a:off x="2203367" y="1022219"/>
            <a:ext cx="7838791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9B7EA6-D99C-EC05-EFC2-63B78EDF13D4}"/>
              </a:ext>
            </a:extLst>
          </p:cNvPr>
          <p:cNvSpPr/>
          <p:nvPr/>
        </p:nvSpPr>
        <p:spPr>
          <a:xfrm>
            <a:off x="2203367" y="1589236"/>
            <a:ext cx="7838791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4C1C7B-CF40-4B87-2647-A83B5203FB5D}"/>
              </a:ext>
            </a:extLst>
          </p:cNvPr>
          <p:cNvSpPr/>
          <p:nvPr/>
        </p:nvSpPr>
        <p:spPr>
          <a:xfrm>
            <a:off x="2203368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7E4E31-096E-EC16-4541-7B12E62F00DF}"/>
              </a:ext>
            </a:extLst>
          </p:cNvPr>
          <p:cNvSpPr/>
          <p:nvPr/>
        </p:nvSpPr>
        <p:spPr>
          <a:xfrm>
            <a:off x="3864340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BBC4F7-21E8-0105-14C7-C7458F794907}"/>
              </a:ext>
            </a:extLst>
          </p:cNvPr>
          <p:cNvSpPr/>
          <p:nvPr/>
        </p:nvSpPr>
        <p:spPr>
          <a:xfrm>
            <a:off x="5525314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A9EB32-767D-A2C5-1EFF-1DFF8C6AE308}"/>
              </a:ext>
            </a:extLst>
          </p:cNvPr>
          <p:cNvSpPr/>
          <p:nvPr/>
        </p:nvSpPr>
        <p:spPr>
          <a:xfrm>
            <a:off x="8476584" y="2140928"/>
            <a:ext cx="1565574" cy="440755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9AF612-DF12-FC80-5E46-1BF0F6E0F15D}"/>
              </a:ext>
            </a:extLst>
          </p:cNvPr>
          <p:cNvSpPr/>
          <p:nvPr/>
        </p:nvSpPr>
        <p:spPr>
          <a:xfrm>
            <a:off x="2203368" y="26696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8A5E60-DB41-E25F-C15A-4F3F68CC69A0}"/>
              </a:ext>
            </a:extLst>
          </p:cNvPr>
          <p:cNvSpPr/>
          <p:nvPr/>
        </p:nvSpPr>
        <p:spPr>
          <a:xfrm>
            <a:off x="3864340" y="26696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6B7A9D-3889-4A30-4BD5-E566ADA742A3}"/>
              </a:ext>
            </a:extLst>
          </p:cNvPr>
          <p:cNvSpPr/>
          <p:nvPr/>
        </p:nvSpPr>
        <p:spPr>
          <a:xfrm>
            <a:off x="5525314" y="2669633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417BCA-1336-5853-54A3-46EE22283FCC}"/>
              </a:ext>
            </a:extLst>
          </p:cNvPr>
          <p:cNvSpPr/>
          <p:nvPr/>
        </p:nvSpPr>
        <p:spPr>
          <a:xfrm>
            <a:off x="2203368" y="32098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B2935CA-A74D-E960-86AB-FBF13E78332F}"/>
              </a:ext>
            </a:extLst>
          </p:cNvPr>
          <p:cNvSpPr/>
          <p:nvPr/>
        </p:nvSpPr>
        <p:spPr>
          <a:xfrm>
            <a:off x="3864340" y="32098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F0A627-5EFB-A54E-F9C0-D123DCC028EC}"/>
              </a:ext>
            </a:extLst>
          </p:cNvPr>
          <p:cNvSpPr/>
          <p:nvPr/>
        </p:nvSpPr>
        <p:spPr>
          <a:xfrm>
            <a:off x="2203368" y="375003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151FB0E-CBF4-AA45-93CD-D0D0FD8D01DE}"/>
              </a:ext>
            </a:extLst>
          </p:cNvPr>
          <p:cNvSpPr/>
          <p:nvPr/>
        </p:nvSpPr>
        <p:spPr>
          <a:xfrm>
            <a:off x="3864340" y="375003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13155D3-47BF-186D-701A-28C84D7B41FB}"/>
              </a:ext>
            </a:extLst>
          </p:cNvPr>
          <p:cNvSpPr/>
          <p:nvPr/>
        </p:nvSpPr>
        <p:spPr>
          <a:xfrm>
            <a:off x="2203368" y="4290229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266364A-AB8C-8B25-6902-F05C06118AAD}"/>
              </a:ext>
            </a:extLst>
          </p:cNvPr>
          <p:cNvSpPr/>
          <p:nvPr/>
        </p:nvSpPr>
        <p:spPr>
          <a:xfrm>
            <a:off x="3864340" y="4290229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70646FC-B18A-756D-F416-089D0B346088}"/>
              </a:ext>
            </a:extLst>
          </p:cNvPr>
          <p:cNvSpPr/>
          <p:nvPr/>
        </p:nvSpPr>
        <p:spPr>
          <a:xfrm>
            <a:off x="2203368" y="4818933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8A86015-4B7C-5FEE-A892-D4A77D2C7D13}"/>
              </a:ext>
            </a:extLst>
          </p:cNvPr>
          <p:cNvSpPr/>
          <p:nvPr/>
        </p:nvSpPr>
        <p:spPr>
          <a:xfrm>
            <a:off x="3864340" y="4818933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2E9CBC-566A-D291-7B02-DF5CD43C3C87}"/>
              </a:ext>
            </a:extLst>
          </p:cNvPr>
          <p:cNvSpPr/>
          <p:nvPr/>
        </p:nvSpPr>
        <p:spPr>
          <a:xfrm>
            <a:off x="5525314" y="3977037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1AD1B3-D483-E9F5-1887-70095BED4A3D}"/>
              </a:ext>
            </a:extLst>
          </p:cNvPr>
          <p:cNvSpPr/>
          <p:nvPr/>
        </p:nvSpPr>
        <p:spPr>
          <a:xfrm>
            <a:off x="3864340" y="535913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8B57D00-BDA3-3C8C-11CB-2A67EBD56530}"/>
              </a:ext>
            </a:extLst>
          </p:cNvPr>
          <p:cNvSpPr/>
          <p:nvPr/>
        </p:nvSpPr>
        <p:spPr>
          <a:xfrm>
            <a:off x="5525314" y="4480566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E3C4703-E3D1-AAB5-E88E-870ED163E7ED}"/>
              </a:ext>
            </a:extLst>
          </p:cNvPr>
          <p:cNvSpPr/>
          <p:nvPr/>
        </p:nvSpPr>
        <p:spPr>
          <a:xfrm>
            <a:off x="5525315" y="4980292"/>
            <a:ext cx="1565575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9BD0CB4-E658-8264-33E1-092469C3EFA3}"/>
              </a:ext>
            </a:extLst>
          </p:cNvPr>
          <p:cNvSpPr/>
          <p:nvPr/>
        </p:nvSpPr>
        <p:spPr>
          <a:xfrm>
            <a:off x="647413" y="1022219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F557AF3-10CD-3280-2487-FF607F850C5F}"/>
              </a:ext>
            </a:extLst>
          </p:cNvPr>
          <p:cNvSpPr/>
          <p:nvPr/>
        </p:nvSpPr>
        <p:spPr>
          <a:xfrm>
            <a:off x="647413" y="1591166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8AEC51E-B1A6-FE0F-9948-970FA5AF3788}"/>
              </a:ext>
            </a:extLst>
          </p:cNvPr>
          <p:cNvSpPr/>
          <p:nvPr/>
        </p:nvSpPr>
        <p:spPr>
          <a:xfrm>
            <a:off x="647413" y="2316539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27AC1A7-5524-0D38-43B8-A4D1AF1B816B}"/>
              </a:ext>
            </a:extLst>
          </p:cNvPr>
          <p:cNvSpPr/>
          <p:nvPr/>
        </p:nvSpPr>
        <p:spPr>
          <a:xfrm>
            <a:off x="647413" y="2854898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5757C34-6DF3-C2EB-83D2-75395F8F5230}"/>
              </a:ext>
            </a:extLst>
          </p:cNvPr>
          <p:cNvSpPr/>
          <p:nvPr/>
        </p:nvSpPr>
        <p:spPr>
          <a:xfrm>
            <a:off x="10159291" y="2832126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F84F04-D5ED-CDA7-9FB6-DC6763D3B661}"/>
              </a:ext>
            </a:extLst>
          </p:cNvPr>
          <p:cNvSpPr/>
          <p:nvPr/>
        </p:nvSpPr>
        <p:spPr>
          <a:xfrm>
            <a:off x="10159291" y="3333584"/>
            <a:ext cx="1385295" cy="44075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496DF7A-1353-D9DC-404C-E8E51A17ACAF}"/>
              </a:ext>
            </a:extLst>
          </p:cNvPr>
          <p:cNvSpPr/>
          <p:nvPr/>
        </p:nvSpPr>
        <p:spPr>
          <a:xfrm>
            <a:off x="8476175" y="2831922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CDC5B0D-7CA3-40DD-E3ED-4D7216BAB653}"/>
              </a:ext>
            </a:extLst>
          </p:cNvPr>
          <p:cNvSpPr/>
          <p:nvPr/>
        </p:nvSpPr>
        <p:spPr>
          <a:xfrm>
            <a:off x="8476175" y="3360410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6CE7E4-920F-4842-D7A3-9F57BB56621C}"/>
              </a:ext>
            </a:extLst>
          </p:cNvPr>
          <p:cNvSpPr/>
          <p:nvPr/>
        </p:nvSpPr>
        <p:spPr>
          <a:xfrm>
            <a:off x="10159291" y="5351173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D2C60F2-02A6-07F0-8CF5-D6940F79AE3C}"/>
              </a:ext>
            </a:extLst>
          </p:cNvPr>
          <p:cNvSpPr/>
          <p:nvPr/>
        </p:nvSpPr>
        <p:spPr>
          <a:xfrm>
            <a:off x="10159291" y="446651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AFC1331-54FA-BE65-2955-A2D594A2EA7A}"/>
              </a:ext>
            </a:extLst>
          </p:cNvPr>
          <p:cNvSpPr/>
          <p:nvPr/>
        </p:nvSpPr>
        <p:spPr>
          <a:xfrm>
            <a:off x="10159291" y="475624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F949797-3A64-F8EC-D845-5070D0B5D05F}"/>
              </a:ext>
            </a:extLst>
          </p:cNvPr>
          <p:cNvSpPr/>
          <p:nvPr/>
        </p:nvSpPr>
        <p:spPr>
          <a:xfrm>
            <a:off x="10159291" y="5045977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93D823-E843-0692-B7C0-3A6546522BA4}"/>
              </a:ext>
            </a:extLst>
          </p:cNvPr>
          <p:cNvSpPr/>
          <p:nvPr/>
        </p:nvSpPr>
        <p:spPr>
          <a:xfrm>
            <a:off x="7291169" y="2740199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B07A39D-263D-1BCB-792D-C02341A014D6}"/>
              </a:ext>
            </a:extLst>
          </p:cNvPr>
          <p:cNvSpPr/>
          <p:nvPr/>
        </p:nvSpPr>
        <p:spPr>
          <a:xfrm>
            <a:off x="7291169" y="2953118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1B52ADF-BA5D-2E0C-46BC-6CD83C00C4EA}"/>
              </a:ext>
            </a:extLst>
          </p:cNvPr>
          <p:cNvSpPr/>
          <p:nvPr/>
        </p:nvSpPr>
        <p:spPr>
          <a:xfrm>
            <a:off x="7291169" y="3171497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E51D97D-7414-7318-E036-5F29DAE2999D}"/>
              </a:ext>
            </a:extLst>
          </p:cNvPr>
          <p:cNvSpPr/>
          <p:nvPr/>
        </p:nvSpPr>
        <p:spPr>
          <a:xfrm>
            <a:off x="7291169" y="3384417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EDB5167-3CF8-1F98-DAA4-A50E7E2F9C0A}"/>
              </a:ext>
            </a:extLst>
          </p:cNvPr>
          <p:cNvSpPr/>
          <p:nvPr/>
        </p:nvSpPr>
        <p:spPr>
          <a:xfrm>
            <a:off x="7291169" y="360279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C50E2E5-F6FE-EABC-B6B2-A9FB010E0FA7}"/>
              </a:ext>
            </a:extLst>
          </p:cNvPr>
          <p:cNvSpPr/>
          <p:nvPr/>
        </p:nvSpPr>
        <p:spPr>
          <a:xfrm>
            <a:off x="7291169" y="381571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9257903-EE8D-D813-A151-976E91D7E106}"/>
              </a:ext>
            </a:extLst>
          </p:cNvPr>
          <p:cNvSpPr/>
          <p:nvPr/>
        </p:nvSpPr>
        <p:spPr>
          <a:xfrm>
            <a:off x="7291169" y="4028635"/>
            <a:ext cx="1006866" cy="174975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8B56DB5-629D-CE18-338B-2D7F2C363244}"/>
              </a:ext>
            </a:extLst>
          </p:cNvPr>
          <p:cNvSpPr/>
          <p:nvPr/>
        </p:nvSpPr>
        <p:spPr>
          <a:xfrm>
            <a:off x="7280843" y="4794600"/>
            <a:ext cx="1385295" cy="221506"/>
          </a:xfrm>
          <a:prstGeom prst="rect">
            <a:avLst/>
          </a:prstGeom>
          <a:solidFill>
            <a:srgbClr val="C918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14A0CA1-02B2-BFD4-353C-C5145312606D}"/>
              </a:ext>
            </a:extLst>
          </p:cNvPr>
          <p:cNvSpPr/>
          <p:nvPr/>
        </p:nvSpPr>
        <p:spPr>
          <a:xfrm>
            <a:off x="7280843" y="5085776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C22F04A-E8E9-5518-AD45-C0D7FF71E2BF}"/>
              </a:ext>
            </a:extLst>
          </p:cNvPr>
          <p:cNvSpPr/>
          <p:nvPr/>
        </p:nvSpPr>
        <p:spPr>
          <a:xfrm>
            <a:off x="7280843" y="5368726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D0BDBAE-B531-CDF5-E7BE-D1F644EAF151}"/>
              </a:ext>
            </a:extLst>
          </p:cNvPr>
          <p:cNvSpPr/>
          <p:nvPr/>
        </p:nvSpPr>
        <p:spPr>
          <a:xfrm>
            <a:off x="7280843" y="5648538"/>
            <a:ext cx="1385295" cy="221506"/>
          </a:xfrm>
          <a:prstGeom prst="rect">
            <a:avLst/>
          </a:prstGeom>
          <a:solidFill>
            <a:srgbClr val="00AF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C440785-29B7-4D62-88AA-C6BBDC26ECB6}"/>
              </a:ext>
            </a:extLst>
          </p:cNvPr>
          <p:cNvSpPr/>
          <p:nvPr/>
        </p:nvSpPr>
        <p:spPr>
          <a:xfrm>
            <a:off x="5525314" y="2986625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A557445-A102-5D86-A4D5-503809E616DA}"/>
              </a:ext>
            </a:extLst>
          </p:cNvPr>
          <p:cNvSpPr/>
          <p:nvPr/>
        </p:nvSpPr>
        <p:spPr>
          <a:xfrm>
            <a:off x="5525314" y="3310181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30B528E-54DC-287A-6F78-94D7E0E946F5}"/>
              </a:ext>
            </a:extLst>
          </p:cNvPr>
          <p:cNvSpPr/>
          <p:nvPr/>
        </p:nvSpPr>
        <p:spPr>
          <a:xfrm>
            <a:off x="5525314" y="3640772"/>
            <a:ext cx="1565574" cy="268124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17B0DE9-47A1-65B4-2521-16C83D400E1E}"/>
              </a:ext>
            </a:extLst>
          </p:cNvPr>
          <p:cNvSpPr/>
          <p:nvPr/>
        </p:nvSpPr>
        <p:spPr>
          <a:xfrm>
            <a:off x="5525315" y="5482315"/>
            <a:ext cx="1565575" cy="31724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C972725-3C09-067B-F821-183BA56C6945}"/>
              </a:ext>
            </a:extLst>
          </p:cNvPr>
          <p:cNvSpPr/>
          <p:nvPr/>
        </p:nvSpPr>
        <p:spPr>
          <a:xfrm>
            <a:off x="5525315" y="5867798"/>
            <a:ext cx="1565575" cy="42902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0E71137-265B-6C7E-BE6C-193A937C65F0}"/>
              </a:ext>
            </a:extLst>
          </p:cNvPr>
          <p:cNvSpPr/>
          <p:nvPr/>
        </p:nvSpPr>
        <p:spPr>
          <a:xfrm>
            <a:off x="5525315" y="6365034"/>
            <a:ext cx="1565575" cy="317247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74FD19-B78A-809D-7BAD-F25CEAD5BEE8}"/>
              </a:ext>
            </a:extLst>
          </p:cNvPr>
          <p:cNvSpPr/>
          <p:nvPr/>
        </p:nvSpPr>
        <p:spPr>
          <a:xfrm>
            <a:off x="8485101" y="4054131"/>
            <a:ext cx="1565574" cy="440755"/>
          </a:xfrm>
          <a:prstGeom prst="rect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BAEE50F-1ADB-1A8D-5039-7E2410218094}"/>
              </a:ext>
            </a:extLst>
          </p:cNvPr>
          <p:cNvSpPr txBox="1"/>
          <p:nvPr/>
        </p:nvSpPr>
        <p:spPr>
          <a:xfrm>
            <a:off x="2534826" y="1069669"/>
            <a:ext cx="712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PERFORMANCE COACH INTRO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58F200F-75EF-38C0-4167-F2F2F64856B3}"/>
              </a:ext>
            </a:extLst>
          </p:cNvPr>
          <p:cNvSpPr txBox="1"/>
          <p:nvPr/>
        </p:nvSpPr>
        <p:spPr>
          <a:xfrm>
            <a:off x="2534826" y="1633549"/>
            <a:ext cx="712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PERFORMANCE COACH REGISTRATION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978E5B9-F596-5989-4534-815A73AADA53}"/>
              </a:ext>
            </a:extLst>
          </p:cNvPr>
          <p:cNvSpPr txBox="1"/>
          <p:nvPr/>
        </p:nvSpPr>
        <p:spPr>
          <a:xfrm>
            <a:off x="2236834" y="214980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WHY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ADDE8A8-BD7F-934E-8339-B7DB9D3538CD}"/>
              </a:ext>
            </a:extLst>
          </p:cNvPr>
          <p:cNvSpPr txBox="1"/>
          <p:nvPr/>
        </p:nvSpPr>
        <p:spPr>
          <a:xfrm>
            <a:off x="3875134" y="214980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WHO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B842DBB-6464-ABEF-C0E3-347B2D931CE6}"/>
              </a:ext>
            </a:extLst>
          </p:cNvPr>
          <p:cNvSpPr txBox="1"/>
          <p:nvPr/>
        </p:nvSpPr>
        <p:spPr>
          <a:xfrm>
            <a:off x="5551534" y="2117149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WHAT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F2D3CEC-3549-2B64-9D00-BEA64259D500}"/>
              </a:ext>
            </a:extLst>
          </p:cNvPr>
          <p:cNvSpPr txBox="1"/>
          <p:nvPr/>
        </p:nvSpPr>
        <p:spPr>
          <a:xfrm>
            <a:off x="5501897" y="2372924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BLENDED LEARNING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40F003-EFF0-1208-1BF9-933420FB3AC1}"/>
              </a:ext>
            </a:extLst>
          </p:cNvPr>
          <p:cNvSpPr txBox="1"/>
          <p:nvPr/>
        </p:nvSpPr>
        <p:spPr>
          <a:xfrm>
            <a:off x="2200557" y="2669017"/>
            <a:ext cx="158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WHY DO WE NEED A PERFORMANCE COACHING STRATEGY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21DC459-D13B-5180-8CBC-1329B9292FA2}"/>
              </a:ext>
            </a:extLst>
          </p:cNvPr>
          <p:cNvSpPr txBox="1"/>
          <p:nvPr/>
        </p:nvSpPr>
        <p:spPr>
          <a:xfrm>
            <a:off x="2200557" y="3267535"/>
            <a:ext cx="1588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WHY WE CONTINUALLY DEVELOP COACHES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9129ABF-55F4-D573-99BE-C2CED658F0AF}"/>
              </a:ext>
            </a:extLst>
          </p:cNvPr>
          <p:cNvSpPr txBox="1"/>
          <p:nvPr/>
        </p:nvSpPr>
        <p:spPr>
          <a:xfrm>
            <a:off x="2200557" y="3782923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VISION AND PURPOSE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2FB0A53-2678-CD3D-3798-B3C563108481}"/>
              </a:ext>
            </a:extLst>
          </p:cNvPr>
          <p:cNvSpPr txBox="1"/>
          <p:nvPr/>
        </p:nvSpPr>
        <p:spPr>
          <a:xfrm>
            <a:off x="2200557" y="4314937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STRATEGIC IMPERATIVES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3F4BD69-A6D2-9572-4BA0-8F14A49DB7BA}"/>
              </a:ext>
            </a:extLst>
          </p:cNvPr>
          <p:cNvSpPr txBox="1"/>
          <p:nvPr/>
        </p:nvSpPr>
        <p:spPr>
          <a:xfrm>
            <a:off x="2200557" y="4896829"/>
            <a:ext cx="15889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THE PLAN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B337618-ECB6-F810-F44C-869073983783}"/>
              </a:ext>
            </a:extLst>
          </p:cNvPr>
          <p:cNvSpPr txBox="1"/>
          <p:nvPr/>
        </p:nvSpPr>
        <p:spPr>
          <a:xfrm>
            <a:off x="647413" y="1604988"/>
            <a:ext cx="13852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HOW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REGISTER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9494545-6200-C4ED-EBE0-430046653EEC}"/>
              </a:ext>
            </a:extLst>
          </p:cNvPr>
          <p:cNvSpPr txBox="1"/>
          <p:nvPr/>
        </p:nvSpPr>
        <p:spPr>
          <a:xfrm>
            <a:off x="647413" y="2478589"/>
            <a:ext cx="138529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BENEFITS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6FF5085-0915-7032-95EF-AA3FB0C8D7F8}"/>
              </a:ext>
            </a:extLst>
          </p:cNvPr>
          <p:cNvSpPr txBox="1"/>
          <p:nvPr/>
        </p:nvSpPr>
        <p:spPr>
          <a:xfrm>
            <a:off x="647413" y="2904476"/>
            <a:ext cx="1385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 CODE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OF PRACTICE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272211C-45F8-B40C-63E3-8294D0720C97}"/>
              </a:ext>
            </a:extLst>
          </p:cNvPr>
          <p:cNvSpPr txBox="1"/>
          <p:nvPr/>
        </p:nvSpPr>
        <p:spPr>
          <a:xfrm>
            <a:off x="3848486" y="2669017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WRU COACHES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IN POST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6577C7B-A9FD-34B7-9908-3AADBDF5C300}"/>
              </a:ext>
            </a:extLst>
          </p:cNvPr>
          <p:cNvSpPr txBox="1"/>
          <p:nvPr/>
        </p:nvSpPr>
        <p:spPr>
          <a:xfrm>
            <a:off x="3848486" y="3211628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SUCCESSION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PLAN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7C4159F-17D2-C924-01DD-9EB274C3C4B0}"/>
              </a:ext>
            </a:extLst>
          </p:cNvPr>
          <p:cNvSpPr txBox="1"/>
          <p:nvPr/>
        </p:nvSpPr>
        <p:spPr>
          <a:xfrm>
            <a:off x="3848486" y="3754239"/>
            <a:ext cx="1588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FEMALE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COACHES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27F5AD-AD9F-764A-63D6-F860F66904E7}"/>
              </a:ext>
            </a:extLst>
          </p:cNvPr>
          <p:cNvSpPr txBox="1"/>
          <p:nvPr/>
        </p:nvSpPr>
        <p:spPr>
          <a:xfrm>
            <a:off x="3848486" y="4305782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DEC4B60-14E0-1E3C-AFD0-2423B7EAEDF7}"/>
              </a:ext>
            </a:extLst>
          </p:cNvPr>
          <p:cNvSpPr txBox="1"/>
          <p:nvPr/>
        </p:nvSpPr>
        <p:spPr>
          <a:xfrm>
            <a:off x="3848486" y="4821598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PREMIERSHIP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DC4BFCB-9A72-3887-508D-ADDB13F6675B}"/>
              </a:ext>
            </a:extLst>
          </p:cNvPr>
          <p:cNvSpPr txBox="1"/>
          <p:nvPr/>
        </p:nvSpPr>
        <p:spPr>
          <a:xfrm>
            <a:off x="3848486" y="5368675"/>
            <a:ext cx="15889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REGISTERED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COACHES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5C54656-6046-08FE-FDC3-FFBCEF1843A0}"/>
              </a:ext>
            </a:extLst>
          </p:cNvPr>
          <p:cNvSpPr txBox="1"/>
          <p:nvPr/>
        </p:nvSpPr>
        <p:spPr>
          <a:xfrm>
            <a:off x="5497563" y="2676041"/>
            <a:ext cx="15889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RYGBI IQ EVENTS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AB477E8-BA8A-94D1-1CE6-7C0E141C308B}"/>
              </a:ext>
            </a:extLst>
          </p:cNvPr>
          <p:cNvSpPr txBox="1"/>
          <p:nvPr/>
        </p:nvSpPr>
        <p:spPr>
          <a:xfrm>
            <a:off x="5508787" y="3005012"/>
            <a:ext cx="158899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LEADERSHIP EVENTS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EDDB8F2-AB11-ADF7-81CE-F7C27370BCC6}"/>
              </a:ext>
            </a:extLst>
          </p:cNvPr>
          <p:cNvSpPr txBox="1"/>
          <p:nvPr/>
        </p:nvSpPr>
        <p:spPr>
          <a:xfrm>
            <a:off x="5505253" y="3991898"/>
            <a:ext cx="15889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ACCELERATE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F5091A3-E1AE-8000-4122-87203E08E3A4}"/>
              </a:ext>
            </a:extLst>
          </p:cNvPr>
          <p:cNvSpPr txBox="1"/>
          <p:nvPr/>
        </p:nvSpPr>
        <p:spPr>
          <a:xfrm>
            <a:off x="5486171" y="4215194"/>
            <a:ext cx="158899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COMMUNITY OF PRACTICE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0380DEF-ADA1-D4B2-8F2F-62E89B4B4C3D}"/>
              </a:ext>
            </a:extLst>
          </p:cNvPr>
          <p:cNvSpPr txBox="1"/>
          <p:nvPr/>
        </p:nvSpPr>
        <p:spPr>
          <a:xfrm>
            <a:off x="5489102" y="4519465"/>
            <a:ext cx="1565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REGIONAL COACH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DEVELOPMENT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8663486-20A1-B891-7C5A-DBA76B370593}"/>
              </a:ext>
            </a:extLst>
          </p:cNvPr>
          <p:cNvSpPr txBox="1"/>
          <p:nvPr/>
        </p:nvSpPr>
        <p:spPr>
          <a:xfrm>
            <a:off x="5532875" y="5009065"/>
            <a:ext cx="15422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PIVOTAL PODCAST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206BE52-C6BA-7CDB-AD9B-0C278767385A}"/>
              </a:ext>
            </a:extLst>
          </p:cNvPr>
          <p:cNvSpPr txBox="1"/>
          <p:nvPr/>
        </p:nvSpPr>
        <p:spPr>
          <a:xfrm>
            <a:off x="5508787" y="3332810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EVENTS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5058E0D-94D0-8919-6FFD-C7F8670C61F3}"/>
              </a:ext>
            </a:extLst>
          </p:cNvPr>
          <p:cNvSpPr txBox="1"/>
          <p:nvPr/>
        </p:nvSpPr>
        <p:spPr>
          <a:xfrm>
            <a:off x="5508787" y="3659159"/>
            <a:ext cx="158899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DEVELOPMENT EVENTS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3C26073-3860-02DA-EEA0-09F002D968D9}"/>
              </a:ext>
            </a:extLst>
          </p:cNvPr>
          <p:cNvSpPr txBox="1"/>
          <p:nvPr/>
        </p:nvSpPr>
        <p:spPr>
          <a:xfrm>
            <a:off x="5508787" y="5511233"/>
            <a:ext cx="15889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NEWS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5CFBC8C-E7B6-9D2F-5EBE-370C59527E23}"/>
              </a:ext>
            </a:extLst>
          </p:cNvPr>
          <p:cNvSpPr txBox="1"/>
          <p:nvPr/>
        </p:nvSpPr>
        <p:spPr>
          <a:xfrm>
            <a:off x="5508787" y="5896715"/>
            <a:ext cx="158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COACHING CAFÉ WEBINARS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10223AC-6CD1-807E-5964-31462BDFCF8A}"/>
              </a:ext>
            </a:extLst>
          </p:cNvPr>
          <p:cNvSpPr txBox="1"/>
          <p:nvPr/>
        </p:nvSpPr>
        <p:spPr>
          <a:xfrm>
            <a:off x="5508787" y="6398740"/>
            <a:ext cx="158899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60 SEC PSYCH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1BE5511-B996-207B-E6FB-9FBED5FB6CDF}"/>
              </a:ext>
            </a:extLst>
          </p:cNvPr>
          <p:cNvSpPr txBox="1"/>
          <p:nvPr/>
        </p:nvSpPr>
        <p:spPr>
          <a:xfrm>
            <a:off x="8485101" y="2161540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HOW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E00F1D7-EECE-0656-B72E-72F0C302AB82}"/>
              </a:ext>
            </a:extLst>
          </p:cNvPr>
          <p:cNvSpPr txBox="1"/>
          <p:nvPr/>
        </p:nvSpPr>
        <p:spPr>
          <a:xfrm>
            <a:off x="8485101" y="2866164"/>
            <a:ext cx="1503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PDP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7A565ACC-79BA-F30C-6E77-D3E1C651D7F2}"/>
              </a:ext>
            </a:extLst>
          </p:cNvPr>
          <p:cNvSpPr txBox="1"/>
          <p:nvPr/>
        </p:nvSpPr>
        <p:spPr>
          <a:xfrm>
            <a:off x="8502519" y="3468961"/>
            <a:ext cx="15035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COACH DEVELOPERS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5048C09-1C23-23E2-446F-5590A9956D68}"/>
              </a:ext>
            </a:extLst>
          </p:cNvPr>
          <p:cNvSpPr txBox="1"/>
          <p:nvPr/>
        </p:nvSpPr>
        <p:spPr>
          <a:xfrm>
            <a:off x="7292616" y="2733202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ATTACK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2CD9653-D860-8EB3-B67A-105E5B1F2C58}"/>
              </a:ext>
            </a:extLst>
          </p:cNvPr>
          <p:cNvSpPr txBox="1"/>
          <p:nvPr/>
        </p:nvSpPr>
        <p:spPr>
          <a:xfrm>
            <a:off x="7292616" y="2948061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DEFENCE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727E7DE-1E97-4122-D949-9F35CEE406A0}"/>
              </a:ext>
            </a:extLst>
          </p:cNvPr>
          <p:cNvSpPr txBox="1"/>
          <p:nvPr/>
        </p:nvSpPr>
        <p:spPr>
          <a:xfrm>
            <a:off x="7292616" y="3167917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SET PIECE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634A756-A785-CA6A-5F4D-6DC704BF3E31}"/>
              </a:ext>
            </a:extLst>
          </p:cNvPr>
          <p:cNvSpPr txBox="1"/>
          <p:nvPr/>
        </p:nvSpPr>
        <p:spPr>
          <a:xfrm>
            <a:off x="7292616" y="3367786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RUCK/MAUL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6DAAB89-D537-C0FA-3041-1C3B2C720CBE}"/>
              </a:ext>
            </a:extLst>
          </p:cNvPr>
          <p:cNvSpPr txBox="1"/>
          <p:nvPr/>
        </p:nvSpPr>
        <p:spPr>
          <a:xfrm>
            <a:off x="7292616" y="3592638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SKILLS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3DD5FB9-938A-2C67-3EFD-44B3CCB7EA52}"/>
              </a:ext>
            </a:extLst>
          </p:cNvPr>
          <p:cNvSpPr txBox="1"/>
          <p:nvPr/>
        </p:nvSpPr>
        <p:spPr>
          <a:xfrm>
            <a:off x="7292616" y="3802501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KICKING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DB2A66-C022-E172-3982-9F3068FBC945}"/>
              </a:ext>
            </a:extLst>
          </p:cNvPr>
          <p:cNvSpPr txBox="1"/>
          <p:nvPr/>
        </p:nvSpPr>
        <p:spPr>
          <a:xfrm>
            <a:off x="7292616" y="4017360"/>
            <a:ext cx="100541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TRANSITION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EE178F2-0865-35ED-4F6F-CAAFA15C4C31}"/>
              </a:ext>
            </a:extLst>
          </p:cNvPr>
          <p:cNvSpPr txBox="1"/>
          <p:nvPr/>
        </p:nvSpPr>
        <p:spPr>
          <a:xfrm>
            <a:off x="7272629" y="5076665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LEVEL 4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1D31A39-9E9C-EDED-9CFE-01B6F93B23A7}"/>
              </a:ext>
            </a:extLst>
          </p:cNvPr>
          <p:cNvSpPr txBox="1"/>
          <p:nvPr/>
        </p:nvSpPr>
        <p:spPr>
          <a:xfrm>
            <a:off x="7272629" y="5361478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LEVEL 3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59670CCD-55E1-4ACC-8A82-BB15EE82BF6A}"/>
              </a:ext>
            </a:extLst>
          </p:cNvPr>
          <p:cNvSpPr txBox="1"/>
          <p:nvPr/>
        </p:nvSpPr>
        <p:spPr>
          <a:xfrm>
            <a:off x="6136512" y="1892917"/>
            <a:ext cx="138529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SHORT COURSES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5602946-6730-B446-631E-4FEBF57B3B54}"/>
              </a:ext>
            </a:extLst>
          </p:cNvPr>
          <p:cNvSpPr txBox="1"/>
          <p:nvPr/>
        </p:nvSpPr>
        <p:spPr>
          <a:xfrm>
            <a:off x="7272629" y="4791852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QUALIFICATIONS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7515C9EA-E102-74EB-67EF-9DFE11490D55}"/>
              </a:ext>
            </a:extLst>
          </p:cNvPr>
          <p:cNvSpPr txBox="1"/>
          <p:nvPr/>
        </p:nvSpPr>
        <p:spPr>
          <a:xfrm>
            <a:off x="10137555" y="2806050"/>
            <a:ext cx="1407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3Q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Medium" pitchFamily="2" charset="77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CREDO X3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643E21A-0458-A975-A9C2-E34078D499A5}"/>
              </a:ext>
            </a:extLst>
          </p:cNvPr>
          <p:cNvSpPr txBox="1"/>
          <p:nvPr/>
        </p:nvSpPr>
        <p:spPr>
          <a:xfrm>
            <a:off x="10137555" y="3368053"/>
            <a:ext cx="1407031" cy="577081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PERSONAL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Medium" pitchFamily="2" charset="77"/>
              <a:ea typeface="+mn-ea"/>
              <a:cs typeface="+mn-cs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F8E273DB-7871-3DF3-DE42-9E7CD114A8C1}"/>
              </a:ext>
            </a:extLst>
          </p:cNvPr>
          <p:cNvSpPr txBox="1"/>
          <p:nvPr/>
        </p:nvSpPr>
        <p:spPr>
          <a:xfrm>
            <a:off x="647413" y="1004023"/>
            <a:ext cx="1385296" cy="507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WHAT IS </a:t>
            </a:r>
            <a:b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COACHING?</a:t>
            </a:r>
          </a:p>
        </p:txBody>
      </p:sp>
      <p:sp>
        <p:nvSpPr>
          <p:cNvPr id="171" name="Left Arrow 170">
            <a:extLst>
              <a:ext uri="{FF2B5EF4-FFF2-40B4-BE49-F238E27FC236}">
                <a16:creationId xmlns:a16="http://schemas.microsoft.com/office/drawing/2014/main" id="{487D87A6-5EAF-DBED-2203-11ECFB9827F5}"/>
              </a:ext>
            </a:extLst>
          </p:cNvPr>
          <p:cNvSpPr/>
          <p:nvPr/>
        </p:nvSpPr>
        <p:spPr>
          <a:xfrm>
            <a:off x="1797316" y="1102844"/>
            <a:ext cx="566851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3" name="Left Arrow 172">
            <a:extLst>
              <a:ext uri="{FF2B5EF4-FFF2-40B4-BE49-F238E27FC236}">
                <a16:creationId xmlns:a16="http://schemas.microsoft.com/office/drawing/2014/main" id="{F93EDD9A-B832-E7B1-E410-84E10CEC9757}"/>
              </a:ext>
            </a:extLst>
          </p:cNvPr>
          <p:cNvSpPr/>
          <p:nvPr/>
        </p:nvSpPr>
        <p:spPr>
          <a:xfrm>
            <a:off x="1797316" y="1673430"/>
            <a:ext cx="566851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Left Arrow 173">
            <a:extLst>
              <a:ext uri="{FF2B5EF4-FFF2-40B4-BE49-F238E27FC236}">
                <a16:creationId xmlns:a16="http://schemas.microsoft.com/office/drawing/2014/main" id="{0E786177-F81C-AD84-DDDF-22F583976BA6}"/>
              </a:ext>
            </a:extLst>
          </p:cNvPr>
          <p:cNvSpPr/>
          <p:nvPr/>
        </p:nvSpPr>
        <p:spPr>
          <a:xfrm rot="16200000">
            <a:off x="1091627" y="2098296"/>
            <a:ext cx="496868" cy="279504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Left Arrow 174">
            <a:extLst>
              <a:ext uri="{FF2B5EF4-FFF2-40B4-BE49-F238E27FC236}">
                <a16:creationId xmlns:a16="http://schemas.microsoft.com/office/drawing/2014/main" id="{125698BA-6937-BBF9-F232-84B15D5BE2A2}"/>
              </a:ext>
            </a:extLst>
          </p:cNvPr>
          <p:cNvSpPr/>
          <p:nvPr/>
        </p:nvSpPr>
        <p:spPr>
          <a:xfrm rot="10800000">
            <a:off x="7021917" y="2672619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Left Arrow 177">
            <a:extLst>
              <a:ext uri="{FF2B5EF4-FFF2-40B4-BE49-F238E27FC236}">
                <a16:creationId xmlns:a16="http://schemas.microsoft.com/office/drawing/2014/main" id="{78E5EF17-CFBF-5B46-79F1-00D1E36E3BCC}"/>
              </a:ext>
            </a:extLst>
          </p:cNvPr>
          <p:cNvSpPr/>
          <p:nvPr/>
        </p:nvSpPr>
        <p:spPr>
          <a:xfrm rot="10800000">
            <a:off x="9966823" y="3344730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Left Arrow 178">
            <a:extLst>
              <a:ext uri="{FF2B5EF4-FFF2-40B4-BE49-F238E27FC236}">
                <a16:creationId xmlns:a16="http://schemas.microsoft.com/office/drawing/2014/main" id="{AD5ED5E9-5672-825D-F4BC-E76C2DA6FB18}"/>
              </a:ext>
            </a:extLst>
          </p:cNvPr>
          <p:cNvSpPr/>
          <p:nvPr/>
        </p:nvSpPr>
        <p:spPr>
          <a:xfrm rot="10800000">
            <a:off x="9966823" y="2910991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4067208-1688-C68C-BEFB-EDD61B91E0C7}"/>
              </a:ext>
            </a:extLst>
          </p:cNvPr>
          <p:cNvSpPr txBox="1"/>
          <p:nvPr/>
        </p:nvSpPr>
        <p:spPr>
          <a:xfrm>
            <a:off x="8502519" y="4020688"/>
            <a:ext cx="150353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WITTS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Medium" pitchFamily="2" charset="77"/>
                <a:ea typeface="+mn-ea"/>
                <a:cs typeface="+mn-cs"/>
              </a:rPr>
              <a:t>LEARNING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524F9622-C1FD-8038-A11F-278530EF5C2A}"/>
              </a:ext>
            </a:extLst>
          </p:cNvPr>
          <p:cNvSpPr txBox="1"/>
          <p:nvPr/>
        </p:nvSpPr>
        <p:spPr>
          <a:xfrm>
            <a:off x="10150508" y="4174219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CONTROL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C93573B-55CD-C40C-D7A0-962C595C5FF4}"/>
              </a:ext>
            </a:extLst>
          </p:cNvPr>
          <p:cNvSpPr txBox="1"/>
          <p:nvPr/>
        </p:nvSpPr>
        <p:spPr>
          <a:xfrm>
            <a:off x="10150508" y="4479019"/>
            <a:ext cx="138529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 COMMS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20AC66C-5361-CD8B-A6C9-B72FAEABAD12}"/>
              </a:ext>
            </a:extLst>
          </p:cNvPr>
          <p:cNvSpPr txBox="1"/>
          <p:nvPr/>
        </p:nvSpPr>
        <p:spPr>
          <a:xfrm>
            <a:off x="10150508" y="4755465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27CD6A8-6AAE-EDFA-DD08-9D947D49235B}"/>
              </a:ext>
            </a:extLst>
          </p:cNvPr>
          <p:cNvSpPr txBox="1"/>
          <p:nvPr/>
        </p:nvSpPr>
        <p:spPr>
          <a:xfrm>
            <a:off x="10150508" y="5046088"/>
            <a:ext cx="138529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WORLD CLASS BASICS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456534DF-75C3-D8C2-7590-9111D315226E}"/>
              </a:ext>
            </a:extLst>
          </p:cNvPr>
          <p:cNvSpPr txBox="1"/>
          <p:nvPr/>
        </p:nvSpPr>
        <p:spPr>
          <a:xfrm>
            <a:off x="10172595" y="6279919"/>
            <a:ext cx="1385295" cy="215444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INTERNATIONAL COACHING</a:t>
            </a:r>
          </a:p>
        </p:txBody>
      </p:sp>
      <p:sp>
        <p:nvSpPr>
          <p:cNvPr id="181" name="Left Arrow 180">
            <a:extLst>
              <a:ext uri="{FF2B5EF4-FFF2-40B4-BE49-F238E27FC236}">
                <a16:creationId xmlns:a16="http://schemas.microsoft.com/office/drawing/2014/main" id="{4A77154D-B2A5-A2AE-E791-BA6A748F5FC2}"/>
              </a:ext>
            </a:extLst>
          </p:cNvPr>
          <p:cNvSpPr/>
          <p:nvPr/>
        </p:nvSpPr>
        <p:spPr>
          <a:xfrm rot="10800000">
            <a:off x="9966823" y="4173017"/>
            <a:ext cx="375344" cy="269471"/>
          </a:xfrm>
          <a:prstGeom prst="leftArrow">
            <a:avLst/>
          </a:prstGeom>
          <a:solidFill>
            <a:srgbClr val="887A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13C0B3-6758-2358-E00E-37906D6A6F0A}"/>
              </a:ext>
            </a:extLst>
          </p:cNvPr>
          <p:cNvSpPr txBox="1"/>
          <p:nvPr/>
        </p:nvSpPr>
        <p:spPr>
          <a:xfrm>
            <a:off x="10159291" y="5320599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LEADING TEAMS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2CDA27-34AF-5407-9172-74FEE553C1C7}"/>
              </a:ext>
            </a:extLst>
          </p:cNvPr>
          <p:cNvSpPr txBox="1"/>
          <p:nvPr/>
        </p:nvSpPr>
        <p:spPr>
          <a:xfrm>
            <a:off x="10159291" y="5611222"/>
            <a:ext cx="1385295" cy="230832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DEVELOPING OTHERS KSB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294456-3C95-A846-B3AC-6EE36B26408F}"/>
              </a:ext>
            </a:extLst>
          </p:cNvPr>
          <p:cNvSpPr txBox="1"/>
          <p:nvPr/>
        </p:nvSpPr>
        <p:spPr>
          <a:xfrm>
            <a:off x="10159291" y="5880580"/>
            <a:ext cx="1385295" cy="338554"/>
          </a:xfrm>
          <a:prstGeom prst="rect">
            <a:avLst/>
          </a:prstGeom>
          <a:solidFill>
            <a:srgbClr val="00AF4D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 UNDER PRESSURE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EEEA2-4AE3-9862-7E31-F86263E6EB56}"/>
              </a:ext>
            </a:extLst>
          </p:cNvPr>
          <p:cNvSpPr txBox="1"/>
          <p:nvPr/>
        </p:nvSpPr>
        <p:spPr>
          <a:xfrm>
            <a:off x="561698" y="1459975"/>
            <a:ext cx="11068604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Register now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</a:rPr>
              <a:t>https://www.wrugamelocker.wales/en/resources-and-videos/resources/coach-development/</a:t>
            </a:r>
          </a:p>
        </p:txBody>
      </p:sp>
    </p:spTree>
    <p:extLst>
      <p:ext uri="{BB962C8B-B14F-4D97-AF65-F5344CB8AC3E}">
        <p14:creationId xmlns:p14="http://schemas.microsoft.com/office/powerpoint/2010/main" val="890229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/>
          </a:p>
        </p:txBody>
      </p:sp>
      <p:pic>
        <p:nvPicPr>
          <p:cNvPr id="211" name="Google Shape;211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DC9348-01F8-93C1-1ED5-98810B3F0179}"/>
              </a:ext>
            </a:extLst>
          </p:cNvPr>
          <p:cNvSpPr txBox="1"/>
          <p:nvPr/>
        </p:nvSpPr>
        <p:spPr>
          <a:xfrm>
            <a:off x="1300480" y="3108960"/>
            <a:ext cx="9733800" cy="1569660"/>
          </a:xfrm>
          <a:prstGeom prst="rect">
            <a:avLst/>
          </a:prstGeom>
          <a:solidFill>
            <a:srgbClr val="D7282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Performance?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249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0E0CEC35-4A03-C8B4-6E82-9A8E0AA490CA}"/>
              </a:ext>
            </a:extLst>
          </p:cNvPr>
          <p:cNvSpPr/>
          <p:nvPr/>
        </p:nvSpPr>
        <p:spPr>
          <a:xfrm>
            <a:off x="203200" y="1413234"/>
            <a:ext cx="11490960" cy="1039060"/>
          </a:xfrm>
          <a:prstGeom prst="triangle">
            <a:avLst>
              <a:gd name="adj" fmla="val 49912"/>
            </a:avLst>
          </a:prstGeom>
          <a:solidFill>
            <a:schemeClr val="bg1"/>
          </a:solidFill>
          <a:ln w="57150">
            <a:solidFill>
              <a:srgbClr val="C9182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>
                <a:solidFill>
                  <a:srgbClr val="C91826"/>
                </a:solidFill>
              </a:ln>
            </a:endParaRPr>
          </a:p>
        </p:txBody>
      </p:sp>
      <p:pic>
        <p:nvPicPr>
          <p:cNvPr id="1030" name="Picture 6" descr="Sir Ian McGeechan">
            <a:extLst>
              <a:ext uri="{FF2B5EF4-FFF2-40B4-BE49-F238E27FC236}">
                <a16:creationId xmlns:a16="http://schemas.microsoft.com/office/drawing/2014/main" id="{12F4BED3-E4C6-FF0C-2B4B-AD26B33D6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77" y="154276"/>
            <a:ext cx="1205974" cy="120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5FED19-0469-CE8E-39EA-382538851505}"/>
              </a:ext>
            </a:extLst>
          </p:cNvPr>
          <p:cNvSpPr/>
          <p:nvPr/>
        </p:nvSpPr>
        <p:spPr>
          <a:xfrm>
            <a:off x="203200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Curiosity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47680F9-479D-E3D4-265B-2B6C8C01AAC7}"/>
              </a:ext>
            </a:extLst>
          </p:cNvPr>
          <p:cNvSpPr/>
          <p:nvPr/>
        </p:nvSpPr>
        <p:spPr>
          <a:xfrm>
            <a:off x="1680966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Futurism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1B30618-F88F-6DF1-F988-D102CBDDF1CB}"/>
              </a:ext>
            </a:extLst>
          </p:cNvPr>
          <p:cNvSpPr/>
          <p:nvPr/>
        </p:nvSpPr>
        <p:spPr>
          <a:xfrm>
            <a:off x="3119843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Rapport</a:t>
            </a:r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D8AAFB7-83FC-30A3-D310-913DAD4705E4}"/>
              </a:ext>
            </a:extLst>
          </p:cNvPr>
          <p:cNvSpPr/>
          <p:nvPr/>
        </p:nvSpPr>
        <p:spPr>
          <a:xfrm>
            <a:off x="4597608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Trust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D4F6380-A49D-12DC-3A03-F45EAC1F7122}"/>
              </a:ext>
            </a:extLst>
          </p:cNvPr>
          <p:cNvSpPr/>
          <p:nvPr/>
        </p:nvSpPr>
        <p:spPr>
          <a:xfrm>
            <a:off x="6085096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Questions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BA6D206-06A5-4F01-41AB-F6A198483A19}"/>
              </a:ext>
            </a:extLst>
          </p:cNvPr>
          <p:cNvSpPr/>
          <p:nvPr/>
        </p:nvSpPr>
        <p:spPr>
          <a:xfrm>
            <a:off x="7562862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Listening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45CAE2-887B-6AEB-63F6-65BF3CA995A6}"/>
              </a:ext>
            </a:extLst>
          </p:cNvPr>
          <p:cNvSpPr/>
          <p:nvPr/>
        </p:nvSpPr>
        <p:spPr>
          <a:xfrm>
            <a:off x="9001739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Feed</a:t>
            </a:r>
          </a:p>
          <a:p>
            <a:pPr algn="ctr"/>
            <a:r>
              <a:rPr lang="en-US" dirty="0"/>
              <a:t>Forward</a:t>
            </a:r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055D58E-6826-32F7-DF72-60E28EA625FB}"/>
              </a:ext>
            </a:extLst>
          </p:cNvPr>
          <p:cNvSpPr/>
          <p:nvPr/>
        </p:nvSpPr>
        <p:spPr>
          <a:xfrm>
            <a:off x="10479504" y="2517778"/>
            <a:ext cx="1341656" cy="3129280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Own</a:t>
            </a:r>
          </a:p>
          <a:p>
            <a:pPr algn="ctr"/>
            <a:r>
              <a:rPr lang="en-US" dirty="0"/>
              <a:t>System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F0B55BB-21DF-756D-2149-191AC1D0CB77}"/>
              </a:ext>
            </a:extLst>
          </p:cNvPr>
          <p:cNvSpPr/>
          <p:nvPr/>
        </p:nvSpPr>
        <p:spPr>
          <a:xfrm>
            <a:off x="203200" y="5778026"/>
            <a:ext cx="11617960" cy="967738"/>
          </a:xfrm>
          <a:prstGeom prst="roundRect">
            <a:avLst/>
          </a:prstGeom>
          <a:solidFill>
            <a:srgbClr val="C9182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Who are you, who are you under pressure, where are you going , what's the plan?</a:t>
            </a:r>
            <a:endParaRPr lang="en-GB" sz="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BECFC-F75F-FF52-FF72-962A3461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98" y="15170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91826"/>
                </a:solidFill>
              </a:rPr>
              <a:t>8 World Class Basics of Coaching</a:t>
            </a:r>
            <a:endParaRPr lang="en-GB" sz="3600" b="1" dirty="0">
              <a:solidFill>
                <a:srgbClr val="C918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359289-19B1-64F5-2548-1ECF2E8E9BE5}"/>
              </a:ext>
            </a:extLst>
          </p:cNvPr>
          <p:cNvSpPr/>
          <p:nvPr/>
        </p:nvSpPr>
        <p:spPr>
          <a:xfrm>
            <a:off x="2682240" y="1859280"/>
            <a:ext cx="2164080" cy="341376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78EE4B0-20C1-4EF3-FF5A-1E00BA79239F}"/>
              </a:ext>
            </a:extLst>
          </p:cNvPr>
          <p:cNvSpPr/>
          <p:nvPr/>
        </p:nvSpPr>
        <p:spPr>
          <a:xfrm>
            <a:off x="5042795" y="1859280"/>
            <a:ext cx="2164080" cy="341376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9867DE-2FAF-6564-00A5-E9A087D4DD82}"/>
              </a:ext>
            </a:extLst>
          </p:cNvPr>
          <p:cNvSpPr/>
          <p:nvPr/>
        </p:nvSpPr>
        <p:spPr>
          <a:xfrm>
            <a:off x="7357487" y="1859280"/>
            <a:ext cx="2219958" cy="341376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BD41357-3A29-4FF7-15C6-BB03696E2734}"/>
              </a:ext>
            </a:extLst>
          </p:cNvPr>
          <p:cNvSpPr/>
          <p:nvPr/>
        </p:nvSpPr>
        <p:spPr>
          <a:xfrm>
            <a:off x="9718042" y="1859280"/>
            <a:ext cx="2164080" cy="341376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0305DB-AAF2-B58B-E3FA-48FD01F1C701}"/>
              </a:ext>
            </a:extLst>
          </p:cNvPr>
          <p:cNvSpPr txBox="1"/>
          <p:nvPr/>
        </p:nvSpPr>
        <p:spPr>
          <a:xfrm>
            <a:off x="2908935" y="1991360"/>
            <a:ext cx="1895157" cy="584775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DAD5F"/>
                </a:solidFill>
              </a:rPr>
              <a:t>2. Who are you?</a:t>
            </a:r>
          </a:p>
          <a:p>
            <a:r>
              <a:rPr lang="en-US" sz="1600" b="1" dirty="0">
                <a:solidFill>
                  <a:srgbClr val="CDAD5F"/>
                </a:solidFill>
              </a:rPr>
              <a:t>24</a:t>
            </a:r>
            <a:r>
              <a:rPr lang="en-US" sz="1600" b="1" baseline="30000" dirty="0">
                <a:solidFill>
                  <a:srgbClr val="CDAD5F"/>
                </a:solidFill>
              </a:rPr>
              <a:t>th</a:t>
            </a:r>
            <a:r>
              <a:rPr lang="en-US" sz="1600" b="1" dirty="0">
                <a:solidFill>
                  <a:srgbClr val="CDAD5F"/>
                </a:solidFill>
              </a:rPr>
              <a:t> Jan ‘24</a:t>
            </a:r>
            <a:endParaRPr lang="en-GB" sz="1600" b="1" dirty="0">
              <a:solidFill>
                <a:srgbClr val="CDAD5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609356-6F2A-24FD-C57B-6BE90276C168}"/>
              </a:ext>
            </a:extLst>
          </p:cNvPr>
          <p:cNvSpPr txBox="1"/>
          <p:nvPr/>
        </p:nvSpPr>
        <p:spPr>
          <a:xfrm>
            <a:off x="5320030" y="1993146"/>
            <a:ext cx="1652905" cy="830997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DAD5F"/>
                </a:solidFill>
              </a:rPr>
              <a:t>3</a:t>
            </a:r>
            <a:r>
              <a:rPr lang="en-US" sz="1400" b="1" dirty="0">
                <a:solidFill>
                  <a:srgbClr val="CDAD5F"/>
                </a:solidFill>
              </a:rPr>
              <a:t>. Who are you  Really? </a:t>
            </a:r>
          </a:p>
          <a:p>
            <a:r>
              <a:rPr lang="en-US" sz="1600" b="1" dirty="0">
                <a:solidFill>
                  <a:srgbClr val="CDAD5F"/>
                </a:solidFill>
              </a:rPr>
              <a:t>20</a:t>
            </a:r>
            <a:r>
              <a:rPr lang="en-US" sz="1600" b="1" baseline="30000" dirty="0">
                <a:solidFill>
                  <a:srgbClr val="CDAD5F"/>
                </a:solidFill>
              </a:rPr>
              <a:t>th</a:t>
            </a:r>
            <a:r>
              <a:rPr lang="en-US" sz="1600" b="1" dirty="0">
                <a:solidFill>
                  <a:srgbClr val="CDAD5F"/>
                </a:solidFill>
              </a:rPr>
              <a:t> March ‘24</a:t>
            </a:r>
            <a:endParaRPr lang="en-GB" sz="1600" b="1" dirty="0">
              <a:solidFill>
                <a:srgbClr val="CDAD5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E04500-2463-E233-AD18-D9E320A6207F}"/>
              </a:ext>
            </a:extLst>
          </p:cNvPr>
          <p:cNvSpPr txBox="1"/>
          <p:nvPr/>
        </p:nvSpPr>
        <p:spPr>
          <a:xfrm>
            <a:off x="7616190" y="1991360"/>
            <a:ext cx="1905376" cy="830997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DAD5F"/>
                </a:solidFill>
              </a:rPr>
              <a:t>4. Where do you want to go?</a:t>
            </a:r>
          </a:p>
          <a:p>
            <a:r>
              <a:rPr lang="en-US" sz="1600" b="1" dirty="0">
                <a:solidFill>
                  <a:srgbClr val="CDAD5F"/>
                </a:solidFill>
              </a:rPr>
              <a:t>17</a:t>
            </a:r>
            <a:r>
              <a:rPr lang="en-US" sz="1600" b="1" baseline="30000" dirty="0">
                <a:solidFill>
                  <a:srgbClr val="CDAD5F"/>
                </a:solidFill>
              </a:rPr>
              <a:t>th</a:t>
            </a:r>
            <a:r>
              <a:rPr lang="en-US" sz="1600" b="1" dirty="0">
                <a:solidFill>
                  <a:srgbClr val="CDAD5F"/>
                </a:solidFill>
              </a:rPr>
              <a:t> April ‘24</a:t>
            </a:r>
            <a:endParaRPr lang="en-GB" sz="1600" b="1" dirty="0">
              <a:solidFill>
                <a:srgbClr val="CDAD5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F72A10-2DAC-C687-C7F9-1413AB9A1CF5}"/>
              </a:ext>
            </a:extLst>
          </p:cNvPr>
          <p:cNvSpPr txBox="1"/>
          <p:nvPr/>
        </p:nvSpPr>
        <p:spPr>
          <a:xfrm>
            <a:off x="9990514" y="1991360"/>
            <a:ext cx="1652905" cy="830997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DAD5F"/>
                </a:solidFill>
              </a:rPr>
              <a:t>5. What’s your plan?</a:t>
            </a:r>
          </a:p>
          <a:p>
            <a:r>
              <a:rPr lang="en-US" sz="1600" b="1" dirty="0">
                <a:solidFill>
                  <a:srgbClr val="CDAD5F"/>
                </a:solidFill>
              </a:rPr>
              <a:t>15</a:t>
            </a:r>
            <a:r>
              <a:rPr lang="en-US" sz="1600" b="1" baseline="30000" dirty="0">
                <a:solidFill>
                  <a:srgbClr val="CDAD5F"/>
                </a:solidFill>
              </a:rPr>
              <a:t>th</a:t>
            </a:r>
            <a:r>
              <a:rPr lang="en-US" sz="1600" b="1" dirty="0">
                <a:solidFill>
                  <a:srgbClr val="CDAD5F"/>
                </a:solidFill>
              </a:rPr>
              <a:t> May </a:t>
            </a:r>
            <a:r>
              <a:rPr lang="en-US" sz="1600" b="1">
                <a:solidFill>
                  <a:srgbClr val="CDAD5F"/>
                </a:solidFill>
              </a:rPr>
              <a:t>‘24</a:t>
            </a:r>
            <a:endParaRPr lang="en-GB" sz="1600" b="1" dirty="0">
              <a:solidFill>
                <a:srgbClr val="CDAD5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D5A7EA-ACD0-24CB-F03E-C2B2ED4EFA29}"/>
              </a:ext>
            </a:extLst>
          </p:cNvPr>
          <p:cNvSpPr txBox="1"/>
          <p:nvPr/>
        </p:nvSpPr>
        <p:spPr>
          <a:xfrm>
            <a:off x="2908935" y="2704902"/>
            <a:ext cx="1776413" cy="1815882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Self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Personal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Credo x3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>
                <a:solidFill>
                  <a:schemeClr val="bg1"/>
                </a:solidFill>
              </a:rPr>
              <a:t>Playing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>
                <a:solidFill>
                  <a:schemeClr val="bg1"/>
                </a:solidFill>
              </a:rPr>
              <a:t>Coaching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>
                <a:solidFill>
                  <a:schemeClr val="bg1"/>
                </a:solidFill>
              </a:rPr>
              <a:t>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IMHO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12Q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0743F6-E07A-191A-B9F1-14AFE960EA63}"/>
              </a:ext>
            </a:extLst>
          </p:cNvPr>
          <p:cNvSpPr txBox="1"/>
          <p:nvPr/>
        </p:nvSpPr>
        <p:spPr>
          <a:xfrm>
            <a:off x="5205095" y="2725222"/>
            <a:ext cx="1915277" cy="1815882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Pressure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12Q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Values which you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John Alder session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3CC382-CE46-0454-DCAE-5B125FDB7524}"/>
              </a:ext>
            </a:extLst>
          </p:cNvPr>
          <p:cNvSpPr txBox="1"/>
          <p:nvPr/>
        </p:nvSpPr>
        <p:spPr>
          <a:xfrm>
            <a:off x="7551320" y="2769771"/>
            <a:ext cx="1776413" cy="1384995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Confident Communication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FCF0EE-B1D7-1061-6EFF-215E4842B7B7}"/>
              </a:ext>
            </a:extLst>
          </p:cNvPr>
          <p:cNvSpPr txBox="1"/>
          <p:nvPr/>
        </p:nvSpPr>
        <p:spPr>
          <a:xfrm>
            <a:off x="9888120" y="2769771"/>
            <a:ext cx="1853405" cy="2246769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Stakeholder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Personal Development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Picture of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bg1"/>
                </a:solidFill>
              </a:rPr>
              <a:t>Culture Chain</a:t>
            </a: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What's next?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48457AF-8DFC-CF3F-9B73-339D7AC36C30}"/>
              </a:ext>
            </a:extLst>
          </p:cNvPr>
          <p:cNvSpPr/>
          <p:nvPr/>
        </p:nvSpPr>
        <p:spPr>
          <a:xfrm>
            <a:off x="377563" y="1859280"/>
            <a:ext cx="2164080" cy="341376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C8579C-5D01-6EA3-AD59-4DD8E391FE15}"/>
              </a:ext>
            </a:extLst>
          </p:cNvPr>
          <p:cNvSpPr txBox="1"/>
          <p:nvPr/>
        </p:nvSpPr>
        <p:spPr>
          <a:xfrm>
            <a:off x="611038" y="2751793"/>
            <a:ext cx="1776413" cy="2246769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The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Registered Performance Coach offer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WRU WITTS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What is performance?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Online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World Class Basics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5538EE-D702-C205-99CE-27E1DFABB8E1}"/>
              </a:ext>
            </a:extLst>
          </p:cNvPr>
          <p:cNvSpPr txBox="1"/>
          <p:nvPr/>
        </p:nvSpPr>
        <p:spPr>
          <a:xfrm>
            <a:off x="560384" y="2075578"/>
            <a:ext cx="1950981" cy="584775"/>
          </a:xfrm>
          <a:prstGeom prst="rect">
            <a:avLst/>
          </a:prstGeom>
          <a:solidFill>
            <a:srgbClr val="C91826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CDAD5F"/>
                </a:solidFill>
              </a:rPr>
              <a:t>Launch</a:t>
            </a:r>
          </a:p>
          <a:p>
            <a:r>
              <a:rPr lang="en-US" sz="1600" b="1" dirty="0">
                <a:solidFill>
                  <a:srgbClr val="CDAD5F"/>
                </a:solidFill>
              </a:rPr>
              <a:t>25</a:t>
            </a:r>
            <a:r>
              <a:rPr lang="en-US" sz="1600" b="1" baseline="30000" dirty="0">
                <a:solidFill>
                  <a:srgbClr val="CDAD5F"/>
                </a:solidFill>
              </a:rPr>
              <a:t>th</a:t>
            </a:r>
            <a:r>
              <a:rPr lang="en-US" sz="1600" b="1" dirty="0">
                <a:solidFill>
                  <a:srgbClr val="CDAD5F"/>
                </a:solidFill>
              </a:rPr>
              <a:t> Oct ‘23</a:t>
            </a:r>
            <a:endParaRPr lang="en-GB" sz="1600" b="1" dirty="0">
              <a:solidFill>
                <a:srgbClr val="CDAD5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9FEE88A-0B06-7A5C-266D-94B384359000}"/>
              </a:ext>
            </a:extLst>
          </p:cNvPr>
          <p:cNvSpPr/>
          <p:nvPr/>
        </p:nvSpPr>
        <p:spPr>
          <a:xfrm>
            <a:off x="450476" y="5466080"/>
            <a:ext cx="11291050" cy="44704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Development plans</a:t>
            </a:r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48DD637-88A6-B342-2042-5C8424EBB50E}"/>
              </a:ext>
            </a:extLst>
          </p:cNvPr>
          <p:cNvSpPr/>
          <p:nvPr/>
        </p:nvSpPr>
        <p:spPr>
          <a:xfrm>
            <a:off x="450476" y="6004560"/>
            <a:ext cx="11291050" cy="447040"/>
          </a:xfrm>
          <a:prstGeom prst="roundRect">
            <a:avLst/>
          </a:prstGeom>
          <a:solidFill>
            <a:srgbClr val="C91826"/>
          </a:solidFill>
          <a:ln>
            <a:solidFill>
              <a:srgbClr val="CDAD5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Registered Performance Coach offer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5EA8DE5-9745-FEE1-096D-77B44401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18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endParaRPr/>
          </a:p>
        </p:txBody>
      </p:sp>
      <p:pic>
        <p:nvPicPr>
          <p:cNvPr id="211" name="Google Shape;211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DC9348-01F8-93C1-1ED5-98810B3F0179}"/>
              </a:ext>
            </a:extLst>
          </p:cNvPr>
          <p:cNvSpPr txBox="1"/>
          <p:nvPr/>
        </p:nvSpPr>
        <p:spPr>
          <a:xfrm>
            <a:off x="1300480" y="3108960"/>
            <a:ext cx="9733800" cy="1569660"/>
          </a:xfrm>
          <a:prstGeom prst="rect">
            <a:avLst/>
          </a:prstGeom>
          <a:solidFill>
            <a:srgbClr val="D7282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Introductions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6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05B9770-8899-942D-70E6-2921EECFDD9F}"/>
              </a:ext>
            </a:extLst>
          </p:cNvPr>
          <p:cNvSpPr/>
          <p:nvPr/>
        </p:nvSpPr>
        <p:spPr>
          <a:xfrm>
            <a:off x="10836614" y="1632893"/>
            <a:ext cx="691211" cy="4409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CONFIIDENT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Choplin SemiBold"/>
              </a:rPr>
              <a:t>COMMS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D5394A0-2B44-B53C-6435-556A18E9EC64}"/>
              </a:ext>
            </a:extLst>
          </p:cNvPr>
          <p:cNvSpPr/>
          <p:nvPr/>
        </p:nvSpPr>
        <p:spPr>
          <a:xfrm>
            <a:off x="4927295" y="1646818"/>
            <a:ext cx="691211" cy="4432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Transition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37D3795-E7D8-C63B-567D-4176484A7ED5}"/>
              </a:ext>
            </a:extLst>
          </p:cNvPr>
          <p:cNvSpPr/>
          <p:nvPr/>
        </p:nvSpPr>
        <p:spPr>
          <a:xfrm>
            <a:off x="6469553" y="1639338"/>
            <a:ext cx="691211" cy="4432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LEADING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white"/>
                </a:solidFill>
                <a:latin typeface="Choplin SemiBold"/>
              </a:rPr>
              <a:t>TEAMS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7CA9664-C029-43C6-7E46-797D7499F281}"/>
              </a:ext>
            </a:extLst>
          </p:cNvPr>
          <p:cNvSpPr/>
          <p:nvPr/>
        </p:nvSpPr>
        <p:spPr>
          <a:xfrm>
            <a:off x="7160078" y="1639338"/>
            <a:ext cx="691211" cy="4413155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DEVELOP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prstClr val="white"/>
                </a:solidFill>
                <a:latin typeface="Choplin SemiBold"/>
              </a:rPr>
              <a:t>OTHERS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KSB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5827A10-C32F-024E-4758-A67566FB1B3C}"/>
              </a:ext>
            </a:extLst>
          </p:cNvPr>
          <p:cNvSpPr/>
          <p:nvPr/>
        </p:nvSpPr>
        <p:spPr>
          <a:xfrm>
            <a:off x="7881203" y="1639339"/>
            <a:ext cx="691211" cy="4420816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white"/>
              </a:solidFill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white"/>
                </a:solidFill>
                <a:latin typeface="Choplin SemiBold"/>
              </a:rPr>
              <a:t>PERFORM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white"/>
                </a:solidFill>
                <a:latin typeface="Choplin SemiBold"/>
              </a:rPr>
              <a:t>UNDER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white"/>
                </a:solidFill>
                <a:latin typeface="Choplin SemiBold"/>
              </a:rPr>
              <a:t>PRESUURE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59449BA-0E7C-D2DF-0504-3ECE1EBB0BC2}"/>
              </a:ext>
            </a:extLst>
          </p:cNvPr>
          <p:cNvSpPr/>
          <p:nvPr/>
        </p:nvSpPr>
        <p:spPr>
          <a:xfrm>
            <a:off x="8610713" y="1627530"/>
            <a:ext cx="691211" cy="4420816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white"/>
                </a:solidFill>
                <a:latin typeface="Choplin SemiBold"/>
              </a:rPr>
              <a:t>World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hoplin SemiBold"/>
              </a:rPr>
              <a:t>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>
                <a:solidFill>
                  <a:prstClr val="white"/>
                </a:solidFill>
                <a:latin typeface="Choplin SemiBold"/>
              </a:rPr>
              <a:t>Basics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52AD850-DFC1-07EA-2B27-F41745DE80B3}"/>
              </a:ext>
            </a:extLst>
          </p:cNvPr>
          <p:cNvSpPr/>
          <p:nvPr/>
        </p:nvSpPr>
        <p:spPr>
          <a:xfrm>
            <a:off x="9356163" y="1639338"/>
            <a:ext cx="691211" cy="4409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E Q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Regulation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CC6F436-D7F2-2AB3-AED4-EEF5BD4A0928}"/>
              </a:ext>
            </a:extLst>
          </p:cNvPr>
          <p:cNvSpPr/>
          <p:nvPr/>
        </p:nvSpPr>
        <p:spPr>
          <a:xfrm>
            <a:off x="10114218" y="1639338"/>
            <a:ext cx="691211" cy="4409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Well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being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EB44078-7037-5124-F53F-437C23E1E7F6}"/>
              </a:ext>
            </a:extLst>
          </p:cNvPr>
          <p:cNvSpPr/>
          <p:nvPr/>
        </p:nvSpPr>
        <p:spPr>
          <a:xfrm>
            <a:off x="6586846" y="3013184"/>
            <a:ext cx="4858919" cy="599477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C10C06"/>
                </a:solidFill>
                <a:effectLst/>
                <a:uLnTx/>
                <a:uFillTx/>
                <a:latin typeface="Choplin SemiBold"/>
              </a:rPr>
              <a:t>Off the field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rgbClr val="C10C06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ECF5F89-9B33-EACA-6E18-2028E40F7AA8}"/>
              </a:ext>
            </a:extLst>
          </p:cNvPr>
          <p:cNvSpPr/>
          <p:nvPr/>
        </p:nvSpPr>
        <p:spPr>
          <a:xfrm>
            <a:off x="5645298" y="1632893"/>
            <a:ext cx="691211" cy="4409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Skills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F06BF4D-9847-6CD6-DBF2-BE50C1A40280}"/>
              </a:ext>
            </a:extLst>
          </p:cNvPr>
          <p:cNvSpPr/>
          <p:nvPr/>
        </p:nvSpPr>
        <p:spPr>
          <a:xfrm>
            <a:off x="4181840" y="1644702"/>
            <a:ext cx="691211" cy="4409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Ruck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Maul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37684D6-2296-7097-1CD6-84E544CA1BD2}"/>
              </a:ext>
            </a:extLst>
          </p:cNvPr>
          <p:cNvSpPr/>
          <p:nvPr/>
        </p:nvSpPr>
        <p:spPr>
          <a:xfrm>
            <a:off x="3436390" y="1632894"/>
            <a:ext cx="691211" cy="4420816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Set Piece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E36628C-D53A-39C3-FE2B-2970B0F27E85}"/>
              </a:ext>
            </a:extLst>
          </p:cNvPr>
          <p:cNvSpPr/>
          <p:nvPr/>
        </p:nvSpPr>
        <p:spPr>
          <a:xfrm>
            <a:off x="2706880" y="1644703"/>
            <a:ext cx="691211" cy="4420816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Defence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A82DAC6-67D3-03F3-0E74-3E487B07D867}"/>
              </a:ext>
            </a:extLst>
          </p:cNvPr>
          <p:cNvSpPr/>
          <p:nvPr/>
        </p:nvSpPr>
        <p:spPr>
          <a:xfrm>
            <a:off x="1985755" y="1644702"/>
            <a:ext cx="691211" cy="4413155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Attack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228CE9-A812-FF1D-1131-DDE09B0B73E3}"/>
              </a:ext>
            </a:extLst>
          </p:cNvPr>
          <p:cNvSpPr/>
          <p:nvPr/>
        </p:nvSpPr>
        <p:spPr>
          <a:xfrm>
            <a:off x="220023" y="1396501"/>
            <a:ext cx="11541760" cy="5049520"/>
          </a:xfrm>
          <a:prstGeom prst="roundRect">
            <a:avLst/>
          </a:prstGeom>
          <a:solidFill>
            <a:srgbClr val="C10C06">
              <a:alpha val="3000"/>
            </a:srgbClr>
          </a:solidFill>
          <a:ln w="38100">
            <a:solidFill>
              <a:srgbClr val="D927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1E72353-021B-B612-ABB6-55E07444CA5D}"/>
              </a:ext>
            </a:extLst>
          </p:cNvPr>
          <p:cNvSpPr/>
          <p:nvPr/>
        </p:nvSpPr>
        <p:spPr>
          <a:xfrm>
            <a:off x="1264630" y="1633512"/>
            <a:ext cx="691211" cy="4432007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Kicking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9BC30ED-4471-E44C-3C08-2682D76390C6}"/>
              </a:ext>
            </a:extLst>
          </p:cNvPr>
          <p:cNvSpPr/>
          <p:nvPr/>
        </p:nvSpPr>
        <p:spPr>
          <a:xfrm>
            <a:off x="1246559" y="1592280"/>
            <a:ext cx="10281266" cy="510613"/>
          </a:xfrm>
          <a:prstGeom prst="roundRect">
            <a:avLst/>
          </a:prstGeom>
          <a:solidFill>
            <a:srgbClr val="CDAD60"/>
          </a:solidFill>
          <a:ln>
            <a:solidFill>
              <a:srgbClr val="CDAD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Self managed Personal Development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plans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D9272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D6DDBF-98E3-8F15-0549-C8FACD654B22}"/>
              </a:ext>
            </a:extLst>
          </p:cNvPr>
          <p:cNvSpPr txBox="1"/>
          <p:nvPr/>
        </p:nvSpPr>
        <p:spPr>
          <a:xfrm rot="16200000">
            <a:off x="-1439374" y="3374226"/>
            <a:ext cx="4461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WRU Registered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Performance Coaches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 Locker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D9272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77C9ED-C64F-EF21-D7DD-3EDF79DFF88A}"/>
              </a:ext>
            </a:extLst>
          </p:cNvPr>
          <p:cNvSpPr/>
          <p:nvPr/>
        </p:nvSpPr>
        <p:spPr>
          <a:xfrm>
            <a:off x="2757671" y="2576387"/>
            <a:ext cx="2082991" cy="264312"/>
          </a:xfrm>
          <a:prstGeom prst="roundRect">
            <a:avLst/>
          </a:prstGeom>
          <a:solidFill>
            <a:srgbClr val="CDA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Deployment support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D9272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47B418F-39EA-E1A3-5873-4625BE9FBD42}"/>
              </a:ext>
            </a:extLst>
          </p:cNvPr>
          <p:cNvSpPr/>
          <p:nvPr/>
        </p:nvSpPr>
        <p:spPr>
          <a:xfrm>
            <a:off x="7931324" y="2583556"/>
            <a:ext cx="2082991" cy="264312"/>
          </a:xfrm>
          <a:prstGeom prst="roundRect">
            <a:avLst/>
          </a:prstGeom>
          <a:solidFill>
            <a:srgbClr val="CDAD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D9272E"/>
                </a:solidFill>
                <a:effectLst/>
                <a:uLnTx/>
                <a:uFillTx/>
                <a:latin typeface="Choplin SemiBold"/>
              </a:rPr>
              <a:t>Preview -Review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D9272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060F875-8294-5BCB-FA0A-E15DDDE58803}"/>
              </a:ext>
            </a:extLst>
          </p:cNvPr>
          <p:cNvSpPr/>
          <p:nvPr/>
        </p:nvSpPr>
        <p:spPr>
          <a:xfrm>
            <a:off x="1363021" y="3036934"/>
            <a:ext cx="4877944" cy="6039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C10C06"/>
                </a:solidFill>
                <a:effectLst/>
                <a:uLnTx/>
                <a:uFillTx/>
                <a:latin typeface="Choplin SemiBold"/>
              </a:rPr>
              <a:t>On the field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rgbClr val="C10C06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0C2AB39-3349-EC6F-ADCC-7ED1DE480FD0}"/>
              </a:ext>
            </a:extLst>
          </p:cNvPr>
          <p:cNvSpPr/>
          <p:nvPr/>
        </p:nvSpPr>
        <p:spPr>
          <a:xfrm>
            <a:off x="1334845" y="4376688"/>
            <a:ext cx="4942693" cy="337521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Rygbi IQ  gatherings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0C269E2-48A4-DF42-0E23-7A3F3217515A}"/>
              </a:ext>
            </a:extLst>
          </p:cNvPr>
          <p:cNvSpPr/>
          <p:nvPr/>
        </p:nvSpPr>
        <p:spPr>
          <a:xfrm>
            <a:off x="6499571" y="4384245"/>
            <a:ext cx="4989093" cy="312775"/>
          </a:xfrm>
          <a:prstGeom prst="roundRect">
            <a:avLst/>
          </a:prstGeom>
          <a:solidFill>
            <a:srgbClr val="D92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white"/>
                </a:solidFill>
                <a:latin typeface="Choplin SemiBold"/>
              </a:rPr>
              <a:t>Exciting</a:t>
            </a:r>
            <a:r>
              <a:rPr kumimoji="0" lang="en-GB" sz="1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development activities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20D9C99-23F6-A965-557D-3DC584ABD703}"/>
              </a:ext>
            </a:extLst>
          </p:cNvPr>
          <p:cNvSpPr/>
          <p:nvPr/>
        </p:nvSpPr>
        <p:spPr>
          <a:xfrm>
            <a:off x="1334845" y="175336"/>
            <a:ext cx="9918169" cy="1082003"/>
          </a:xfrm>
          <a:prstGeom prst="triangle">
            <a:avLst>
              <a:gd name="adj" fmla="val 49479"/>
            </a:avLst>
          </a:prstGeom>
          <a:solidFill>
            <a:srgbClr val="CDAD60"/>
          </a:solidFill>
          <a:ln>
            <a:solidFill>
              <a:srgbClr val="C10C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hoplin SemiBold"/>
              </a:rPr>
              <a:t>To produce confident, world leading Welsh coaches who can deliver enduring and positive performances for their players, their teams , and their fans, </a:t>
            </a:r>
          </a:p>
          <a:p>
            <a:pPr algn="ctr"/>
            <a:r>
              <a:rPr lang="en-US" sz="1200" dirty="0">
                <a:latin typeface="Choplin SemiBold"/>
              </a:rPr>
              <a:t>even under intense pressure </a:t>
            </a:r>
            <a:endParaRPr lang="en-GB" sz="1200" dirty="0">
              <a:latin typeface="Choplin SemiBold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D77FE5-A099-2CDB-837C-872716C76946}"/>
              </a:ext>
            </a:extLst>
          </p:cNvPr>
          <p:cNvSpPr txBox="1"/>
          <p:nvPr/>
        </p:nvSpPr>
        <p:spPr>
          <a:xfrm>
            <a:off x="5655649" y="314498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8262D"/>
                </a:solidFill>
                <a:latin typeface="Choplin SemiBold"/>
              </a:rPr>
              <a:t>PURPOSE</a:t>
            </a:r>
            <a:endParaRPr lang="en-GB" sz="2000" b="1" dirty="0">
              <a:solidFill>
                <a:srgbClr val="D8262D"/>
              </a:solidFill>
              <a:latin typeface="Choplin SemiBold"/>
            </a:endParaRPr>
          </a:p>
        </p:txBody>
      </p:sp>
      <p:pic>
        <p:nvPicPr>
          <p:cNvPr id="24" name="Picture 2" descr="Nucleon - Wikipedia">
            <a:extLst>
              <a:ext uri="{FF2B5EF4-FFF2-40B4-BE49-F238E27FC236}">
                <a16:creationId xmlns:a16="http://schemas.microsoft.com/office/drawing/2014/main" id="{1453C124-5D35-11E9-D035-36291376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121" y="2597926"/>
            <a:ext cx="1443133" cy="137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D391BDF-DD35-E8BB-F7E0-DD198D54F879}"/>
              </a:ext>
            </a:extLst>
          </p:cNvPr>
          <p:cNvSpPr txBox="1"/>
          <p:nvPr/>
        </p:nvSpPr>
        <p:spPr>
          <a:xfrm>
            <a:off x="5759990" y="2683218"/>
            <a:ext cx="131603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hoplin SemiBold"/>
              </a:rPr>
              <a:t>Credo</a:t>
            </a:r>
          </a:p>
          <a:p>
            <a:pPr algn="ctr"/>
            <a:r>
              <a:rPr lang="en-US" sz="3200" b="1" dirty="0">
                <a:solidFill>
                  <a:srgbClr val="CDAD60"/>
                </a:solidFill>
                <a:latin typeface="Choplin SemiBold"/>
              </a:rPr>
              <a:t>IMHO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Choplin SemiBold"/>
              </a:rPr>
              <a:t>Who am I under pressure?</a:t>
            </a:r>
            <a:endParaRPr lang="en-GB" sz="1100" b="1" dirty="0">
              <a:solidFill>
                <a:schemeClr val="bg1"/>
              </a:solidFill>
              <a:latin typeface="Choplin SemiBold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1E0A04A-718B-8844-AF66-577CFD9F5F80}"/>
              </a:ext>
            </a:extLst>
          </p:cNvPr>
          <p:cNvSpPr/>
          <p:nvPr/>
        </p:nvSpPr>
        <p:spPr>
          <a:xfrm>
            <a:off x="1344957" y="5364816"/>
            <a:ext cx="10084469" cy="841279"/>
          </a:xfrm>
          <a:prstGeom prst="roundRect">
            <a:avLst/>
          </a:prstGeom>
          <a:solidFill>
            <a:srgbClr val="D9272E"/>
          </a:solidFill>
          <a:ln w="28575">
            <a:solidFill>
              <a:srgbClr val="CDAD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Coaching café webinars, Pivotal podcasts, audio book reviews, WhatsApp quick</a:t>
            </a:r>
            <a:r>
              <a:rPr lang="en-GB" dirty="0" err="1">
                <a:solidFill>
                  <a:prstClr val="white"/>
                </a:solidFill>
                <a:latin typeface="Choplin SemiBold"/>
              </a:rPr>
              <a:t>ies</a:t>
            </a:r>
            <a:r>
              <a:rPr lang="en-GB" dirty="0">
                <a:solidFill>
                  <a:prstClr val="white"/>
                </a:solidFill>
                <a:latin typeface="Choplin SemiBold"/>
              </a:rPr>
              <a:t>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News updates, regular coaching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 features, Rygbi IQ videos, 60 second psych clips,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SemiBold"/>
              </a:rPr>
              <a:t>in person events for leadership, development and performance with guest speakers and Q and A’s.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FAEAF03-30B2-5B61-DA33-4EEF142D03DB}"/>
              </a:ext>
            </a:extLst>
          </p:cNvPr>
          <p:cNvSpPr/>
          <p:nvPr/>
        </p:nvSpPr>
        <p:spPr>
          <a:xfrm>
            <a:off x="1396090" y="4880037"/>
            <a:ext cx="10059194" cy="312775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Choplin SemiBold"/>
              </a:rPr>
              <a:t>Regional coaches’ programme - WRU Level 3 &amp; 4 - Acceleration COP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hoplin SemiBold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3A316-617C-AFD9-7B55-F5CAEE7D3B8E}"/>
              </a:ext>
            </a:extLst>
          </p:cNvPr>
          <p:cNvSpPr txBox="1"/>
          <p:nvPr/>
        </p:nvSpPr>
        <p:spPr>
          <a:xfrm>
            <a:off x="119165" y="193287"/>
            <a:ext cx="237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8262D"/>
                </a:solidFill>
                <a:latin typeface="Choplin Book"/>
              </a:rPr>
              <a:t>Registered Coach Offer</a:t>
            </a:r>
            <a:endParaRPr lang="en-GB" b="1" dirty="0">
              <a:solidFill>
                <a:srgbClr val="D8262D"/>
              </a:solidFill>
              <a:latin typeface="Choplin Book"/>
            </a:endParaRPr>
          </a:p>
        </p:txBody>
      </p:sp>
    </p:spTree>
    <p:extLst>
      <p:ext uri="{BB962C8B-B14F-4D97-AF65-F5344CB8AC3E}">
        <p14:creationId xmlns:p14="http://schemas.microsoft.com/office/powerpoint/2010/main" val="420284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93BE03-4885-CE3F-687A-CC0D2C3128C3}"/>
              </a:ext>
            </a:extLst>
          </p:cNvPr>
          <p:cNvGrpSpPr/>
          <p:nvPr/>
        </p:nvGrpSpPr>
        <p:grpSpPr>
          <a:xfrm>
            <a:off x="2275840" y="284480"/>
            <a:ext cx="7620000" cy="6725920"/>
            <a:chOff x="2784877" y="525240"/>
            <a:chExt cx="6579636" cy="637079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E899E19-36C7-382C-E8CB-6855D767EFE3}"/>
                </a:ext>
              </a:extLst>
            </p:cNvPr>
            <p:cNvGrpSpPr/>
            <p:nvPr/>
          </p:nvGrpSpPr>
          <p:grpSpPr>
            <a:xfrm>
              <a:off x="2915570" y="579369"/>
              <a:ext cx="6318250" cy="6316662"/>
              <a:chOff x="2915570" y="579369"/>
              <a:chExt cx="6318250" cy="6316662"/>
            </a:xfrm>
          </p:grpSpPr>
          <p:sp>
            <p:nvSpPr>
              <p:cNvPr id="79" name="AutoShape 3">
                <a:extLst>
                  <a:ext uri="{FF2B5EF4-FFF2-40B4-BE49-F238E27FC236}">
                    <a16:creationId xmlns:a16="http://schemas.microsoft.com/office/drawing/2014/main" id="{DF08EF14-72E7-7BA0-C2CF-A703BDB2583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15570" y="579369"/>
                <a:ext cx="6318250" cy="6316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0" name="Freeform 5">
                <a:extLst>
                  <a:ext uri="{FF2B5EF4-FFF2-40B4-BE49-F238E27FC236}">
                    <a16:creationId xmlns:a16="http://schemas.microsoft.com/office/drawing/2014/main" id="{DF4F7D68-F5AD-CFA0-0FAA-E25C06235F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3013" y="681038"/>
                <a:ext cx="2092325" cy="5789612"/>
              </a:xfrm>
              <a:custGeom>
                <a:avLst/>
                <a:gdLst>
                  <a:gd name="T0" fmla="*/ 2926 w 5851"/>
                  <a:gd name="T1" fmla="*/ 253 h 16193"/>
                  <a:gd name="T2" fmla="*/ 2926 w 5851"/>
                  <a:gd name="T3" fmla="*/ 253 h 16193"/>
                  <a:gd name="T4" fmla="*/ 1934 w 5851"/>
                  <a:gd name="T5" fmla="*/ 834 h 16193"/>
                  <a:gd name="T6" fmla="*/ 1066 w 5851"/>
                  <a:gd name="T7" fmla="*/ 2503 h 16193"/>
                  <a:gd name="T8" fmla="*/ 254 w 5851"/>
                  <a:gd name="T9" fmla="*/ 8096 h 16193"/>
                  <a:gd name="T10" fmla="*/ 1066 w 5851"/>
                  <a:gd name="T11" fmla="*/ 13690 h 16193"/>
                  <a:gd name="T12" fmla="*/ 1934 w 5851"/>
                  <a:gd name="T13" fmla="*/ 15359 h 16193"/>
                  <a:gd name="T14" fmla="*/ 2926 w 5851"/>
                  <a:gd name="T15" fmla="*/ 15939 h 16193"/>
                  <a:gd name="T16" fmla="*/ 3918 w 5851"/>
                  <a:gd name="T17" fmla="*/ 15359 h 16193"/>
                  <a:gd name="T18" fmla="*/ 4785 w 5851"/>
                  <a:gd name="T19" fmla="*/ 13690 h 16193"/>
                  <a:gd name="T20" fmla="*/ 5598 w 5851"/>
                  <a:gd name="T21" fmla="*/ 8096 h 16193"/>
                  <a:gd name="T22" fmla="*/ 4785 w 5851"/>
                  <a:gd name="T23" fmla="*/ 2503 h 16193"/>
                  <a:gd name="T24" fmla="*/ 3918 w 5851"/>
                  <a:gd name="T25" fmla="*/ 834 h 16193"/>
                  <a:gd name="T26" fmla="*/ 2926 w 5851"/>
                  <a:gd name="T27" fmla="*/ 253 h 16193"/>
                  <a:gd name="T28" fmla="*/ 2926 w 5851"/>
                  <a:gd name="T29" fmla="*/ 16193 h 16193"/>
                  <a:gd name="T30" fmla="*/ 2926 w 5851"/>
                  <a:gd name="T31" fmla="*/ 16193 h 16193"/>
                  <a:gd name="T32" fmla="*/ 827 w 5851"/>
                  <a:gd name="T33" fmla="*/ 13774 h 16193"/>
                  <a:gd name="T34" fmla="*/ 0 w 5851"/>
                  <a:gd name="T35" fmla="*/ 8096 h 16193"/>
                  <a:gd name="T36" fmla="*/ 827 w 5851"/>
                  <a:gd name="T37" fmla="*/ 2419 h 16193"/>
                  <a:gd name="T38" fmla="*/ 2926 w 5851"/>
                  <a:gd name="T39" fmla="*/ 0 h 16193"/>
                  <a:gd name="T40" fmla="*/ 5024 w 5851"/>
                  <a:gd name="T41" fmla="*/ 2419 h 16193"/>
                  <a:gd name="T42" fmla="*/ 5851 w 5851"/>
                  <a:gd name="T43" fmla="*/ 8096 h 16193"/>
                  <a:gd name="T44" fmla="*/ 5024 w 5851"/>
                  <a:gd name="T45" fmla="*/ 13774 h 16193"/>
                  <a:gd name="T46" fmla="*/ 2926 w 5851"/>
                  <a:gd name="T47" fmla="*/ 16193 h 16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1" h="16193">
                    <a:moveTo>
                      <a:pt x="2926" y="253"/>
                    </a:moveTo>
                    <a:lnTo>
                      <a:pt x="2926" y="253"/>
                    </a:lnTo>
                    <a:cubicBezTo>
                      <a:pt x="2587" y="253"/>
                      <a:pt x="2254" y="449"/>
                      <a:pt x="1934" y="834"/>
                    </a:cubicBezTo>
                    <a:cubicBezTo>
                      <a:pt x="1610" y="1224"/>
                      <a:pt x="1318" y="1785"/>
                      <a:pt x="1066" y="2503"/>
                    </a:cubicBezTo>
                    <a:cubicBezTo>
                      <a:pt x="542" y="3995"/>
                      <a:pt x="254" y="5982"/>
                      <a:pt x="254" y="8096"/>
                    </a:cubicBezTo>
                    <a:cubicBezTo>
                      <a:pt x="254" y="10211"/>
                      <a:pt x="542" y="12198"/>
                      <a:pt x="1066" y="13690"/>
                    </a:cubicBezTo>
                    <a:cubicBezTo>
                      <a:pt x="1318" y="14408"/>
                      <a:pt x="1610" y="14969"/>
                      <a:pt x="1934" y="15359"/>
                    </a:cubicBezTo>
                    <a:cubicBezTo>
                      <a:pt x="2254" y="15744"/>
                      <a:pt x="2587" y="15939"/>
                      <a:pt x="2926" y="15939"/>
                    </a:cubicBezTo>
                    <a:cubicBezTo>
                      <a:pt x="3264" y="15939"/>
                      <a:pt x="3598" y="15744"/>
                      <a:pt x="3918" y="15359"/>
                    </a:cubicBezTo>
                    <a:cubicBezTo>
                      <a:pt x="4241" y="14969"/>
                      <a:pt x="4533" y="14408"/>
                      <a:pt x="4785" y="13690"/>
                    </a:cubicBezTo>
                    <a:cubicBezTo>
                      <a:pt x="5309" y="12198"/>
                      <a:pt x="5598" y="10211"/>
                      <a:pt x="5598" y="8096"/>
                    </a:cubicBezTo>
                    <a:cubicBezTo>
                      <a:pt x="5598" y="5982"/>
                      <a:pt x="5309" y="3995"/>
                      <a:pt x="4785" y="2503"/>
                    </a:cubicBezTo>
                    <a:cubicBezTo>
                      <a:pt x="4533" y="1785"/>
                      <a:pt x="4241" y="1224"/>
                      <a:pt x="3918" y="834"/>
                    </a:cubicBezTo>
                    <a:cubicBezTo>
                      <a:pt x="3598" y="449"/>
                      <a:pt x="3264" y="253"/>
                      <a:pt x="2926" y="253"/>
                    </a:cubicBezTo>
                    <a:close/>
                    <a:moveTo>
                      <a:pt x="2926" y="16193"/>
                    </a:moveTo>
                    <a:lnTo>
                      <a:pt x="2926" y="16193"/>
                    </a:lnTo>
                    <a:cubicBezTo>
                      <a:pt x="2120" y="16193"/>
                      <a:pt x="1375" y="15334"/>
                      <a:pt x="827" y="13774"/>
                    </a:cubicBezTo>
                    <a:cubicBezTo>
                      <a:pt x="294" y="12255"/>
                      <a:pt x="0" y="10239"/>
                      <a:pt x="0" y="8096"/>
                    </a:cubicBezTo>
                    <a:cubicBezTo>
                      <a:pt x="0" y="5954"/>
                      <a:pt x="294" y="3937"/>
                      <a:pt x="827" y="2419"/>
                    </a:cubicBezTo>
                    <a:cubicBezTo>
                      <a:pt x="1375" y="859"/>
                      <a:pt x="2120" y="0"/>
                      <a:pt x="2926" y="0"/>
                    </a:cubicBezTo>
                    <a:cubicBezTo>
                      <a:pt x="3731" y="0"/>
                      <a:pt x="4476" y="859"/>
                      <a:pt x="5024" y="2419"/>
                    </a:cubicBezTo>
                    <a:cubicBezTo>
                      <a:pt x="5557" y="3937"/>
                      <a:pt x="5851" y="5954"/>
                      <a:pt x="5851" y="8096"/>
                    </a:cubicBezTo>
                    <a:cubicBezTo>
                      <a:pt x="5851" y="10239"/>
                      <a:pt x="5557" y="12255"/>
                      <a:pt x="5024" y="13774"/>
                    </a:cubicBezTo>
                    <a:cubicBezTo>
                      <a:pt x="4476" y="15334"/>
                      <a:pt x="3731" y="16193"/>
                      <a:pt x="2926" y="16193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Freeform 6">
                <a:extLst>
                  <a:ext uri="{FF2B5EF4-FFF2-40B4-BE49-F238E27FC236}">
                    <a16:creationId xmlns:a16="http://schemas.microsoft.com/office/drawing/2014/main" id="{A91BFD35-D1EF-3D0F-831A-C5557DAE8D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3575" y="2530475"/>
                <a:ext cx="5791200" cy="2090737"/>
              </a:xfrm>
              <a:custGeom>
                <a:avLst/>
                <a:gdLst>
                  <a:gd name="T0" fmla="*/ 8097 w 16193"/>
                  <a:gd name="T1" fmla="*/ 253 h 5851"/>
                  <a:gd name="T2" fmla="*/ 8097 w 16193"/>
                  <a:gd name="T3" fmla="*/ 253 h 5851"/>
                  <a:gd name="T4" fmla="*/ 2503 w 16193"/>
                  <a:gd name="T5" fmla="*/ 1066 h 5851"/>
                  <a:gd name="T6" fmla="*/ 834 w 16193"/>
                  <a:gd name="T7" fmla="*/ 1933 h 5851"/>
                  <a:gd name="T8" fmla="*/ 254 w 16193"/>
                  <a:gd name="T9" fmla="*/ 2925 h 5851"/>
                  <a:gd name="T10" fmla="*/ 834 w 16193"/>
                  <a:gd name="T11" fmla="*/ 3917 h 5851"/>
                  <a:gd name="T12" fmla="*/ 2503 w 16193"/>
                  <a:gd name="T13" fmla="*/ 4785 h 5851"/>
                  <a:gd name="T14" fmla="*/ 8097 w 16193"/>
                  <a:gd name="T15" fmla="*/ 5597 h 5851"/>
                  <a:gd name="T16" fmla="*/ 13690 w 16193"/>
                  <a:gd name="T17" fmla="*/ 4785 h 5851"/>
                  <a:gd name="T18" fmla="*/ 15359 w 16193"/>
                  <a:gd name="T19" fmla="*/ 3917 h 5851"/>
                  <a:gd name="T20" fmla="*/ 15940 w 16193"/>
                  <a:gd name="T21" fmla="*/ 2925 h 5851"/>
                  <a:gd name="T22" fmla="*/ 15359 w 16193"/>
                  <a:gd name="T23" fmla="*/ 1933 h 5851"/>
                  <a:gd name="T24" fmla="*/ 13690 w 16193"/>
                  <a:gd name="T25" fmla="*/ 1066 h 5851"/>
                  <a:gd name="T26" fmla="*/ 8097 w 16193"/>
                  <a:gd name="T27" fmla="*/ 253 h 5851"/>
                  <a:gd name="T28" fmla="*/ 8097 w 16193"/>
                  <a:gd name="T29" fmla="*/ 5851 h 5851"/>
                  <a:gd name="T30" fmla="*/ 8097 w 16193"/>
                  <a:gd name="T31" fmla="*/ 5851 h 5851"/>
                  <a:gd name="T32" fmla="*/ 2419 w 16193"/>
                  <a:gd name="T33" fmla="*/ 5024 h 5851"/>
                  <a:gd name="T34" fmla="*/ 0 w 16193"/>
                  <a:gd name="T35" fmla="*/ 2925 h 5851"/>
                  <a:gd name="T36" fmla="*/ 2419 w 16193"/>
                  <a:gd name="T37" fmla="*/ 827 h 5851"/>
                  <a:gd name="T38" fmla="*/ 8097 w 16193"/>
                  <a:gd name="T39" fmla="*/ 0 h 5851"/>
                  <a:gd name="T40" fmla="*/ 13774 w 16193"/>
                  <a:gd name="T41" fmla="*/ 827 h 5851"/>
                  <a:gd name="T42" fmla="*/ 16193 w 16193"/>
                  <a:gd name="T43" fmla="*/ 2925 h 5851"/>
                  <a:gd name="T44" fmla="*/ 13774 w 16193"/>
                  <a:gd name="T45" fmla="*/ 5024 h 5851"/>
                  <a:gd name="T46" fmla="*/ 8097 w 16193"/>
                  <a:gd name="T47" fmla="*/ 5851 h 5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193" h="5851">
                    <a:moveTo>
                      <a:pt x="8097" y="253"/>
                    </a:moveTo>
                    <a:lnTo>
                      <a:pt x="8097" y="253"/>
                    </a:lnTo>
                    <a:cubicBezTo>
                      <a:pt x="5982" y="253"/>
                      <a:pt x="3995" y="542"/>
                      <a:pt x="2503" y="1066"/>
                    </a:cubicBezTo>
                    <a:cubicBezTo>
                      <a:pt x="1785" y="1318"/>
                      <a:pt x="1224" y="1610"/>
                      <a:pt x="834" y="1933"/>
                    </a:cubicBezTo>
                    <a:cubicBezTo>
                      <a:pt x="449" y="2253"/>
                      <a:pt x="254" y="2587"/>
                      <a:pt x="254" y="2925"/>
                    </a:cubicBezTo>
                    <a:cubicBezTo>
                      <a:pt x="254" y="3264"/>
                      <a:pt x="449" y="3597"/>
                      <a:pt x="834" y="3917"/>
                    </a:cubicBezTo>
                    <a:cubicBezTo>
                      <a:pt x="1224" y="4241"/>
                      <a:pt x="1785" y="4533"/>
                      <a:pt x="2503" y="4785"/>
                    </a:cubicBezTo>
                    <a:cubicBezTo>
                      <a:pt x="3995" y="5309"/>
                      <a:pt x="5982" y="5597"/>
                      <a:pt x="8097" y="5597"/>
                    </a:cubicBezTo>
                    <a:cubicBezTo>
                      <a:pt x="10211" y="5597"/>
                      <a:pt x="12198" y="5309"/>
                      <a:pt x="13690" y="4785"/>
                    </a:cubicBezTo>
                    <a:cubicBezTo>
                      <a:pt x="14408" y="4533"/>
                      <a:pt x="14969" y="4241"/>
                      <a:pt x="15359" y="3917"/>
                    </a:cubicBezTo>
                    <a:cubicBezTo>
                      <a:pt x="15744" y="3597"/>
                      <a:pt x="15940" y="3264"/>
                      <a:pt x="15940" y="2925"/>
                    </a:cubicBezTo>
                    <a:cubicBezTo>
                      <a:pt x="15940" y="2587"/>
                      <a:pt x="15744" y="2253"/>
                      <a:pt x="15359" y="1933"/>
                    </a:cubicBezTo>
                    <a:cubicBezTo>
                      <a:pt x="14969" y="1610"/>
                      <a:pt x="14408" y="1318"/>
                      <a:pt x="13690" y="1066"/>
                    </a:cubicBezTo>
                    <a:cubicBezTo>
                      <a:pt x="12198" y="542"/>
                      <a:pt x="10211" y="253"/>
                      <a:pt x="8097" y="253"/>
                    </a:cubicBezTo>
                    <a:close/>
                    <a:moveTo>
                      <a:pt x="8097" y="5851"/>
                    </a:moveTo>
                    <a:lnTo>
                      <a:pt x="8097" y="5851"/>
                    </a:lnTo>
                    <a:cubicBezTo>
                      <a:pt x="5954" y="5851"/>
                      <a:pt x="3938" y="5557"/>
                      <a:pt x="2419" y="5024"/>
                    </a:cubicBezTo>
                    <a:cubicBezTo>
                      <a:pt x="859" y="4476"/>
                      <a:pt x="0" y="3731"/>
                      <a:pt x="0" y="2925"/>
                    </a:cubicBezTo>
                    <a:cubicBezTo>
                      <a:pt x="0" y="2120"/>
                      <a:pt x="859" y="1375"/>
                      <a:pt x="2419" y="827"/>
                    </a:cubicBezTo>
                    <a:cubicBezTo>
                      <a:pt x="3938" y="294"/>
                      <a:pt x="5954" y="0"/>
                      <a:pt x="8097" y="0"/>
                    </a:cubicBezTo>
                    <a:cubicBezTo>
                      <a:pt x="10239" y="0"/>
                      <a:pt x="12256" y="294"/>
                      <a:pt x="13774" y="827"/>
                    </a:cubicBezTo>
                    <a:cubicBezTo>
                      <a:pt x="15334" y="1375"/>
                      <a:pt x="16193" y="2120"/>
                      <a:pt x="16193" y="2925"/>
                    </a:cubicBezTo>
                    <a:cubicBezTo>
                      <a:pt x="16193" y="3731"/>
                      <a:pt x="15334" y="4476"/>
                      <a:pt x="13774" y="5024"/>
                    </a:cubicBezTo>
                    <a:cubicBezTo>
                      <a:pt x="12256" y="5557"/>
                      <a:pt x="10239" y="5851"/>
                      <a:pt x="8097" y="5851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Freeform 7">
                <a:extLst>
                  <a:ext uri="{FF2B5EF4-FFF2-40B4-BE49-F238E27FC236}">
                    <a16:creationId xmlns:a16="http://schemas.microsoft.com/office/drawing/2014/main" id="{F4AF708A-93A2-E567-466E-DB181BF687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0959 w 12589"/>
                  <a:gd name="T1" fmla="*/ 446 h 12395"/>
                  <a:gd name="T2" fmla="*/ 10959 w 12589"/>
                  <a:gd name="T3" fmla="*/ 446 h 12395"/>
                  <a:gd name="T4" fmla="*/ 10729 w 12589"/>
                  <a:gd name="T5" fmla="*/ 458 h 12395"/>
                  <a:gd name="T6" fmla="*/ 8935 w 12589"/>
                  <a:gd name="T7" fmla="*/ 1024 h 12395"/>
                  <a:gd name="T8" fmla="*/ 4405 w 12589"/>
                  <a:gd name="T9" fmla="*/ 4405 h 12395"/>
                  <a:gd name="T10" fmla="*/ 1025 w 12589"/>
                  <a:gd name="T11" fmla="*/ 8935 h 12395"/>
                  <a:gd name="T12" fmla="*/ 458 w 12589"/>
                  <a:gd name="T13" fmla="*/ 10728 h 12395"/>
                  <a:gd name="T14" fmla="*/ 749 w 12589"/>
                  <a:gd name="T15" fmla="*/ 11840 h 12395"/>
                  <a:gd name="T16" fmla="*/ 1861 w 12589"/>
                  <a:gd name="T17" fmla="*/ 12131 h 12395"/>
                  <a:gd name="T18" fmla="*/ 3654 w 12589"/>
                  <a:gd name="T19" fmla="*/ 11564 h 12395"/>
                  <a:gd name="T20" fmla="*/ 8184 w 12589"/>
                  <a:gd name="T21" fmla="*/ 8184 h 12395"/>
                  <a:gd name="T22" fmla="*/ 11565 w 12589"/>
                  <a:gd name="T23" fmla="*/ 3654 h 12395"/>
                  <a:gd name="T24" fmla="*/ 12131 w 12589"/>
                  <a:gd name="T25" fmla="*/ 1860 h 12395"/>
                  <a:gd name="T26" fmla="*/ 11841 w 12589"/>
                  <a:gd name="T27" fmla="*/ 748 h 12395"/>
                  <a:gd name="T28" fmla="*/ 10959 w 12589"/>
                  <a:gd name="T29" fmla="*/ 446 h 12395"/>
                  <a:gd name="T30" fmla="*/ 1633 w 12589"/>
                  <a:gd name="T31" fmla="*/ 12395 h 12395"/>
                  <a:gd name="T32" fmla="*/ 1633 w 12589"/>
                  <a:gd name="T33" fmla="*/ 12395 h 12395"/>
                  <a:gd name="T34" fmla="*/ 570 w 12589"/>
                  <a:gd name="T35" fmla="*/ 12019 h 12395"/>
                  <a:gd name="T36" fmla="*/ 796 w 12589"/>
                  <a:gd name="T37" fmla="*/ 8825 h 12395"/>
                  <a:gd name="T38" fmla="*/ 4226 w 12589"/>
                  <a:gd name="T39" fmla="*/ 4226 h 12395"/>
                  <a:gd name="T40" fmla="*/ 8825 w 12589"/>
                  <a:gd name="T41" fmla="*/ 796 h 12395"/>
                  <a:gd name="T42" fmla="*/ 12020 w 12589"/>
                  <a:gd name="T43" fmla="*/ 569 h 12395"/>
                  <a:gd name="T44" fmla="*/ 11793 w 12589"/>
                  <a:gd name="T45" fmla="*/ 3764 h 12395"/>
                  <a:gd name="T46" fmla="*/ 8363 w 12589"/>
                  <a:gd name="T47" fmla="*/ 8363 h 12395"/>
                  <a:gd name="T48" fmla="*/ 8274 w 12589"/>
                  <a:gd name="T49" fmla="*/ 8273 h 12395"/>
                  <a:gd name="T50" fmla="*/ 8363 w 12589"/>
                  <a:gd name="T51" fmla="*/ 8363 h 12395"/>
                  <a:gd name="T52" fmla="*/ 3764 w 12589"/>
                  <a:gd name="T53" fmla="*/ 11793 h 12395"/>
                  <a:gd name="T54" fmla="*/ 1633 w 12589"/>
                  <a:gd name="T55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589" h="12395">
                    <a:moveTo>
                      <a:pt x="10959" y="446"/>
                    </a:moveTo>
                    <a:lnTo>
                      <a:pt x="10959" y="446"/>
                    </a:lnTo>
                    <a:cubicBezTo>
                      <a:pt x="10886" y="446"/>
                      <a:pt x="10809" y="450"/>
                      <a:pt x="10729" y="458"/>
                    </a:cubicBezTo>
                    <a:cubicBezTo>
                      <a:pt x="10224" y="504"/>
                      <a:pt x="9621" y="695"/>
                      <a:pt x="8935" y="1024"/>
                    </a:cubicBezTo>
                    <a:cubicBezTo>
                      <a:pt x="7509" y="1709"/>
                      <a:pt x="5901" y="2910"/>
                      <a:pt x="4405" y="4405"/>
                    </a:cubicBezTo>
                    <a:cubicBezTo>
                      <a:pt x="2910" y="5900"/>
                      <a:pt x="1709" y="7509"/>
                      <a:pt x="1025" y="8935"/>
                    </a:cubicBezTo>
                    <a:cubicBezTo>
                      <a:pt x="695" y="9620"/>
                      <a:pt x="505" y="10224"/>
                      <a:pt x="458" y="10728"/>
                    </a:cubicBezTo>
                    <a:cubicBezTo>
                      <a:pt x="412" y="11227"/>
                      <a:pt x="509" y="11601"/>
                      <a:pt x="749" y="11840"/>
                    </a:cubicBezTo>
                    <a:cubicBezTo>
                      <a:pt x="988" y="12080"/>
                      <a:pt x="1362" y="12177"/>
                      <a:pt x="1861" y="12131"/>
                    </a:cubicBezTo>
                    <a:cubicBezTo>
                      <a:pt x="2365" y="12084"/>
                      <a:pt x="2969" y="11894"/>
                      <a:pt x="3654" y="11564"/>
                    </a:cubicBezTo>
                    <a:cubicBezTo>
                      <a:pt x="5080" y="10880"/>
                      <a:pt x="6689" y="9679"/>
                      <a:pt x="8184" y="8184"/>
                    </a:cubicBezTo>
                    <a:cubicBezTo>
                      <a:pt x="9679" y="6688"/>
                      <a:pt x="10880" y="5080"/>
                      <a:pt x="11565" y="3654"/>
                    </a:cubicBezTo>
                    <a:cubicBezTo>
                      <a:pt x="11894" y="2968"/>
                      <a:pt x="12085" y="2365"/>
                      <a:pt x="12131" y="1860"/>
                    </a:cubicBezTo>
                    <a:cubicBezTo>
                      <a:pt x="12178" y="1362"/>
                      <a:pt x="12080" y="988"/>
                      <a:pt x="11841" y="748"/>
                    </a:cubicBezTo>
                    <a:cubicBezTo>
                      <a:pt x="11640" y="548"/>
                      <a:pt x="11344" y="446"/>
                      <a:pt x="10959" y="446"/>
                    </a:cubicBezTo>
                    <a:close/>
                    <a:moveTo>
                      <a:pt x="1633" y="12395"/>
                    </a:moveTo>
                    <a:lnTo>
                      <a:pt x="1633" y="12395"/>
                    </a:lnTo>
                    <a:cubicBezTo>
                      <a:pt x="1181" y="12395"/>
                      <a:pt x="820" y="12270"/>
                      <a:pt x="570" y="12019"/>
                    </a:cubicBezTo>
                    <a:cubicBezTo>
                      <a:pt x="0" y="11450"/>
                      <a:pt x="81" y="10315"/>
                      <a:pt x="796" y="8825"/>
                    </a:cubicBezTo>
                    <a:cubicBezTo>
                      <a:pt x="1493" y="7374"/>
                      <a:pt x="2711" y="5741"/>
                      <a:pt x="4226" y="4226"/>
                    </a:cubicBezTo>
                    <a:cubicBezTo>
                      <a:pt x="5741" y="2711"/>
                      <a:pt x="7375" y="1493"/>
                      <a:pt x="8825" y="796"/>
                    </a:cubicBezTo>
                    <a:cubicBezTo>
                      <a:pt x="10316" y="80"/>
                      <a:pt x="11450" y="0"/>
                      <a:pt x="12020" y="569"/>
                    </a:cubicBezTo>
                    <a:cubicBezTo>
                      <a:pt x="12589" y="1139"/>
                      <a:pt x="12509" y="2273"/>
                      <a:pt x="11793" y="3764"/>
                    </a:cubicBezTo>
                    <a:cubicBezTo>
                      <a:pt x="11096" y="5214"/>
                      <a:pt x="9878" y="6848"/>
                      <a:pt x="8363" y="8363"/>
                    </a:cubicBezTo>
                    <a:lnTo>
                      <a:pt x="8274" y="8273"/>
                    </a:lnTo>
                    <a:lnTo>
                      <a:pt x="8363" y="8363"/>
                    </a:lnTo>
                    <a:cubicBezTo>
                      <a:pt x="6848" y="9878"/>
                      <a:pt x="5215" y="11096"/>
                      <a:pt x="3764" y="11793"/>
                    </a:cubicBezTo>
                    <a:cubicBezTo>
                      <a:pt x="2930" y="12193"/>
                      <a:pt x="2207" y="12395"/>
                      <a:pt x="1633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3" name="Freeform 8">
                <a:extLst>
                  <a:ext uri="{FF2B5EF4-FFF2-40B4-BE49-F238E27FC236}">
                    <a16:creationId xmlns:a16="http://schemas.microsoft.com/office/drawing/2014/main" id="{1A4B4B2A-039A-D1AA-ED1C-451F2637EE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630 w 12589"/>
                  <a:gd name="T1" fmla="*/ 446 h 12395"/>
                  <a:gd name="T2" fmla="*/ 1630 w 12589"/>
                  <a:gd name="T3" fmla="*/ 446 h 12395"/>
                  <a:gd name="T4" fmla="*/ 749 w 12589"/>
                  <a:gd name="T5" fmla="*/ 748 h 12395"/>
                  <a:gd name="T6" fmla="*/ 458 w 12589"/>
                  <a:gd name="T7" fmla="*/ 1860 h 12395"/>
                  <a:gd name="T8" fmla="*/ 1025 w 12589"/>
                  <a:gd name="T9" fmla="*/ 3654 h 12395"/>
                  <a:gd name="T10" fmla="*/ 4405 w 12589"/>
                  <a:gd name="T11" fmla="*/ 8184 h 12395"/>
                  <a:gd name="T12" fmla="*/ 8935 w 12589"/>
                  <a:gd name="T13" fmla="*/ 11564 h 12395"/>
                  <a:gd name="T14" fmla="*/ 10729 w 12589"/>
                  <a:gd name="T15" fmla="*/ 12131 h 12395"/>
                  <a:gd name="T16" fmla="*/ 11841 w 12589"/>
                  <a:gd name="T17" fmla="*/ 11840 h 12395"/>
                  <a:gd name="T18" fmla="*/ 12131 w 12589"/>
                  <a:gd name="T19" fmla="*/ 10728 h 12395"/>
                  <a:gd name="T20" fmla="*/ 11565 w 12589"/>
                  <a:gd name="T21" fmla="*/ 8935 h 12395"/>
                  <a:gd name="T22" fmla="*/ 8184 w 12589"/>
                  <a:gd name="T23" fmla="*/ 4405 h 12395"/>
                  <a:gd name="T24" fmla="*/ 3654 w 12589"/>
                  <a:gd name="T25" fmla="*/ 1024 h 12395"/>
                  <a:gd name="T26" fmla="*/ 1861 w 12589"/>
                  <a:gd name="T27" fmla="*/ 458 h 12395"/>
                  <a:gd name="T28" fmla="*/ 1630 w 12589"/>
                  <a:gd name="T29" fmla="*/ 446 h 12395"/>
                  <a:gd name="T30" fmla="*/ 10957 w 12589"/>
                  <a:gd name="T31" fmla="*/ 12395 h 12395"/>
                  <a:gd name="T32" fmla="*/ 10957 w 12589"/>
                  <a:gd name="T33" fmla="*/ 12395 h 12395"/>
                  <a:gd name="T34" fmla="*/ 8825 w 12589"/>
                  <a:gd name="T35" fmla="*/ 11793 h 12395"/>
                  <a:gd name="T36" fmla="*/ 4226 w 12589"/>
                  <a:gd name="T37" fmla="*/ 8363 h 12395"/>
                  <a:gd name="T38" fmla="*/ 796 w 12589"/>
                  <a:gd name="T39" fmla="*/ 3764 h 12395"/>
                  <a:gd name="T40" fmla="*/ 570 w 12589"/>
                  <a:gd name="T41" fmla="*/ 569 h 12395"/>
                  <a:gd name="T42" fmla="*/ 3764 w 12589"/>
                  <a:gd name="T43" fmla="*/ 796 h 12395"/>
                  <a:gd name="T44" fmla="*/ 8363 w 12589"/>
                  <a:gd name="T45" fmla="*/ 4226 h 12395"/>
                  <a:gd name="T46" fmla="*/ 11793 w 12589"/>
                  <a:gd name="T47" fmla="*/ 8825 h 12395"/>
                  <a:gd name="T48" fmla="*/ 12020 w 12589"/>
                  <a:gd name="T49" fmla="*/ 12019 h 12395"/>
                  <a:gd name="T50" fmla="*/ 10957 w 12589"/>
                  <a:gd name="T51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589" h="12395">
                    <a:moveTo>
                      <a:pt x="1630" y="446"/>
                    </a:moveTo>
                    <a:lnTo>
                      <a:pt x="1630" y="446"/>
                    </a:lnTo>
                    <a:cubicBezTo>
                      <a:pt x="1245" y="446"/>
                      <a:pt x="950" y="548"/>
                      <a:pt x="749" y="748"/>
                    </a:cubicBezTo>
                    <a:cubicBezTo>
                      <a:pt x="509" y="988"/>
                      <a:pt x="412" y="1362"/>
                      <a:pt x="458" y="1860"/>
                    </a:cubicBezTo>
                    <a:cubicBezTo>
                      <a:pt x="505" y="2365"/>
                      <a:pt x="695" y="2968"/>
                      <a:pt x="1025" y="3654"/>
                    </a:cubicBezTo>
                    <a:cubicBezTo>
                      <a:pt x="1709" y="5080"/>
                      <a:pt x="2910" y="6688"/>
                      <a:pt x="4405" y="8184"/>
                    </a:cubicBezTo>
                    <a:cubicBezTo>
                      <a:pt x="5901" y="9679"/>
                      <a:pt x="7509" y="10880"/>
                      <a:pt x="8935" y="11564"/>
                    </a:cubicBezTo>
                    <a:cubicBezTo>
                      <a:pt x="9621" y="11894"/>
                      <a:pt x="10224" y="12084"/>
                      <a:pt x="10729" y="12131"/>
                    </a:cubicBezTo>
                    <a:cubicBezTo>
                      <a:pt x="11227" y="12177"/>
                      <a:pt x="11601" y="12080"/>
                      <a:pt x="11841" y="11840"/>
                    </a:cubicBezTo>
                    <a:cubicBezTo>
                      <a:pt x="12080" y="11601"/>
                      <a:pt x="12178" y="11227"/>
                      <a:pt x="12131" y="10728"/>
                    </a:cubicBezTo>
                    <a:cubicBezTo>
                      <a:pt x="12085" y="10224"/>
                      <a:pt x="11894" y="9620"/>
                      <a:pt x="11565" y="8935"/>
                    </a:cubicBezTo>
                    <a:cubicBezTo>
                      <a:pt x="10880" y="7509"/>
                      <a:pt x="9680" y="5900"/>
                      <a:pt x="8184" y="4405"/>
                    </a:cubicBezTo>
                    <a:cubicBezTo>
                      <a:pt x="6689" y="2910"/>
                      <a:pt x="5080" y="1709"/>
                      <a:pt x="3654" y="1024"/>
                    </a:cubicBezTo>
                    <a:cubicBezTo>
                      <a:pt x="2969" y="695"/>
                      <a:pt x="2365" y="504"/>
                      <a:pt x="1861" y="458"/>
                    </a:cubicBezTo>
                    <a:cubicBezTo>
                      <a:pt x="1781" y="450"/>
                      <a:pt x="1704" y="446"/>
                      <a:pt x="1630" y="446"/>
                    </a:cubicBezTo>
                    <a:close/>
                    <a:moveTo>
                      <a:pt x="10957" y="12395"/>
                    </a:moveTo>
                    <a:lnTo>
                      <a:pt x="10957" y="12395"/>
                    </a:lnTo>
                    <a:cubicBezTo>
                      <a:pt x="10382" y="12395"/>
                      <a:pt x="9660" y="12193"/>
                      <a:pt x="8825" y="11793"/>
                    </a:cubicBezTo>
                    <a:cubicBezTo>
                      <a:pt x="7375" y="11096"/>
                      <a:pt x="5741" y="9878"/>
                      <a:pt x="4226" y="8363"/>
                    </a:cubicBezTo>
                    <a:cubicBezTo>
                      <a:pt x="2711" y="6848"/>
                      <a:pt x="1493" y="5214"/>
                      <a:pt x="796" y="3764"/>
                    </a:cubicBezTo>
                    <a:cubicBezTo>
                      <a:pt x="81" y="2273"/>
                      <a:pt x="0" y="1139"/>
                      <a:pt x="570" y="569"/>
                    </a:cubicBezTo>
                    <a:cubicBezTo>
                      <a:pt x="1139" y="0"/>
                      <a:pt x="2274" y="80"/>
                      <a:pt x="3764" y="796"/>
                    </a:cubicBezTo>
                    <a:cubicBezTo>
                      <a:pt x="5215" y="1493"/>
                      <a:pt x="6848" y="2711"/>
                      <a:pt x="8363" y="4226"/>
                    </a:cubicBezTo>
                    <a:cubicBezTo>
                      <a:pt x="9878" y="5741"/>
                      <a:pt x="11096" y="7374"/>
                      <a:pt x="11793" y="8825"/>
                    </a:cubicBezTo>
                    <a:cubicBezTo>
                      <a:pt x="12509" y="10315"/>
                      <a:pt x="12589" y="11450"/>
                      <a:pt x="12020" y="12019"/>
                    </a:cubicBezTo>
                    <a:cubicBezTo>
                      <a:pt x="11769" y="12270"/>
                      <a:pt x="11408" y="12395"/>
                      <a:pt x="10957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8B2D6C60-C742-8C83-CC6E-2A901F5AB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6511" y="525240"/>
              <a:ext cx="941387" cy="495300"/>
            </a:xfrm>
            <a:custGeom>
              <a:avLst/>
              <a:gdLst>
                <a:gd name="T0" fmla="*/ 1416 w 1723"/>
                <a:gd name="T1" fmla="*/ 1416 h 1723"/>
                <a:gd name="T2" fmla="*/ 1416 w 1723"/>
                <a:gd name="T3" fmla="*/ 1416 h 1723"/>
                <a:gd name="T4" fmla="*/ 307 w 1723"/>
                <a:gd name="T5" fmla="*/ 1416 h 1723"/>
                <a:gd name="T6" fmla="*/ 307 w 1723"/>
                <a:gd name="T7" fmla="*/ 307 h 1723"/>
                <a:gd name="T8" fmla="*/ 1416 w 1723"/>
                <a:gd name="T9" fmla="*/ 307 h 1723"/>
                <a:gd name="T10" fmla="*/ 1416 w 1723"/>
                <a:gd name="T11" fmla="*/ 141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3" h="1723">
                  <a:moveTo>
                    <a:pt x="1416" y="1416"/>
                  </a:moveTo>
                  <a:lnTo>
                    <a:pt x="1416" y="1416"/>
                  </a:lnTo>
                  <a:cubicBezTo>
                    <a:pt x="1110" y="1723"/>
                    <a:pt x="613" y="1723"/>
                    <a:pt x="307" y="1416"/>
                  </a:cubicBezTo>
                  <a:cubicBezTo>
                    <a:pt x="0" y="1110"/>
                    <a:pt x="0" y="613"/>
                    <a:pt x="307" y="307"/>
                  </a:cubicBezTo>
                  <a:cubicBezTo>
                    <a:pt x="613" y="0"/>
                    <a:pt x="1110" y="0"/>
                    <a:pt x="1416" y="307"/>
                  </a:cubicBezTo>
                  <a:cubicBezTo>
                    <a:pt x="1723" y="613"/>
                    <a:pt x="1723" y="1110"/>
                    <a:pt x="1416" y="1416"/>
                  </a:cubicBezTo>
                  <a:close/>
                </a:path>
              </a:pathLst>
            </a:custGeom>
            <a:solidFill>
              <a:srgbClr val="C9182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610E1444-5375-057E-BE2C-C9E7AF877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1553" y="1224113"/>
              <a:ext cx="941387" cy="495300"/>
            </a:xfrm>
            <a:custGeom>
              <a:avLst/>
              <a:gdLst>
                <a:gd name="T0" fmla="*/ 1416 w 1723"/>
                <a:gd name="T1" fmla="*/ 1416 h 1723"/>
                <a:gd name="T2" fmla="*/ 1416 w 1723"/>
                <a:gd name="T3" fmla="*/ 1416 h 1723"/>
                <a:gd name="T4" fmla="*/ 307 w 1723"/>
                <a:gd name="T5" fmla="*/ 1416 h 1723"/>
                <a:gd name="T6" fmla="*/ 307 w 1723"/>
                <a:gd name="T7" fmla="*/ 307 h 1723"/>
                <a:gd name="T8" fmla="*/ 1416 w 1723"/>
                <a:gd name="T9" fmla="*/ 307 h 1723"/>
                <a:gd name="T10" fmla="*/ 1416 w 1723"/>
                <a:gd name="T11" fmla="*/ 141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3" h="1723">
                  <a:moveTo>
                    <a:pt x="1416" y="1416"/>
                  </a:moveTo>
                  <a:lnTo>
                    <a:pt x="1416" y="1416"/>
                  </a:lnTo>
                  <a:cubicBezTo>
                    <a:pt x="1110" y="1723"/>
                    <a:pt x="613" y="1723"/>
                    <a:pt x="307" y="1416"/>
                  </a:cubicBezTo>
                  <a:cubicBezTo>
                    <a:pt x="0" y="1110"/>
                    <a:pt x="0" y="613"/>
                    <a:pt x="307" y="307"/>
                  </a:cubicBezTo>
                  <a:cubicBezTo>
                    <a:pt x="613" y="0"/>
                    <a:pt x="1110" y="0"/>
                    <a:pt x="1416" y="307"/>
                  </a:cubicBezTo>
                  <a:cubicBezTo>
                    <a:pt x="1723" y="613"/>
                    <a:pt x="1723" y="1110"/>
                    <a:pt x="1416" y="1416"/>
                  </a:cubicBezTo>
                  <a:close/>
                </a:path>
              </a:pathLst>
            </a:custGeom>
            <a:solidFill>
              <a:srgbClr val="C9182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6834C1D-6E79-3AB4-9D2D-636DF99A8474}"/>
                </a:ext>
              </a:extLst>
            </p:cNvPr>
            <p:cNvGrpSpPr/>
            <p:nvPr/>
          </p:nvGrpSpPr>
          <p:grpSpPr>
            <a:xfrm>
              <a:off x="8423126" y="3343480"/>
              <a:ext cx="941387" cy="495300"/>
              <a:chOff x="10492560" y="533269"/>
              <a:chExt cx="941387" cy="495300"/>
            </a:xfrm>
          </p:grpSpPr>
          <p:sp>
            <p:nvSpPr>
              <p:cNvPr id="73" name="Freeform 13">
                <a:extLst>
                  <a:ext uri="{FF2B5EF4-FFF2-40B4-BE49-F238E27FC236}">
                    <a16:creationId xmlns:a16="http://schemas.microsoft.com/office/drawing/2014/main" id="{A661CDDB-7736-67C0-06D7-91053D7EF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66B41CF-BDC0-5BE1-DEED-E57A44CB4F54}"/>
                  </a:ext>
                </a:extLst>
              </p:cNvPr>
              <p:cNvSpPr txBox="1"/>
              <p:nvPr/>
            </p:nvSpPr>
            <p:spPr>
              <a:xfrm>
                <a:off x="10887779" y="633084"/>
                <a:ext cx="159510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sz="1600" dirty="0">
                  <a:solidFill>
                    <a:srgbClr val="CDAD60"/>
                  </a:solidFill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F0FB1BE-8AEA-8E21-08BD-B1E53052DFA3}"/>
                </a:ext>
              </a:extLst>
            </p:cNvPr>
            <p:cNvGrpSpPr/>
            <p:nvPr/>
          </p:nvGrpSpPr>
          <p:grpSpPr>
            <a:xfrm>
              <a:off x="7681420" y="5217623"/>
              <a:ext cx="941387" cy="495300"/>
              <a:chOff x="10492560" y="533269"/>
              <a:chExt cx="941387" cy="495300"/>
            </a:xfrm>
          </p:grpSpPr>
          <p:sp>
            <p:nvSpPr>
              <p:cNvPr id="71" name="Freeform 13">
                <a:extLst>
                  <a:ext uri="{FF2B5EF4-FFF2-40B4-BE49-F238E27FC236}">
                    <a16:creationId xmlns:a16="http://schemas.microsoft.com/office/drawing/2014/main" id="{0B5C8708-E3AF-D802-72C5-60FB4436E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F37C2F4-3456-2D6D-EA69-51B3AE8E48DB}"/>
                  </a:ext>
                </a:extLst>
              </p:cNvPr>
              <p:cNvSpPr txBox="1"/>
              <p:nvPr/>
            </p:nvSpPr>
            <p:spPr>
              <a:xfrm>
                <a:off x="10893755" y="592444"/>
                <a:ext cx="159509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dirty="0">
                  <a:solidFill>
                    <a:srgbClr val="CDAD60"/>
                  </a:solidFill>
                </a:endParaRPr>
              </a:p>
            </p:txBody>
          </p:sp>
        </p:grp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EF52FD2F-322B-9590-FEE8-57CCBDC07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644" y="1243755"/>
              <a:ext cx="941387" cy="495300"/>
            </a:xfrm>
            <a:custGeom>
              <a:avLst/>
              <a:gdLst>
                <a:gd name="T0" fmla="*/ 1416 w 1723"/>
                <a:gd name="T1" fmla="*/ 1416 h 1723"/>
                <a:gd name="T2" fmla="*/ 1416 w 1723"/>
                <a:gd name="T3" fmla="*/ 1416 h 1723"/>
                <a:gd name="T4" fmla="*/ 307 w 1723"/>
                <a:gd name="T5" fmla="*/ 1416 h 1723"/>
                <a:gd name="T6" fmla="*/ 307 w 1723"/>
                <a:gd name="T7" fmla="*/ 307 h 1723"/>
                <a:gd name="T8" fmla="*/ 1416 w 1723"/>
                <a:gd name="T9" fmla="*/ 307 h 1723"/>
                <a:gd name="T10" fmla="*/ 1416 w 1723"/>
                <a:gd name="T11" fmla="*/ 141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3" h="1723">
                  <a:moveTo>
                    <a:pt x="1416" y="1416"/>
                  </a:moveTo>
                  <a:lnTo>
                    <a:pt x="1416" y="1416"/>
                  </a:lnTo>
                  <a:cubicBezTo>
                    <a:pt x="1110" y="1723"/>
                    <a:pt x="613" y="1723"/>
                    <a:pt x="307" y="1416"/>
                  </a:cubicBezTo>
                  <a:cubicBezTo>
                    <a:pt x="0" y="1110"/>
                    <a:pt x="0" y="613"/>
                    <a:pt x="307" y="307"/>
                  </a:cubicBezTo>
                  <a:cubicBezTo>
                    <a:pt x="613" y="0"/>
                    <a:pt x="1110" y="0"/>
                    <a:pt x="1416" y="307"/>
                  </a:cubicBezTo>
                  <a:cubicBezTo>
                    <a:pt x="1723" y="613"/>
                    <a:pt x="1723" y="1110"/>
                    <a:pt x="1416" y="1416"/>
                  </a:cubicBezTo>
                  <a:close/>
                </a:path>
              </a:pathLst>
            </a:custGeom>
            <a:solidFill>
              <a:srgbClr val="C9182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CB8E77D-8229-0E18-B095-3F98983D3942}"/>
                </a:ext>
              </a:extLst>
            </p:cNvPr>
            <p:cNvGrpSpPr/>
            <p:nvPr/>
          </p:nvGrpSpPr>
          <p:grpSpPr>
            <a:xfrm>
              <a:off x="2784877" y="3293269"/>
              <a:ext cx="941387" cy="495300"/>
              <a:chOff x="10492560" y="533269"/>
              <a:chExt cx="941387" cy="495300"/>
            </a:xfrm>
          </p:grpSpPr>
          <p:sp>
            <p:nvSpPr>
              <p:cNvPr id="67" name="Freeform 13">
                <a:extLst>
                  <a:ext uri="{FF2B5EF4-FFF2-40B4-BE49-F238E27FC236}">
                    <a16:creationId xmlns:a16="http://schemas.microsoft.com/office/drawing/2014/main" id="{AEAE1333-39C7-2527-09F2-17DC6C83E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E91B849F-09C6-8478-E053-6B2EB4980165}"/>
                  </a:ext>
                </a:extLst>
              </p:cNvPr>
              <p:cNvSpPr txBox="1"/>
              <p:nvPr/>
            </p:nvSpPr>
            <p:spPr>
              <a:xfrm>
                <a:off x="10882929" y="594590"/>
                <a:ext cx="159509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sz="1400" dirty="0">
                  <a:solidFill>
                    <a:srgbClr val="CDAD60"/>
                  </a:solidFill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B5A961C-26E7-AB80-7B3A-56893F7D1EFE}"/>
                </a:ext>
              </a:extLst>
            </p:cNvPr>
            <p:cNvGrpSpPr/>
            <p:nvPr/>
          </p:nvGrpSpPr>
          <p:grpSpPr>
            <a:xfrm>
              <a:off x="3634080" y="5268706"/>
              <a:ext cx="941387" cy="495300"/>
              <a:chOff x="10492560" y="533269"/>
              <a:chExt cx="941387" cy="495300"/>
            </a:xfrm>
          </p:grpSpPr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4BB9102E-336A-EC03-F873-52AB6B357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760B82E-BB63-3DD1-63B7-C0C70C428CD3}"/>
                  </a:ext>
                </a:extLst>
              </p:cNvPr>
              <p:cNvSpPr txBox="1"/>
              <p:nvPr/>
            </p:nvSpPr>
            <p:spPr>
              <a:xfrm>
                <a:off x="10875051" y="622924"/>
                <a:ext cx="159510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sz="1600" dirty="0">
                  <a:solidFill>
                    <a:srgbClr val="CDAD60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AD19EF2-6658-7CA4-4A98-CD8374816A4D}"/>
                </a:ext>
              </a:extLst>
            </p:cNvPr>
            <p:cNvGrpSpPr/>
            <p:nvPr/>
          </p:nvGrpSpPr>
          <p:grpSpPr>
            <a:xfrm>
              <a:off x="5621709" y="6151679"/>
              <a:ext cx="941387" cy="495300"/>
              <a:chOff x="10492560" y="533269"/>
              <a:chExt cx="941387" cy="495300"/>
            </a:xfrm>
          </p:grpSpPr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AC04BC0F-005D-C3AD-8DA3-2A17FE1D5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E0E1F6-BA71-30C1-F5E8-10791B80E9C8}"/>
                  </a:ext>
                </a:extLst>
              </p:cNvPr>
              <p:cNvSpPr txBox="1"/>
              <p:nvPr/>
            </p:nvSpPr>
            <p:spPr>
              <a:xfrm>
                <a:off x="10887961" y="617652"/>
                <a:ext cx="159509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GB" sz="1600" dirty="0">
                  <a:solidFill>
                    <a:srgbClr val="CDAD60"/>
                  </a:solidFill>
                </a:endParaRPr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2786A451-1B3A-B3AB-8CEA-9A5E324E4389}"/>
              </a:ext>
            </a:extLst>
          </p:cNvPr>
          <p:cNvSpPr/>
          <p:nvPr/>
        </p:nvSpPr>
        <p:spPr>
          <a:xfrm>
            <a:off x="3531420" y="951616"/>
            <a:ext cx="5129159" cy="5129159"/>
          </a:xfrm>
          <a:prstGeom prst="ellipse">
            <a:avLst/>
          </a:prstGeom>
          <a:solidFill>
            <a:srgbClr val="017934"/>
          </a:solidFill>
          <a:ln w="28575">
            <a:solidFill>
              <a:srgbClr val="C10C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00873B-35F4-41B3-C797-74A7FA941589}"/>
              </a:ext>
            </a:extLst>
          </p:cNvPr>
          <p:cNvSpPr/>
          <p:nvPr/>
        </p:nvSpPr>
        <p:spPr>
          <a:xfrm>
            <a:off x="4059895" y="1480091"/>
            <a:ext cx="4072208" cy="4072208"/>
          </a:xfrm>
          <a:prstGeom prst="ellipse">
            <a:avLst/>
          </a:prstGeom>
          <a:solidFill>
            <a:srgbClr val="C10C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F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755189" y="2175384"/>
            <a:ext cx="2681620" cy="2681620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88" y="2088270"/>
            <a:ext cx="3018530" cy="287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E1F76C-9BFB-06F5-7ED1-D909755D0A6A}"/>
              </a:ext>
            </a:extLst>
          </p:cNvPr>
          <p:cNvSpPr txBox="1"/>
          <p:nvPr/>
        </p:nvSpPr>
        <p:spPr>
          <a:xfrm>
            <a:off x="391886" y="407676"/>
            <a:ext cx="50583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WITTS Framework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Choplin Book" pitchFamily="2" charset="77"/>
              </a:rPr>
              <a:t>What It Takes To Succeed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15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E93861A1-B698-3BDD-8635-209001EECC9C}"/>
              </a:ext>
            </a:extLst>
          </p:cNvPr>
          <p:cNvGrpSpPr/>
          <p:nvPr/>
        </p:nvGrpSpPr>
        <p:grpSpPr>
          <a:xfrm>
            <a:off x="2275840" y="284480"/>
            <a:ext cx="7620000" cy="6725920"/>
            <a:chOff x="2784877" y="525240"/>
            <a:chExt cx="6579636" cy="6370791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93EE72E-B4EC-D29C-2ABD-E4ED7C367D95}"/>
                </a:ext>
              </a:extLst>
            </p:cNvPr>
            <p:cNvGrpSpPr/>
            <p:nvPr/>
          </p:nvGrpSpPr>
          <p:grpSpPr>
            <a:xfrm>
              <a:off x="2915570" y="579369"/>
              <a:ext cx="6318250" cy="6316662"/>
              <a:chOff x="2915570" y="579369"/>
              <a:chExt cx="6318250" cy="6316662"/>
            </a:xfrm>
          </p:grpSpPr>
          <p:sp>
            <p:nvSpPr>
              <p:cNvPr id="124" name="AutoShape 3">
                <a:extLst>
                  <a:ext uri="{FF2B5EF4-FFF2-40B4-BE49-F238E27FC236}">
                    <a16:creationId xmlns:a16="http://schemas.microsoft.com/office/drawing/2014/main" id="{E8F1EFA8-090F-45A7-FCA4-C82125DFC94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15570" y="579369"/>
                <a:ext cx="6318250" cy="6316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Freeform 5">
                <a:extLst>
                  <a:ext uri="{FF2B5EF4-FFF2-40B4-BE49-F238E27FC236}">
                    <a16:creationId xmlns:a16="http://schemas.microsoft.com/office/drawing/2014/main" id="{8680B240-05A8-9CF2-453B-4E952FC606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3013" y="681038"/>
                <a:ext cx="2092325" cy="5789612"/>
              </a:xfrm>
              <a:custGeom>
                <a:avLst/>
                <a:gdLst>
                  <a:gd name="T0" fmla="*/ 2926 w 5851"/>
                  <a:gd name="T1" fmla="*/ 253 h 16193"/>
                  <a:gd name="T2" fmla="*/ 2926 w 5851"/>
                  <a:gd name="T3" fmla="*/ 253 h 16193"/>
                  <a:gd name="T4" fmla="*/ 1934 w 5851"/>
                  <a:gd name="T5" fmla="*/ 834 h 16193"/>
                  <a:gd name="T6" fmla="*/ 1066 w 5851"/>
                  <a:gd name="T7" fmla="*/ 2503 h 16193"/>
                  <a:gd name="T8" fmla="*/ 254 w 5851"/>
                  <a:gd name="T9" fmla="*/ 8096 h 16193"/>
                  <a:gd name="T10" fmla="*/ 1066 w 5851"/>
                  <a:gd name="T11" fmla="*/ 13690 h 16193"/>
                  <a:gd name="T12" fmla="*/ 1934 w 5851"/>
                  <a:gd name="T13" fmla="*/ 15359 h 16193"/>
                  <a:gd name="T14" fmla="*/ 2926 w 5851"/>
                  <a:gd name="T15" fmla="*/ 15939 h 16193"/>
                  <a:gd name="T16" fmla="*/ 3918 w 5851"/>
                  <a:gd name="T17" fmla="*/ 15359 h 16193"/>
                  <a:gd name="T18" fmla="*/ 4785 w 5851"/>
                  <a:gd name="T19" fmla="*/ 13690 h 16193"/>
                  <a:gd name="T20" fmla="*/ 5598 w 5851"/>
                  <a:gd name="T21" fmla="*/ 8096 h 16193"/>
                  <a:gd name="T22" fmla="*/ 4785 w 5851"/>
                  <a:gd name="T23" fmla="*/ 2503 h 16193"/>
                  <a:gd name="T24" fmla="*/ 3918 w 5851"/>
                  <a:gd name="T25" fmla="*/ 834 h 16193"/>
                  <a:gd name="T26" fmla="*/ 2926 w 5851"/>
                  <a:gd name="T27" fmla="*/ 253 h 16193"/>
                  <a:gd name="T28" fmla="*/ 2926 w 5851"/>
                  <a:gd name="T29" fmla="*/ 16193 h 16193"/>
                  <a:gd name="T30" fmla="*/ 2926 w 5851"/>
                  <a:gd name="T31" fmla="*/ 16193 h 16193"/>
                  <a:gd name="T32" fmla="*/ 827 w 5851"/>
                  <a:gd name="T33" fmla="*/ 13774 h 16193"/>
                  <a:gd name="T34" fmla="*/ 0 w 5851"/>
                  <a:gd name="T35" fmla="*/ 8096 h 16193"/>
                  <a:gd name="T36" fmla="*/ 827 w 5851"/>
                  <a:gd name="T37" fmla="*/ 2419 h 16193"/>
                  <a:gd name="T38" fmla="*/ 2926 w 5851"/>
                  <a:gd name="T39" fmla="*/ 0 h 16193"/>
                  <a:gd name="T40" fmla="*/ 5024 w 5851"/>
                  <a:gd name="T41" fmla="*/ 2419 h 16193"/>
                  <a:gd name="T42" fmla="*/ 5851 w 5851"/>
                  <a:gd name="T43" fmla="*/ 8096 h 16193"/>
                  <a:gd name="T44" fmla="*/ 5024 w 5851"/>
                  <a:gd name="T45" fmla="*/ 13774 h 16193"/>
                  <a:gd name="T46" fmla="*/ 2926 w 5851"/>
                  <a:gd name="T47" fmla="*/ 16193 h 16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51" h="16193">
                    <a:moveTo>
                      <a:pt x="2926" y="253"/>
                    </a:moveTo>
                    <a:lnTo>
                      <a:pt x="2926" y="253"/>
                    </a:lnTo>
                    <a:cubicBezTo>
                      <a:pt x="2587" y="253"/>
                      <a:pt x="2254" y="449"/>
                      <a:pt x="1934" y="834"/>
                    </a:cubicBezTo>
                    <a:cubicBezTo>
                      <a:pt x="1610" y="1224"/>
                      <a:pt x="1318" y="1785"/>
                      <a:pt x="1066" y="2503"/>
                    </a:cubicBezTo>
                    <a:cubicBezTo>
                      <a:pt x="542" y="3995"/>
                      <a:pt x="254" y="5982"/>
                      <a:pt x="254" y="8096"/>
                    </a:cubicBezTo>
                    <a:cubicBezTo>
                      <a:pt x="254" y="10211"/>
                      <a:pt x="542" y="12198"/>
                      <a:pt x="1066" y="13690"/>
                    </a:cubicBezTo>
                    <a:cubicBezTo>
                      <a:pt x="1318" y="14408"/>
                      <a:pt x="1610" y="14969"/>
                      <a:pt x="1934" y="15359"/>
                    </a:cubicBezTo>
                    <a:cubicBezTo>
                      <a:pt x="2254" y="15744"/>
                      <a:pt x="2587" y="15939"/>
                      <a:pt x="2926" y="15939"/>
                    </a:cubicBezTo>
                    <a:cubicBezTo>
                      <a:pt x="3264" y="15939"/>
                      <a:pt x="3598" y="15744"/>
                      <a:pt x="3918" y="15359"/>
                    </a:cubicBezTo>
                    <a:cubicBezTo>
                      <a:pt x="4241" y="14969"/>
                      <a:pt x="4533" y="14408"/>
                      <a:pt x="4785" y="13690"/>
                    </a:cubicBezTo>
                    <a:cubicBezTo>
                      <a:pt x="5309" y="12198"/>
                      <a:pt x="5598" y="10211"/>
                      <a:pt x="5598" y="8096"/>
                    </a:cubicBezTo>
                    <a:cubicBezTo>
                      <a:pt x="5598" y="5982"/>
                      <a:pt x="5309" y="3995"/>
                      <a:pt x="4785" y="2503"/>
                    </a:cubicBezTo>
                    <a:cubicBezTo>
                      <a:pt x="4533" y="1785"/>
                      <a:pt x="4241" y="1224"/>
                      <a:pt x="3918" y="834"/>
                    </a:cubicBezTo>
                    <a:cubicBezTo>
                      <a:pt x="3598" y="449"/>
                      <a:pt x="3264" y="253"/>
                      <a:pt x="2926" y="253"/>
                    </a:cubicBezTo>
                    <a:close/>
                    <a:moveTo>
                      <a:pt x="2926" y="16193"/>
                    </a:moveTo>
                    <a:lnTo>
                      <a:pt x="2926" y="16193"/>
                    </a:lnTo>
                    <a:cubicBezTo>
                      <a:pt x="2120" y="16193"/>
                      <a:pt x="1375" y="15334"/>
                      <a:pt x="827" y="13774"/>
                    </a:cubicBezTo>
                    <a:cubicBezTo>
                      <a:pt x="294" y="12255"/>
                      <a:pt x="0" y="10239"/>
                      <a:pt x="0" y="8096"/>
                    </a:cubicBezTo>
                    <a:cubicBezTo>
                      <a:pt x="0" y="5954"/>
                      <a:pt x="294" y="3937"/>
                      <a:pt x="827" y="2419"/>
                    </a:cubicBezTo>
                    <a:cubicBezTo>
                      <a:pt x="1375" y="859"/>
                      <a:pt x="2120" y="0"/>
                      <a:pt x="2926" y="0"/>
                    </a:cubicBezTo>
                    <a:cubicBezTo>
                      <a:pt x="3731" y="0"/>
                      <a:pt x="4476" y="859"/>
                      <a:pt x="5024" y="2419"/>
                    </a:cubicBezTo>
                    <a:cubicBezTo>
                      <a:pt x="5557" y="3937"/>
                      <a:pt x="5851" y="5954"/>
                      <a:pt x="5851" y="8096"/>
                    </a:cubicBezTo>
                    <a:cubicBezTo>
                      <a:pt x="5851" y="10239"/>
                      <a:pt x="5557" y="12255"/>
                      <a:pt x="5024" y="13774"/>
                    </a:cubicBezTo>
                    <a:cubicBezTo>
                      <a:pt x="4476" y="15334"/>
                      <a:pt x="3731" y="16193"/>
                      <a:pt x="2926" y="16193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Freeform 6">
                <a:extLst>
                  <a:ext uri="{FF2B5EF4-FFF2-40B4-BE49-F238E27FC236}">
                    <a16:creationId xmlns:a16="http://schemas.microsoft.com/office/drawing/2014/main" id="{ABCA2B3E-24C5-28D0-D2A4-FFF3A68B13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3575" y="2530475"/>
                <a:ext cx="5791200" cy="2090737"/>
              </a:xfrm>
              <a:custGeom>
                <a:avLst/>
                <a:gdLst>
                  <a:gd name="T0" fmla="*/ 8097 w 16193"/>
                  <a:gd name="T1" fmla="*/ 253 h 5851"/>
                  <a:gd name="T2" fmla="*/ 8097 w 16193"/>
                  <a:gd name="T3" fmla="*/ 253 h 5851"/>
                  <a:gd name="T4" fmla="*/ 2503 w 16193"/>
                  <a:gd name="T5" fmla="*/ 1066 h 5851"/>
                  <a:gd name="T6" fmla="*/ 834 w 16193"/>
                  <a:gd name="T7" fmla="*/ 1933 h 5851"/>
                  <a:gd name="T8" fmla="*/ 254 w 16193"/>
                  <a:gd name="T9" fmla="*/ 2925 h 5851"/>
                  <a:gd name="T10" fmla="*/ 834 w 16193"/>
                  <a:gd name="T11" fmla="*/ 3917 h 5851"/>
                  <a:gd name="T12" fmla="*/ 2503 w 16193"/>
                  <a:gd name="T13" fmla="*/ 4785 h 5851"/>
                  <a:gd name="T14" fmla="*/ 8097 w 16193"/>
                  <a:gd name="T15" fmla="*/ 5597 h 5851"/>
                  <a:gd name="T16" fmla="*/ 13690 w 16193"/>
                  <a:gd name="T17" fmla="*/ 4785 h 5851"/>
                  <a:gd name="T18" fmla="*/ 15359 w 16193"/>
                  <a:gd name="T19" fmla="*/ 3917 h 5851"/>
                  <a:gd name="T20" fmla="*/ 15940 w 16193"/>
                  <a:gd name="T21" fmla="*/ 2925 h 5851"/>
                  <a:gd name="T22" fmla="*/ 15359 w 16193"/>
                  <a:gd name="T23" fmla="*/ 1933 h 5851"/>
                  <a:gd name="T24" fmla="*/ 13690 w 16193"/>
                  <a:gd name="T25" fmla="*/ 1066 h 5851"/>
                  <a:gd name="T26" fmla="*/ 8097 w 16193"/>
                  <a:gd name="T27" fmla="*/ 253 h 5851"/>
                  <a:gd name="T28" fmla="*/ 8097 w 16193"/>
                  <a:gd name="T29" fmla="*/ 5851 h 5851"/>
                  <a:gd name="T30" fmla="*/ 8097 w 16193"/>
                  <a:gd name="T31" fmla="*/ 5851 h 5851"/>
                  <a:gd name="T32" fmla="*/ 2419 w 16193"/>
                  <a:gd name="T33" fmla="*/ 5024 h 5851"/>
                  <a:gd name="T34" fmla="*/ 0 w 16193"/>
                  <a:gd name="T35" fmla="*/ 2925 h 5851"/>
                  <a:gd name="T36" fmla="*/ 2419 w 16193"/>
                  <a:gd name="T37" fmla="*/ 827 h 5851"/>
                  <a:gd name="T38" fmla="*/ 8097 w 16193"/>
                  <a:gd name="T39" fmla="*/ 0 h 5851"/>
                  <a:gd name="T40" fmla="*/ 13774 w 16193"/>
                  <a:gd name="T41" fmla="*/ 827 h 5851"/>
                  <a:gd name="T42" fmla="*/ 16193 w 16193"/>
                  <a:gd name="T43" fmla="*/ 2925 h 5851"/>
                  <a:gd name="T44" fmla="*/ 13774 w 16193"/>
                  <a:gd name="T45" fmla="*/ 5024 h 5851"/>
                  <a:gd name="T46" fmla="*/ 8097 w 16193"/>
                  <a:gd name="T47" fmla="*/ 5851 h 5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193" h="5851">
                    <a:moveTo>
                      <a:pt x="8097" y="253"/>
                    </a:moveTo>
                    <a:lnTo>
                      <a:pt x="8097" y="253"/>
                    </a:lnTo>
                    <a:cubicBezTo>
                      <a:pt x="5982" y="253"/>
                      <a:pt x="3995" y="542"/>
                      <a:pt x="2503" y="1066"/>
                    </a:cubicBezTo>
                    <a:cubicBezTo>
                      <a:pt x="1785" y="1318"/>
                      <a:pt x="1224" y="1610"/>
                      <a:pt x="834" y="1933"/>
                    </a:cubicBezTo>
                    <a:cubicBezTo>
                      <a:pt x="449" y="2253"/>
                      <a:pt x="254" y="2587"/>
                      <a:pt x="254" y="2925"/>
                    </a:cubicBezTo>
                    <a:cubicBezTo>
                      <a:pt x="254" y="3264"/>
                      <a:pt x="449" y="3597"/>
                      <a:pt x="834" y="3917"/>
                    </a:cubicBezTo>
                    <a:cubicBezTo>
                      <a:pt x="1224" y="4241"/>
                      <a:pt x="1785" y="4533"/>
                      <a:pt x="2503" y="4785"/>
                    </a:cubicBezTo>
                    <a:cubicBezTo>
                      <a:pt x="3995" y="5309"/>
                      <a:pt x="5982" y="5597"/>
                      <a:pt x="8097" y="5597"/>
                    </a:cubicBezTo>
                    <a:cubicBezTo>
                      <a:pt x="10211" y="5597"/>
                      <a:pt x="12198" y="5309"/>
                      <a:pt x="13690" y="4785"/>
                    </a:cubicBezTo>
                    <a:cubicBezTo>
                      <a:pt x="14408" y="4533"/>
                      <a:pt x="14969" y="4241"/>
                      <a:pt x="15359" y="3917"/>
                    </a:cubicBezTo>
                    <a:cubicBezTo>
                      <a:pt x="15744" y="3597"/>
                      <a:pt x="15940" y="3264"/>
                      <a:pt x="15940" y="2925"/>
                    </a:cubicBezTo>
                    <a:cubicBezTo>
                      <a:pt x="15940" y="2587"/>
                      <a:pt x="15744" y="2253"/>
                      <a:pt x="15359" y="1933"/>
                    </a:cubicBezTo>
                    <a:cubicBezTo>
                      <a:pt x="14969" y="1610"/>
                      <a:pt x="14408" y="1318"/>
                      <a:pt x="13690" y="1066"/>
                    </a:cubicBezTo>
                    <a:cubicBezTo>
                      <a:pt x="12198" y="542"/>
                      <a:pt x="10211" y="253"/>
                      <a:pt x="8097" y="253"/>
                    </a:cubicBezTo>
                    <a:close/>
                    <a:moveTo>
                      <a:pt x="8097" y="5851"/>
                    </a:moveTo>
                    <a:lnTo>
                      <a:pt x="8097" y="5851"/>
                    </a:lnTo>
                    <a:cubicBezTo>
                      <a:pt x="5954" y="5851"/>
                      <a:pt x="3938" y="5557"/>
                      <a:pt x="2419" y="5024"/>
                    </a:cubicBezTo>
                    <a:cubicBezTo>
                      <a:pt x="859" y="4476"/>
                      <a:pt x="0" y="3731"/>
                      <a:pt x="0" y="2925"/>
                    </a:cubicBezTo>
                    <a:cubicBezTo>
                      <a:pt x="0" y="2120"/>
                      <a:pt x="859" y="1375"/>
                      <a:pt x="2419" y="827"/>
                    </a:cubicBezTo>
                    <a:cubicBezTo>
                      <a:pt x="3938" y="294"/>
                      <a:pt x="5954" y="0"/>
                      <a:pt x="8097" y="0"/>
                    </a:cubicBezTo>
                    <a:cubicBezTo>
                      <a:pt x="10239" y="0"/>
                      <a:pt x="12256" y="294"/>
                      <a:pt x="13774" y="827"/>
                    </a:cubicBezTo>
                    <a:cubicBezTo>
                      <a:pt x="15334" y="1375"/>
                      <a:pt x="16193" y="2120"/>
                      <a:pt x="16193" y="2925"/>
                    </a:cubicBezTo>
                    <a:cubicBezTo>
                      <a:pt x="16193" y="3731"/>
                      <a:pt x="15334" y="4476"/>
                      <a:pt x="13774" y="5024"/>
                    </a:cubicBezTo>
                    <a:cubicBezTo>
                      <a:pt x="12256" y="5557"/>
                      <a:pt x="10239" y="5851"/>
                      <a:pt x="8097" y="5851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Freeform 7">
                <a:extLst>
                  <a:ext uri="{FF2B5EF4-FFF2-40B4-BE49-F238E27FC236}">
                    <a16:creationId xmlns:a16="http://schemas.microsoft.com/office/drawing/2014/main" id="{DE39FFEB-5D1B-CAA7-B454-E227D4E717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0959 w 12589"/>
                  <a:gd name="T1" fmla="*/ 446 h 12395"/>
                  <a:gd name="T2" fmla="*/ 10959 w 12589"/>
                  <a:gd name="T3" fmla="*/ 446 h 12395"/>
                  <a:gd name="T4" fmla="*/ 10729 w 12589"/>
                  <a:gd name="T5" fmla="*/ 458 h 12395"/>
                  <a:gd name="T6" fmla="*/ 8935 w 12589"/>
                  <a:gd name="T7" fmla="*/ 1024 h 12395"/>
                  <a:gd name="T8" fmla="*/ 4405 w 12589"/>
                  <a:gd name="T9" fmla="*/ 4405 h 12395"/>
                  <a:gd name="T10" fmla="*/ 1025 w 12589"/>
                  <a:gd name="T11" fmla="*/ 8935 h 12395"/>
                  <a:gd name="T12" fmla="*/ 458 w 12589"/>
                  <a:gd name="T13" fmla="*/ 10728 h 12395"/>
                  <a:gd name="T14" fmla="*/ 749 w 12589"/>
                  <a:gd name="T15" fmla="*/ 11840 h 12395"/>
                  <a:gd name="T16" fmla="*/ 1861 w 12589"/>
                  <a:gd name="T17" fmla="*/ 12131 h 12395"/>
                  <a:gd name="T18" fmla="*/ 3654 w 12589"/>
                  <a:gd name="T19" fmla="*/ 11564 h 12395"/>
                  <a:gd name="T20" fmla="*/ 8184 w 12589"/>
                  <a:gd name="T21" fmla="*/ 8184 h 12395"/>
                  <a:gd name="T22" fmla="*/ 11565 w 12589"/>
                  <a:gd name="T23" fmla="*/ 3654 h 12395"/>
                  <a:gd name="T24" fmla="*/ 12131 w 12589"/>
                  <a:gd name="T25" fmla="*/ 1860 h 12395"/>
                  <a:gd name="T26" fmla="*/ 11841 w 12589"/>
                  <a:gd name="T27" fmla="*/ 748 h 12395"/>
                  <a:gd name="T28" fmla="*/ 10959 w 12589"/>
                  <a:gd name="T29" fmla="*/ 446 h 12395"/>
                  <a:gd name="T30" fmla="*/ 1633 w 12589"/>
                  <a:gd name="T31" fmla="*/ 12395 h 12395"/>
                  <a:gd name="T32" fmla="*/ 1633 w 12589"/>
                  <a:gd name="T33" fmla="*/ 12395 h 12395"/>
                  <a:gd name="T34" fmla="*/ 570 w 12589"/>
                  <a:gd name="T35" fmla="*/ 12019 h 12395"/>
                  <a:gd name="T36" fmla="*/ 796 w 12589"/>
                  <a:gd name="T37" fmla="*/ 8825 h 12395"/>
                  <a:gd name="T38" fmla="*/ 4226 w 12589"/>
                  <a:gd name="T39" fmla="*/ 4226 h 12395"/>
                  <a:gd name="T40" fmla="*/ 8825 w 12589"/>
                  <a:gd name="T41" fmla="*/ 796 h 12395"/>
                  <a:gd name="T42" fmla="*/ 12020 w 12589"/>
                  <a:gd name="T43" fmla="*/ 569 h 12395"/>
                  <a:gd name="T44" fmla="*/ 11793 w 12589"/>
                  <a:gd name="T45" fmla="*/ 3764 h 12395"/>
                  <a:gd name="T46" fmla="*/ 8363 w 12589"/>
                  <a:gd name="T47" fmla="*/ 8363 h 12395"/>
                  <a:gd name="T48" fmla="*/ 8274 w 12589"/>
                  <a:gd name="T49" fmla="*/ 8273 h 12395"/>
                  <a:gd name="T50" fmla="*/ 8363 w 12589"/>
                  <a:gd name="T51" fmla="*/ 8363 h 12395"/>
                  <a:gd name="T52" fmla="*/ 3764 w 12589"/>
                  <a:gd name="T53" fmla="*/ 11793 h 12395"/>
                  <a:gd name="T54" fmla="*/ 1633 w 12589"/>
                  <a:gd name="T55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589" h="12395">
                    <a:moveTo>
                      <a:pt x="10959" y="446"/>
                    </a:moveTo>
                    <a:lnTo>
                      <a:pt x="10959" y="446"/>
                    </a:lnTo>
                    <a:cubicBezTo>
                      <a:pt x="10886" y="446"/>
                      <a:pt x="10809" y="450"/>
                      <a:pt x="10729" y="458"/>
                    </a:cubicBezTo>
                    <a:cubicBezTo>
                      <a:pt x="10224" y="504"/>
                      <a:pt x="9621" y="695"/>
                      <a:pt x="8935" y="1024"/>
                    </a:cubicBezTo>
                    <a:cubicBezTo>
                      <a:pt x="7509" y="1709"/>
                      <a:pt x="5901" y="2910"/>
                      <a:pt x="4405" y="4405"/>
                    </a:cubicBezTo>
                    <a:cubicBezTo>
                      <a:pt x="2910" y="5900"/>
                      <a:pt x="1709" y="7509"/>
                      <a:pt x="1025" y="8935"/>
                    </a:cubicBezTo>
                    <a:cubicBezTo>
                      <a:pt x="695" y="9620"/>
                      <a:pt x="505" y="10224"/>
                      <a:pt x="458" y="10728"/>
                    </a:cubicBezTo>
                    <a:cubicBezTo>
                      <a:pt x="412" y="11227"/>
                      <a:pt x="509" y="11601"/>
                      <a:pt x="749" y="11840"/>
                    </a:cubicBezTo>
                    <a:cubicBezTo>
                      <a:pt x="988" y="12080"/>
                      <a:pt x="1362" y="12177"/>
                      <a:pt x="1861" y="12131"/>
                    </a:cubicBezTo>
                    <a:cubicBezTo>
                      <a:pt x="2365" y="12084"/>
                      <a:pt x="2969" y="11894"/>
                      <a:pt x="3654" y="11564"/>
                    </a:cubicBezTo>
                    <a:cubicBezTo>
                      <a:pt x="5080" y="10880"/>
                      <a:pt x="6689" y="9679"/>
                      <a:pt x="8184" y="8184"/>
                    </a:cubicBezTo>
                    <a:cubicBezTo>
                      <a:pt x="9679" y="6688"/>
                      <a:pt x="10880" y="5080"/>
                      <a:pt x="11565" y="3654"/>
                    </a:cubicBezTo>
                    <a:cubicBezTo>
                      <a:pt x="11894" y="2968"/>
                      <a:pt x="12085" y="2365"/>
                      <a:pt x="12131" y="1860"/>
                    </a:cubicBezTo>
                    <a:cubicBezTo>
                      <a:pt x="12178" y="1362"/>
                      <a:pt x="12080" y="988"/>
                      <a:pt x="11841" y="748"/>
                    </a:cubicBezTo>
                    <a:cubicBezTo>
                      <a:pt x="11640" y="548"/>
                      <a:pt x="11344" y="446"/>
                      <a:pt x="10959" y="446"/>
                    </a:cubicBezTo>
                    <a:close/>
                    <a:moveTo>
                      <a:pt x="1633" y="12395"/>
                    </a:moveTo>
                    <a:lnTo>
                      <a:pt x="1633" y="12395"/>
                    </a:lnTo>
                    <a:cubicBezTo>
                      <a:pt x="1181" y="12395"/>
                      <a:pt x="820" y="12270"/>
                      <a:pt x="570" y="12019"/>
                    </a:cubicBezTo>
                    <a:cubicBezTo>
                      <a:pt x="0" y="11450"/>
                      <a:pt x="81" y="10315"/>
                      <a:pt x="796" y="8825"/>
                    </a:cubicBezTo>
                    <a:cubicBezTo>
                      <a:pt x="1493" y="7374"/>
                      <a:pt x="2711" y="5741"/>
                      <a:pt x="4226" y="4226"/>
                    </a:cubicBezTo>
                    <a:cubicBezTo>
                      <a:pt x="5741" y="2711"/>
                      <a:pt x="7375" y="1493"/>
                      <a:pt x="8825" y="796"/>
                    </a:cubicBezTo>
                    <a:cubicBezTo>
                      <a:pt x="10316" y="80"/>
                      <a:pt x="11450" y="0"/>
                      <a:pt x="12020" y="569"/>
                    </a:cubicBezTo>
                    <a:cubicBezTo>
                      <a:pt x="12589" y="1139"/>
                      <a:pt x="12509" y="2273"/>
                      <a:pt x="11793" y="3764"/>
                    </a:cubicBezTo>
                    <a:cubicBezTo>
                      <a:pt x="11096" y="5214"/>
                      <a:pt x="9878" y="6848"/>
                      <a:pt x="8363" y="8363"/>
                    </a:cubicBezTo>
                    <a:lnTo>
                      <a:pt x="8274" y="8273"/>
                    </a:lnTo>
                    <a:lnTo>
                      <a:pt x="8363" y="8363"/>
                    </a:lnTo>
                    <a:cubicBezTo>
                      <a:pt x="6848" y="9878"/>
                      <a:pt x="5215" y="11096"/>
                      <a:pt x="3764" y="11793"/>
                    </a:cubicBezTo>
                    <a:cubicBezTo>
                      <a:pt x="2930" y="12193"/>
                      <a:pt x="2207" y="12395"/>
                      <a:pt x="1633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Freeform 8">
                <a:extLst>
                  <a:ext uri="{FF2B5EF4-FFF2-40B4-BE49-F238E27FC236}">
                    <a16:creationId xmlns:a16="http://schemas.microsoft.com/office/drawing/2014/main" id="{7D38303D-BFB0-05E0-5FD8-14C9EAB8F4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8100" y="1325563"/>
                <a:ext cx="4502150" cy="4430712"/>
              </a:xfrm>
              <a:custGeom>
                <a:avLst/>
                <a:gdLst>
                  <a:gd name="T0" fmla="*/ 1630 w 12589"/>
                  <a:gd name="T1" fmla="*/ 446 h 12395"/>
                  <a:gd name="T2" fmla="*/ 1630 w 12589"/>
                  <a:gd name="T3" fmla="*/ 446 h 12395"/>
                  <a:gd name="T4" fmla="*/ 749 w 12589"/>
                  <a:gd name="T5" fmla="*/ 748 h 12395"/>
                  <a:gd name="T6" fmla="*/ 458 w 12589"/>
                  <a:gd name="T7" fmla="*/ 1860 h 12395"/>
                  <a:gd name="T8" fmla="*/ 1025 w 12589"/>
                  <a:gd name="T9" fmla="*/ 3654 h 12395"/>
                  <a:gd name="T10" fmla="*/ 4405 w 12589"/>
                  <a:gd name="T11" fmla="*/ 8184 h 12395"/>
                  <a:gd name="T12" fmla="*/ 8935 w 12589"/>
                  <a:gd name="T13" fmla="*/ 11564 h 12395"/>
                  <a:gd name="T14" fmla="*/ 10729 w 12589"/>
                  <a:gd name="T15" fmla="*/ 12131 h 12395"/>
                  <a:gd name="T16" fmla="*/ 11841 w 12589"/>
                  <a:gd name="T17" fmla="*/ 11840 h 12395"/>
                  <a:gd name="T18" fmla="*/ 12131 w 12589"/>
                  <a:gd name="T19" fmla="*/ 10728 h 12395"/>
                  <a:gd name="T20" fmla="*/ 11565 w 12589"/>
                  <a:gd name="T21" fmla="*/ 8935 h 12395"/>
                  <a:gd name="T22" fmla="*/ 8184 w 12589"/>
                  <a:gd name="T23" fmla="*/ 4405 h 12395"/>
                  <a:gd name="T24" fmla="*/ 3654 w 12589"/>
                  <a:gd name="T25" fmla="*/ 1024 h 12395"/>
                  <a:gd name="T26" fmla="*/ 1861 w 12589"/>
                  <a:gd name="T27" fmla="*/ 458 h 12395"/>
                  <a:gd name="T28" fmla="*/ 1630 w 12589"/>
                  <a:gd name="T29" fmla="*/ 446 h 12395"/>
                  <a:gd name="T30" fmla="*/ 10957 w 12589"/>
                  <a:gd name="T31" fmla="*/ 12395 h 12395"/>
                  <a:gd name="T32" fmla="*/ 10957 w 12589"/>
                  <a:gd name="T33" fmla="*/ 12395 h 12395"/>
                  <a:gd name="T34" fmla="*/ 8825 w 12589"/>
                  <a:gd name="T35" fmla="*/ 11793 h 12395"/>
                  <a:gd name="T36" fmla="*/ 4226 w 12589"/>
                  <a:gd name="T37" fmla="*/ 8363 h 12395"/>
                  <a:gd name="T38" fmla="*/ 796 w 12589"/>
                  <a:gd name="T39" fmla="*/ 3764 h 12395"/>
                  <a:gd name="T40" fmla="*/ 570 w 12589"/>
                  <a:gd name="T41" fmla="*/ 569 h 12395"/>
                  <a:gd name="T42" fmla="*/ 3764 w 12589"/>
                  <a:gd name="T43" fmla="*/ 796 h 12395"/>
                  <a:gd name="T44" fmla="*/ 8363 w 12589"/>
                  <a:gd name="T45" fmla="*/ 4226 h 12395"/>
                  <a:gd name="T46" fmla="*/ 11793 w 12589"/>
                  <a:gd name="T47" fmla="*/ 8825 h 12395"/>
                  <a:gd name="T48" fmla="*/ 12020 w 12589"/>
                  <a:gd name="T49" fmla="*/ 12019 h 12395"/>
                  <a:gd name="T50" fmla="*/ 10957 w 12589"/>
                  <a:gd name="T51" fmla="*/ 12395 h 12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589" h="12395">
                    <a:moveTo>
                      <a:pt x="1630" y="446"/>
                    </a:moveTo>
                    <a:lnTo>
                      <a:pt x="1630" y="446"/>
                    </a:lnTo>
                    <a:cubicBezTo>
                      <a:pt x="1245" y="446"/>
                      <a:pt x="950" y="548"/>
                      <a:pt x="749" y="748"/>
                    </a:cubicBezTo>
                    <a:cubicBezTo>
                      <a:pt x="509" y="988"/>
                      <a:pt x="412" y="1362"/>
                      <a:pt x="458" y="1860"/>
                    </a:cubicBezTo>
                    <a:cubicBezTo>
                      <a:pt x="505" y="2365"/>
                      <a:pt x="695" y="2968"/>
                      <a:pt x="1025" y="3654"/>
                    </a:cubicBezTo>
                    <a:cubicBezTo>
                      <a:pt x="1709" y="5080"/>
                      <a:pt x="2910" y="6688"/>
                      <a:pt x="4405" y="8184"/>
                    </a:cubicBezTo>
                    <a:cubicBezTo>
                      <a:pt x="5901" y="9679"/>
                      <a:pt x="7509" y="10880"/>
                      <a:pt x="8935" y="11564"/>
                    </a:cubicBezTo>
                    <a:cubicBezTo>
                      <a:pt x="9621" y="11894"/>
                      <a:pt x="10224" y="12084"/>
                      <a:pt x="10729" y="12131"/>
                    </a:cubicBezTo>
                    <a:cubicBezTo>
                      <a:pt x="11227" y="12177"/>
                      <a:pt x="11601" y="12080"/>
                      <a:pt x="11841" y="11840"/>
                    </a:cubicBezTo>
                    <a:cubicBezTo>
                      <a:pt x="12080" y="11601"/>
                      <a:pt x="12178" y="11227"/>
                      <a:pt x="12131" y="10728"/>
                    </a:cubicBezTo>
                    <a:cubicBezTo>
                      <a:pt x="12085" y="10224"/>
                      <a:pt x="11894" y="9620"/>
                      <a:pt x="11565" y="8935"/>
                    </a:cubicBezTo>
                    <a:cubicBezTo>
                      <a:pt x="10880" y="7509"/>
                      <a:pt x="9680" y="5900"/>
                      <a:pt x="8184" y="4405"/>
                    </a:cubicBezTo>
                    <a:cubicBezTo>
                      <a:pt x="6689" y="2910"/>
                      <a:pt x="5080" y="1709"/>
                      <a:pt x="3654" y="1024"/>
                    </a:cubicBezTo>
                    <a:cubicBezTo>
                      <a:pt x="2969" y="695"/>
                      <a:pt x="2365" y="504"/>
                      <a:pt x="1861" y="458"/>
                    </a:cubicBezTo>
                    <a:cubicBezTo>
                      <a:pt x="1781" y="450"/>
                      <a:pt x="1704" y="446"/>
                      <a:pt x="1630" y="446"/>
                    </a:cubicBezTo>
                    <a:close/>
                    <a:moveTo>
                      <a:pt x="10957" y="12395"/>
                    </a:moveTo>
                    <a:lnTo>
                      <a:pt x="10957" y="12395"/>
                    </a:lnTo>
                    <a:cubicBezTo>
                      <a:pt x="10382" y="12395"/>
                      <a:pt x="9660" y="12193"/>
                      <a:pt x="8825" y="11793"/>
                    </a:cubicBezTo>
                    <a:cubicBezTo>
                      <a:pt x="7375" y="11096"/>
                      <a:pt x="5741" y="9878"/>
                      <a:pt x="4226" y="8363"/>
                    </a:cubicBezTo>
                    <a:cubicBezTo>
                      <a:pt x="2711" y="6848"/>
                      <a:pt x="1493" y="5214"/>
                      <a:pt x="796" y="3764"/>
                    </a:cubicBezTo>
                    <a:cubicBezTo>
                      <a:pt x="81" y="2273"/>
                      <a:pt x="0" y="1139"/>
                      <a:pt x="570" y="569"/>
                    </a:cubicBezTo>
                    <a:cubicBezTo>
                      <a:pt x="1139" y="0"/>
                      <a:pt x="2274" y="80"/>
                      <a:pt x="3764" y="796"/>
                    </a:cubicBezTo>
                    <a:cubicBezTo>
                      <a:pt x="5215" y="1493"/>
                      <a:pt x="6848" y="2711"/>
                      <a:pt x="8363" y="4226"/>
                    </a:cubicBezTo>
                    <a:cubicBezTo>
                      <a:pt x="9878" y="5741"/>
                      <a:pt x="11096" y="7374"/>
                      <a:pt x="11793" y="8825"/>
                    </a:cubicBezTo>
                    <a:cubicBezTo>
                      <a:pt x="12509" y="10315"/>
                      <a:pt x="12589" y="11450"/>
                      <a:pt x="12020" y="12019"/>
                    </a:cubicBezTo>
                    <a:cubicBezTo>
                      <a:pt x="11769" y="12270"/>
                      <a:pt x="11408" y="12395"/>
                      <a:pt x="10957" y="12395"/>
                    </a:cubicBezTo>
                    <a:close/>
                  </a:path>
                </a:pathLst>
              </a:custGeom>
              <a:solidFill>
                <a:srgbClr val="28523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1A983E8F-C5A5-7D78-5268-95666C3EE999}"/>
                </a:ext>
              </a:extLst>
            </p:cNvPr>
            <p:cNvGrpSpPr/>
            <p:nvPr/>
          </p:nvGrpSpPr>
          <p:grpSpPr>
            <a:xfrm>
              <a:off x="5646511" y="525240"/>
              <a:ext cx="941387" cy="495300"/>
              <a:chOff x="10492560" y="533269"/>
              <a:chExt cx="941387" cy="495300"/>
            </a:xfrm>
          </p:grpSpPr>
          <p:sp>
            <p:nvSpPr>
              <p:cNvPr id="122" name="Freeform 13">
                <a:extLst>
                  <a:ext uri="{FF2B5EF4-FFF2-40B4-BE49-F238E27FC236}">
                    <a16:creationId xmlns:a16="http://schemas.microsoft.com/office/drawing/2014/main" id="{D23D4954-4489-6DDC-B03A-51C3BBEBC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81FEE906-9458-F060-E548-4435BE831771}"/>
                  </a:ext>
                </a:extLst>
              </p:cNvPr>
              <p:cNvSpPr txBox="1"/>
              <p:nvPr/>
            </p:nvSpPr>
            <p:spPr>
              <a:xfrm>
                <a:off x="10519196" y="643244"/>
                <a:ext cx="900137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Collaborate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7B4B3EB5-2409-DDA1-93B3-4D768F7F514C}"/>
                </a:ext>
              </a:extLst>
            </p:cNvPr>
            <p:cNvGrpSpPr/>
            <p:nvPr/>
          </p:nvGrpSpPr>
          <p:grpSpPr>
            <a:xfrm>
              <a:off x="7471553" y="1224113"/>
              <a:ext cx="941387" cy="503969"/>
              <a:chOff x="10492560" y="533269"/>
              <a:chExt cx="941387" cy="503969"/>
            </a:xfrm>
          </p:grpSpPr>
          <p:sp>
            <p:nvSpPr>
              <p:cNvPr id="120" name="Freeform 13">
                <a:extLst>
                  <a:ext uri="{FF2B5EF4-FFF2-40B4-BE49-F238E27FC236}">
                    <a16:creationId xmlns:a16="http://schemas.microsoft.com/office/drawing/2014/main" id="{B01354FA-872D-F2FB-E1E5-6F4D90405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573451CF-5D15-4E01-ABF5-4172D13AFD23}"/>
                  </a:ext>
                </a:extLst>
              </p:cNvPr>
              <p:cNvSpPr txBox="1"/>
              <p:nvPr/>
            </p:nvSpPr>
            <p:spPr>
              <a:xfrm>
                <a:off x="10589594" y="541644"/>
                <a:ext cx="780934" cy="495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Balancing</a:t>
                </a:r>
              </a:p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Act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FBC89B0C-F6A4-D4EF-61E7-40041384674E}"/>
                </a:ext>
              </a:extLst>
            </p:cNvPr>
            <p:cNvGrpSpPr/>
            <p:nvPr/>
          </p:nvGrpSpPr>
          <p:grpSpPr>
            <a:xfrm>
              <a:off x="8423126" y="3343480"/>
              <a:ext cx="941387" cy="495300"/>
              <a:chOff x="10492560" y="533269"/>
              <a:chExt cx="941387" cy="495300"/>
            </a:xfrm>
          </p:grpSpPr>
          <p:sp>
            <p:nvSpPr>
              <p:cNvPr id="118" name="Freeform 13">
                <a:extLst>
                  <a:ext uri="{FF2B5EF4-FFF2-40B4-BE49-F238E27FC236}">
                    <a16:creationId xmlns:a16="http://schemas.microsoft.com/office/drawing/2014/main" id="{64D0B199-28A6-DE7D-EF6C-3D4B8D1EA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766928A-73D1-A6C1-6CFD-41727786B277}"/>
                  </a:ext>
                </a:extLst>
              </p:cNvPr>
              <p:cNvSpPr txBox="1"/>
              <p:nvPr/>
            </p:nvSpPr>
            <p:spPr>
              <a:xfrm>
                <a:off x="10527376" y="633084"/>
                <a:ext cx="880316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Authentic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8E6EDB3-3ED7-D647-EC9F-458FB47D986B}"/>
                </a:ext>
              </a:extLst>
            </p:cNvPr>
            <p:cNvGrpSpPr/>
            <p:nvPr/>
          </p:nvGrpSpPr>
          <p:grpSpPr>
            <a:xfrm>
              <a:off x="7681420" y="5217623"/>
              <a:ext cx="941387" cy="495300"/>
              <a:chOff x="10492560" y="533269"/>
              <a:chExt cx="941387" cy="495300"/>
            </a:xfrm>
          </p:grpSpPr>
          <p:sp>
            <p:nvSpPr>
              <p:cNvPr id="116" name="Freeform 13">
                <a:extLst>
                  <a:ext uri="{FF2B5EF4-FFF2-40B4-BE49-F238E27FC236}">
                    <a16:creationId xmlns:a16="http://schemas.microsoft.com/office/drawing/2014/main" id="{F51C4938-4265-A7AA-9742-E35BCFF33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0342CDF-2EC0-29E9-18F1-29DBA951EEE6}"/>
                  </a:ext>
                </a:extLst>
              </p:cNvPr>
              <p:cNvSpPr txBox="1"/>
              <p:nvPr/>
            </p:nvSpPr>
            <p:spPr>
              <a:xfrm>
                <a:off x="10626644" y="592444"/>
                <a:ext cx="693734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CDAD60"/>
                    </a:solidFill>
                  </a:rPr>
                  <a:t>Clarity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B3E3D3B-BC5C-289D-650C-8EFFC6B9B1DF}"/>
                </a:ext>
              </a:extLst>
            </p:cNvPr>
            <p:cNvGrpSpPr/>
            <p:nvPr/>
          </p:nvGrpSpPr>
          <p:grpSpPr>
            <a:xfrm>
              <a:off x="3804644" y="1243755"/>
              <a:ext cx="941387" cy="495300"/>
              <a:chOff x="10492560" y="533269"/>
              <a:chExt cx="941387" cy="495300"/>
            </a:xfrm>
          </p:grpSpPr>
          <p:sp>
            <p:nvSpPr>
              <p:cNvPr id="114" name="Freeform 13">
                <a:extLst>
                  <a:ext uri="{FF2B5EF4-FFF2-40B4-BE49-F238E27FC236}">
                    <a16:creationId xmlns:a16="http://schemas.microsoft.com/office/drawing/2014/main" id="{305F1238-8A1B-4E67-9274-68A67E705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466A74E-BF32-5DEC-7610-EBE5D1731A9E}"/>
                  </a:ext>
                </a:extLst>
              </p:cNvPr>
              <p:cNvSpPr txBox="1"/>
              <p:nvPr/>
            </p:nvSpPr>
            <p:spPr>
              <a:xfrm>
                <a:off x="10493635" y="653404"/>
                <a:ext cx="914200" cy="291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CDAD60"/>
                    </a:solidFill>
                  </a:rPr>
                  <a:t>Orchestrate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E2FFE871-1B84-A1BC-CCA8-1DE507B879E3}"/>
                </a:ext>
              </a:extLst>
            </p:cNvPr>
            <p:cNvGrpSpPr/>
            <p:nvPr/>
          </p:nvGrpSpPr>
          <p:grpSpPr>
            <a:xfrm>
              <a:off x="2784877" y="3293269"/>
              <a:ext cx="941387" cy="495300"/>
              <a:chOff x="10492560" y="533269"/>
              <a:chExt cx="941387" cy="495300"/>
            </a:xfrm>
          </p:grpSpPr>
          <p:sp>
            <p:nvSpPr>
              <p:cNvPr id="112" name="Freeform 13">
                <a:extLst>
                  <a:ext uri="{FF2B5EF4-FFF2-40B4-BE49-F238E27FC236}">
                    <a16:creationId xmlns:a16="http://schemas.microsoft.com/office/drawing/2014/main" id="{E8F92058-24D5-9CE0-F16D-9D187D15F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67B7FD65-452F-8293-8955-DF2A2163162A}"/>
                  </a:ext>
                </a:extLst>
              </p:cNvPr>
              <p:cNvSpPr txBox="1"/>
              <p:nvPr/>
            </p:nvSpPr>
            <p:spPr>
              <a:xfrm>
                <a:off x="10518872" y="594590"/>
                <a:ext cx="887625" cy="349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CDAD60"/>
                    </a:solidFill>
                  </a:rPr>
                  <a:t>Empathy</a:t>
                </a:r>
                <a:endParaRPr lang="en-GB" sz="1600" b="1" dirty="0">
                  <a:solidFill>
                    <a:srgbClr val="CDAD60"/>
                  </a:solidFill>
                </a:endParaRPr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0E2CACC-F317-2E59-525D-CA0C62C81025}"/>
                </a:ext>
              </a:extLst>
            </p:cNvPr>
            <p:cNvGrpSpPr/>
            <p:nvPr/>
          </p:nvGrpSpPr>
          <p:grpSpPr>
            <a:xfrm>
              <a:off x="3634080" y="5268706"/>
              <a:ext cx="941387" cy="495300"/>
              <a:chOff x="10492560" y="533269"/>
              <a:chExt cx="941387" cy="495300"/>
            </a:xfrm>
          </p:grpSpPr>
          <p:sp>
            <p:nvSpPr>
              <p:cNvPr id="110" name="Freeform 13">
                <a:extLst>
                  <a:ext uri="{FF2B5EF4-FFF2-40B4-BE49-F238E27FC236}">
                    <a16:creationId xmlns:a16="http://schemas.microsoft.com/office/drawing/2014/main" id="{2EF73091-AB3B-BF60-6C05-64E739CAE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6EC4D5D6-2947-0F8D-2128-5CC9DFD9F456}"/>
                  </a:ext>
                </a:extLst>
              </p:cNvPr>
              <p:cNvSpPr txBox="1"/>
              <p:nvPr/>
            </p:nvSpPr>
            <p:spPr>
              <a:xfrm>
                <a:off x="10526801" y="622924"/>
                <a:ext cx="856011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Criticality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4F7DD3A1-241A-6E58-888E-25A9B261D732}"/>
                </a:ext>
              </a:extLst>
            </p:cNvPr>
            <p:cNvGrpSpPr/>
            <p:nvPr/>
          </p:nvGrpSpPr>
          <p:grpSpPr>
            <a:xfrm>
              <a:off x="5621709" y="6151679"/>
              <a:ext cx="941387" cy="495300"/>
              <a:chOff x="10492560" y="533269"/>
              <a:chExt cx="941387" cy="495300"/>
            </a:xfrm>
          </p:grpSpPr>
          <p:sp>
            <p:nvSpPr>
              <p:cNvPr id="108" name="Freeform 13">
                <a:extLst>
                  <a:ext uri="{FF2B5EF4-FFF2-40B4-BE49-F238E27FC236}">
                    <a16:creationId xmlns:a16="http://schemas.microsoft.com/office/drawing/2014/main" id="{CBD8C95C-0608-70E6-B278-25A108109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92560" y="533269"/>
                <a:ext cx="941387" cy="495300"/>
              </a:xfrm>
              <a:custGeom>
                <a:avLst/>
                <a:gdLst>
                  <a:gd name="T0" fmla="*/ 1416 w 1723"/>
                  <a:gd name="T1" fmla="*/ 1416 h 1723"/>
                  <a:gd name="T2" fmla="*/ 1416 w 1723"/>
                  <a:gd name="T3" fmla="*/ 1416 h 1723"/>
                  <a:gd name="T4" fmla="*/ 307 w 1723"/>
                  <a:gd name="T5" fmla="*/ 1416 h 1723"/>
                  <a:gd name="T6" fmla="*/ 307 w 1723"/>
                  <a:gd name="T7" fmla="*/ 307 h 1723"/>
                  <a:gd name="T8" fmla="*/ 1416 w 1723"/>
                  <a:gd name="T9" fmla="*/ 307 h 1723"/>
                  <a:gd name="T10" fmla="*/ 1416 w 1723"/>
                  <a:gd name="T11" fmla="*/ 1416 h 1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23" h="1723">
                    <a:moveTo>
                      <a:pt x="1416" y="1416"/>
                    </a:moveTo>
                    <a:lnTo>
                      <a:pt x="1416" y="1416"/>
                    </a:lnTo>
                    <a:cubicBezTo>
                      <a:pt x="1110" y="1723"/>
                      <a:pt x="613" y="1723"/>
                      <a:pt x="307" y="1416"/>
                    </a:cubicBezTo>
                    <a:cubicBezTo>
                      <a:pt x="0" y="1110"/>
                      <a:pt x="0" y="613"/>
                      <a:pt x="307" y="307"/>
                    </a:cubicBezTo>
                    <a:cubicBezTo>
                      <a:pt x="613" y="0"/>
                      <a:pt x="1110" y="0"/>
                      <a:pt x="1416" y="307"/>
                    </a:cubicBezTo>
                    <a:cubicBezTo>
                      <a:pt x="1723" y="613"/>
                      <a:pt x="1723" y="1110"/>
                      <a:pt x="1416" y="1416"/>
                    </a:cubicBezTo>
                    <a:close/>
                  </a:path>
                </a:pathLst>
              </a:custGeom>
              <a:solidFill>
                <a:srgbClr val="C9182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DAD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F0E1CD2-C3D5-74A7-03DF-E1C59CC664E6}"/>
                  </a:ext>
                </a:extLst>
              </p:cNvPr>
              <p:cNvSpPr txBox="1"/>
              <p:nvPr/>
            </p:nvSpPr>
            <p:spPr>
              <a:xfrm>
                <a:off x="10503335" y="617652"/>
                <a:ext cx="928760" cy="320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CDAD60"/>
                    </a:solidFill>
                  </a:rPr>
                  <a:t>Consistent</a:t>
                </a:r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2786A451-1B3A-B3AB-8CEA-9A5E324E4389}"/>
              </a:ext>
            </a:extLst>
          </p:cNvPr>
          <p:cNvSpPr/>
          <p:nvPr/>
        </p:nvSpPr>
        <p:spPr>
          <a:xfrm>
            <a:off x="3531420" y="951616"/>
            <a:ext cx="5129159" cy="5129159"/>
          </a:xfrm>
          <a:prstGeom prst="ellipse">
            <a:avLst/>
          </a:prstGeom>
          <a:solidFill>
            <a:srgbClr val="017934"/>
          </a:solidFill>
          <a:ln w="28575">
            <a:solidFill>
              <a:srgbClr val="C10C0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B00873B-35F4-41B3-C797-74A7FA941589}"/>
              </a:ext>
            </a:extLst>
          </p:cNvPr>
          <p:cNvSpPr/>
          <p:nvPr/>
        </p:nvSpPr>
        <p:spPr>
          <a:xfrm>
            <a:off x="4059895" y="1480091"/>
            <a:ext cx="4072208" cy="4072208"/>
          </a:xfrm>
          <a:prstGeom prst="ellipse">
            <a:avLst/>
          </a:prstGeom>
          <a:solidFill>
            <a:srgbClr val="C10C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AF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755189" y="2175384"/>
            <a:ext cx="2681620" cy="2681620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57EBE6-B4BD-437F-D6F9-DEBAB419E777}"/>
              </a:ext>
            </a:extLst>
          </p:cNvPr>
          <p:cNvSpPr txBox="1"/>
          <p:nvPr/>
        </p:nvSpPr>
        <p:spPr>
          <a:xfrm>
            <a:off x="3517824" y="4961082"/>
            <a:ext cx="5129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RUGBY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IQ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1DA17B-0DB0-4F1E-4429-FD696E14639D}"/>
              </a:ext>
            </a:extLst>
          </p:cNvPr>
          <p:cNvSpPr txBox="1"/>
          <p:nvPr/>
        </p:nvSpPr>
        <p:spPr>
          <a:xfrm>
            <a:off x="3562188" y="1108713"/>
            <a:ext cx="5129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LEADING TEAMS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C2E980-B3CE-13AB-AC76-B2E6AF0D8F61}"/>
              </a:ext>
            </a:extLst>
          </p:cNvPr>
          <p:cNvSpPr txBox="1"/>
          <p:nvPr/>
        </p:nvSpPr>
        <p:spPr>
          <a:xfrm>
            <a:off x="3517824" y="5531480"/>
            <a:ext cx="51291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WORLD CLASS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BASICS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F1B46E-F653-AE39-3381-2648620C247B}"/>
              </a:ext>
            </a:extLst>
          </p:cNvPr>
          <p:cNvSpPr txBox="1"/>
          <p:nvPr/>
        </p:nvSpPr>
        <p:spPr>
          <a:xfrm rot="16200000">
            <a:off x="5734821" y="3387328"/>
            <a:ext cx="52881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DEVELOPING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OTHERS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KSB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16A-720F-CDA3-6F58-CE87E4023EEA}"/>
              </a:ext>
            </a:extLst>
          </p:cNvPr>
          <p:cNvSpPr txBox="1"/>
          <p:nvPr/>
        </p:nvSpPr>
        <p:spPr>
          <a:xfrm rot="5400000">
            <a:off x="1269825" y="3349745"/>
            <a:ext cx="51291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PERFORMANCE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UNDER PRESSURE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F1CAEA-344A-303C-502C-B0C950F9E802}"/>
              </a:ext>
            </a:extLst>
          </p:cNvPr>
          <p:cNvSpPr txBox="1"/>
          <p:nvPr/>
        </p:nvSpPr>
        <p:spPr>
          <a:xfrm rot="5400000">
            <a:off x="1910782" y="3407880"/>
            <a:ext cx="51291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WELLBEING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13F211-AF20-C5DC-FE6F-4F59F0DB2DB1}"/>
              </a:ext>
            </a:extLst>
          </p:cNvPr>
          <p:cNvSpPr txBox="1"/>
          <p:nvPr/>
        </p:nvSpPr>
        <p:spPr>
          <a:xfrm rot="16200000">
            <a:off x="5614972" y="3284769"/>
            <a:ext cx="4238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CONFIDENT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COMMUNICATION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88" y="2088270"/>
            <a:ext cx="3018530" cy="287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2A72-307D-7373-7884-9E3A3196FED3}"/>
              </a:ext>
            </a:extLst>
          </p:cNvPr>
          <p:cNvSpPr txBox="1"/>
          <p:nvPr/>
        </p:nvSpPr>
        <p:spPr>
          <a:xfrm>
            <a:off x="4931668" y="2854255"/>
            <a:ext cx="2314862" cy="73891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262017"/>
              </a:avLst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Credo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coach, play, 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 am I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 pressure?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6FA2746-5A68-0914-969C-90372445253E}"/>
              </a:ext>
            </a:extLst>
          </p:cNvPr>
          <p:cNvSpPr txBox="1"/>
          <p:nvPr/>
        </p:nvSpPr>
        <p:spPr>
          <a:xfrm>
            <a:off x="3517824" y="1531668"/>
            <a:ext cx="51291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EQ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REGULATION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1F76C-9BFB-06F5-7ED1-D909755D0A6A}"/>
              </a:ext>
            </a:extLst>
          </p:cNvPr>
          <p:cNvSpPr txBox="1"/>
          <p:nvPr/>
        </p:nvSpPr>
        <p:spPr>
          <a:xfrm>
            <a:off x="391886" y="407676"/>
            <a:ext cx="50583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hoplin Book" pitchFamily="2" charset="77"/>
                <a:ea typeface="+mn-ea"/>
                <a:cs typeface="+mn-cs"/>
              </a:rPr>
              <a:t>WITTS Framework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Choplin Book" pitchFamily="2" charset="77"/>
              </a:rPr>
              <a:t>What It Takes To Succeed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hoplin Book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30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ucleon - Wikipedia">
            <a:extLst>
              <a:ext uri="{FF2B5EF4-FFF2-40B4-BE49-F238E27FC236}">
                <a16:creationId xmlns:a16="http://schemas.microsoft.com/office/drawing/2014/main" id="{31F90FF6-AD13-5EAC-21E8-93512B407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27" y="1977211"/>
            <a:ext cx="3022377" cy="287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9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ucleon - Wikipedia">
            <a:extLst>
              <a:ext uri="{FF2B5EF4-FFF2-40B4-BE49-F238E27FC236}">
                <a16:creationId xmlns:a16="http://schemas.microsoft.com/office/drawing/2014/main" id="{88DC8A1B-4329-6410-79E7-B52149A7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27" y="1977211"/>
            <a:ext cx="3022377" cy="287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22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53D17B70-6DCB-13DD-2D74-2856C23D160F}"/>
              </a:ext>
            </a:extLst>
          </p:cNvPr>
          <p:cNvSpPr/>
          <p:nvPr/>
        </p:nvSpPr>
        <p:spPr>
          <a:xfrm>
            <a:off x="4594816" y="1977211"/>
            <a:ext cx="2841993" cy="2879793"/>
          </a:xfrm>
          <a:prstGeom prst="ellipse">
            <a:avLst/>
          </a:prstGeom>
          <a:solidFill>
            <a:srgbClr val="0179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9182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Nucleon - Wikipedia">
            <a:extLst>
              <a:ext uri="{FF2B5EF4-FFF2-40B4-BE49-F238E27FC236}">
                <a16:creationId xmlns:a16="http://schemas.microsoft.com/office/drawing/2014/main" id="{59F98C2C-F1F3-194D-8653-3FE97A1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27" y="1977211"/>
            <a:ext cx="3022377" cy="287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9618F7-54F9-23BD-6A1D-92CF45DEC517}"/>
              </a:ext>
            </a:extLst>
          </p:cNvPr>
          <p:cNvSpPr txBox="1"/>
          <p:nvPr/>
        </p:nvSpPr>
        <p:spPr>
          <a:xfrm>
            <a:off x="4768252" y="2940913"/>
            <a:ext cx="2546328" cy="98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CDAD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IMHO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DAD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F22A72-307D-7373-7884-9E3A3196FED3}"/>
              </a:ext>
            </a:extLst>
          </p:cNvPr>
          <p:cNvSpPr txBox="1"/>
          <p:nvPr/>
        </p:nvSpPr>
        <p:spPr>
          <a:xfrm>
            <a:off x="4931668" y="2854255"/>
            <a:ext cx="2314862" cy="73891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262017"/>
              </a:avLst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Credo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coach, play, culture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FE26E-C4B3-DBB3-1C47-EC079EC1ACB7}"/>
              </a:ext>
            </a:extLst>
          </p:cNvPr>
          <p:cNvSpPr txBox="1"/>
          <p:nvPr/>
        </p:nvSpPr>
        <p:spPr>
          <a:xfrm>
            <a:off x="4594816" y="3263506"/>
            <a:ext cx="3037242" cy="85919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Who am I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 pressure?</a:t>
            </a:r>
          </a:p>
        </p:txBody>
      </p:sp>
    </p:spTree>
    <p:extLst>
      <p:ext uri="{BB962C8B-B14F-4D97-AF65-F5344CB8AC3E}">
        <p14:creationId xmlns:p14="http://schemas.microsoft.com/office/powerpoint/2010/main" val="23991118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Widescreen</PresentationFormat>
  <Paragraphs>354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Agency FB</vt:lpstr>
      <vt:lpstr>Arial</vt:lpstr>
      <vt:lpstr>Calibri</vt:lpstr>
      <vt:lpstr>Calibri Light</vt:lpstr>
      <vt:lpstr>Choplin Book</vt:lpstr>
      <vt:lpstr>Choplin Medium</vt:lpstr>
      <vt:lpstr>Choplin SemiBold</vt:lpstr>
      <vt:lpstr>1_Office Theme</vt:lpstr>
      <vt:lpstr>Office Theme</vt:lpstr>
      <vt:lpstr>PowerPoint Presentation</vt:lpstr>
      <vt:lpstr>The course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 World Class Basics of Coaching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Neal</dc:creator>
  <cp:lastModifiedBy>John Neal</cp:lastModifiedBy>
  <cp:revision>4</cp:revision>
  <dcterms:created xsi:type="dcterms:W3CDTF">2023-08-10T15:51:59Z</dcterms:created>
  <dcterms:modified xsi:type="dcterms:W3CDTF">2023-11-01T17:55:03Z</dcterms:modified>
</cp:coreProperties>
</file>