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74" r:id="rId3"/>
    <p:sldId id="517" r:id="rId4"/>
    <p:sldId id="490" r:id="rId5"/>
    <p:sldId id="504" r:id="rId6"/>
    <p:sldId id="524" r:id="rId7"/>
    <p:sldId id="525" r:id="rId8"/>
    <p:sldId id="273" r:id="rId9"/>
    <p:sldId id="518" r:id="rId10"/>
    <p:sldId id="519" r:id="rId11"/>
    <p:sldId id="520" r:id="rId12"/>
    <p:sldId id="521" r:id="rId13"/>
    <p:sldId id="522" r:id="rId14"/>
    <p:sldId id="523" r:id="rId15"/>
    <p:sldId id="50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61" autoAdjust="0"/>
    <p:restoredTop sz="94694"/>
  </p:normalViewPr>
  <p:slideViewPr>
    <p:cSldViewPr snapToGrid="0" showGuides="1">
      <p:cViewPr varScale="1">
        <p:scale>
          <a:sx n="116" d="100"/>
          <a:sy n="116" d="100"/>
        </p:scale>
        <p:origin x="200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#1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#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#3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A5068-F3C8-499D-9266-6C51F21EB05C}" type="doc">
      <dgm:prSet loTypeId="urn:microsoft.com/office/officeart/2005/8/layout/bProcess4#1" loCatId="process" qsTypeId="urn:microsoft.com/office/officeart/2005/8/quickstyle/simple5#1" qsCatId="simple" csTypeId="urn:microsoft.com/office/officeart/2005/8/colors/colorful2#1" csCatId="colorful" phldr="1"/>
      <dgm:spPr/>
      <dgm:t>
        <a:bodyPr/>
        <a:lstStyle/>
        <a:p>
          <a:endParaRPr lang="en-GB"/>
        </a:p>
      </dgm:t>
    </dgm:pt>
    <dgm:pt modelId="{3439C150-F4AF-4EF3-A020-68146E03A321}">
      <dgm:prSet phldrT="[Text]"/>
      <dgm:spPr>
        <a:xfrm>
          <a:off x="487686" y="1614123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Red Card Submitted 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984752D8-81AC-4220-AE4D-4C65D6470FE5}" type="parTrans" cxnId="{6F221400-48A6-42D0-84EF-30E0C8501F15}">
      <dgm:prSet/>
      <dgm:spPr/>
      <dgm:t>
        <a:bodyPr/>
        <a:lstStyle/>
        <a:p>
          <a:endParaRPr lang="en-GB"/>
        </a:p>
      </dgm:t>
    </dgm:pt>
    <dgm:pt modelId="{ED3C4C05-0451-4484-AA91-2D848302C8D8}" type="sibTrans" cxnId="{6F221400-48A6-42D0-84EF-30E0C8501F15}">
      <dgm:prSet/>
      <dgm:spPr>
        <a:xfrm rot="5400000">
          <a:off x="135923" y="2585335"/>
          <a:ext cx="1520510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5FAB0AFB-FB94-4FFB-8385-B82C4D7797DC}">
      <dgm:prSet phldrT="[Text]"/>
      <dgm:spPr>
        <a:xfrm>
          <a:off x="487686" y="3143580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Charge issued 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2DA06F0A-48C1-441A-90B1-9CC146A7325D}" type="parTrans" cxnId="{8C25B36D-C68E-430A-AA02-F1009D43BB8C}">
      <dgm:prSet/>
      <dgm:spPr/>
      <dgm:t>
        <a:bodyPr/>
        <a:lstStyle/>
        <a:p>
          <a:endParaRPr lang="en-GB"/>
        </a:p>
      </dgm:t>
    </dgm:pt>
    <dgm:pt modelId="{ED75DB84-3774-4BA1-9C73-6A4FB6B162D3}" type="sibTrans" cxnId="{8C25B36D-C68E-430A-AA02-F1009D43BB8C}">
      <dgm:prSet/>
      <dgm:spPr>
        <a:xfrm rot="5400000">
          <a:off x="197264" y="4053452"/>
          <a:ext cx="1397829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DC1402C8-0169-4151-AB74-61DF9D0EF9F2}">
      <dgm:prSet phldrT="[Text]"/>
      <dgm:spPr>
        <a:xfrm>
          <a:off x="487686" y="4550357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Response from Club /Player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A3037A80-C027-4DBE-BBF8-3856B1AB3D12}" type="parTrans" cxnId="{45E80DEC-4D2A-4FDE-A483-2016C6336F5A}">
      <dgm:prSet/>
      <dgm:spPr/>
      <dgm:t>
        <a:bodyPr/>
        <a:lstStyle/>
        <a:p>
          <a:endParaRPr lang="en-GB"/>
        </a:p>
      </dgm:t>
    </dgm:pt>
    <dgm:pt modelId="{93081661-57C1-4A21-B247-4F3C37DF4A0C}" type="sibTrans" cxnId="{45E80DEC-4D2A-4FDE-A483-2016C6336F5A}">
      <dgm:prSet/>
      <dgm:spPr>
        <a:xfrm rot="21592424">
          <a:off x="900649" y="4753997"/>
          <a:ext cx="2580666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66316D66-13BE-4AE8-9D97-D95E5CB46BD6}">
      <dgm:prSet phldrT="[Text]"/>
      <dgm:spPr>
        <a:xfrm>
          <a:off x="3072820" y="4540196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Hold</a:t>
          </a:r>
          <a:r>
            <a:rPr lang="en-US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Discipline Panel 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060CE962-C002-4DD2-A28E-62F42534D330}" type="parTrans" cxnId="{D8DB3FFA-DAEC-488A-B82B-B2DC3813CDC8}">
      <dgm:prSet/>
      <dgm:spPr/>
      <dgm:t>
        <a:bodyPr/>
        <a:lstStyle/>
        <a:p>
          <a:endParaRPr lang="en-GB"/>
        </a:p>
      </dgm:t>
    </dgm:pt>
    <dgm:pt modelId="{39CE158D-B2AC-47EA-8DA3-EB52518D87DB}" type="sibTrans" cxnId="{D8DB3FFA-DAEC-488A-B82B-B2DC3813CDC8}">
      <dgm:prSet/>
      <dgm:spPr>
        <a:xfrm rot="16156719">
          <a:off x="2722552" y="3992938"/>
          <a:ext cx="1498654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EE4CC09D-2627-4A9D-A0D7-18B2F9F50997}">
      <dgm:prSet phldrT="[Text]"/>
      <dgm:spPr>
        <a:xfrm>
          <a:off x="3053953" y="3032714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Appoint a Discipline Panel 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8A159190-D60F-4415-982D-B8124003559B}" type="parTrans" cxnId="{747AF678-CC53-46D9-B2F3-FB42D1E889C8}">
      <dgm:prSet/>
      <dgm:spPr/>
      <dgm:t>
        <a:bodyPr/>
        <a:lstStyle/>
        <a:p>
          <a:endParaRPr lang="en-GB"/>
        </a:p>
      </dgm:t>
    </dgm:pt>
    <dgm:pt modelId="{83826092-2D52-4E56-807A-E593666268CB}" type="sibTrans" cxnId="{747AF678-CC53-46D9-B2F3-FB42D1E889C8}">
      <dgm:prSet/>
      <dgm:spPr>
        <a:xfrm rot="16195521">
          <a:off x="2732826" y="2506054"/>
          <a:ext cx="1457339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3E5649E0-D011-483F-9813-A8B70A1722A7}">
      <dgm:prSet phldrT="[Text]"/>
      <dgm:spPr>
        <a:xfrm>
          <a:off x="3052054" y="1566428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Judgement</a:t>
          </a:r>
          <a:r>
            <a:rPr lang="en-US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Form Completed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7F2094FA-F59C-4AB2-9ED2-C22089C2BE94}" type="parTrans" cxnId="{92DFD22A-66AF-45A4-8712-2DEE004294A2}">
      <dgm:prSet/>
      <dgm:spPr/>
      <dgm:t>
        <a:bodyPr/>
        <a:lstStyle/>
        <a:p>
          <a:endParaRPr lang="en-GB"/>
        </a:p>
      </dgm:t>
    </dgm:pt>
    <dgm:pt modelId="{6630BE8E-2BF7-4BB7-B44D-C902933F4BB0}" type="sibTrans" cxnId="{92DFD22A-66AF-45A4-8712-2DEE004294A2}">
      <dgm:prSet/>
      <dgm:spPr>
        <a:xfrm rot="16142089">
          <a:off x="2680108" y="1001038"/>
          <a:ext cx="1535018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85A882B7-BFF7-4937-B45B-51D83A27E8EB}">
      <dgm:prSet phldrT="[Text]"/>
      <dgm:spPr>
        <a:xfrm>
          <a:off x="3026197" y="22681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Review any additional info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FEC291C5-C50F-4462-9558-431394802572}" type="parTrans" cxnId="{579344DD-EAD6-45B1-AE56-5974297F8992}">
      <dgm:prSet/>
      <dgm:spPr/>
      <dgm:t>
        <a:bodyPr/>
        <a:lstStyle/>
        <a:p>
          <a:endParaRPr lang="en-GB"/>
        </a:p>
      </dgm:t>
    </dgm:pt>
    <dgm:pt modelId="{5014A494-9FA9-44FE-AF72-DD0A971E4F73}" type="sibTrans" cxnId="{579344DD-EAD6-45B1-AE56-5974297F8992}">
      <dgm:prSet/>
      <dgm:spPr>
        <a:xfrm rot="21580167">
          <a:off x="3439140" y="221347"/>
          <a:ext cx="2710052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60A350CC-E857-431A-B61C-A852D50C6676}">
      <dgm:prSet phldrT="[Text]"/>
      <dgm:spPr>
        <a:xfrm>
          <a:off x="5740677" y="2573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Discuss Cases and </a:t>
          </a:r>
          <a:r>
            <a: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Make decisions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6F2C012F-19F4-4353-BE95-08B4C9C2004D}" type="parTrans" cxnId="{F353C766-9318-47C7-AE94-86E747140365}">
      <dgm:prSet/>
      <dgm:spPr/>
      <dgm:t>
        <a:bodyPr/>
        <a:lstStyle/>
        <a:p>
          <a:endParaRPr lang="en-GB"/>
        </a:p>
      </dgm:t>
    </dgm:pt>
    <dgm:pt modelId="{E32B539F-B830-4575-99FA-24A0CD418D50}" type="sibTrans" cxnId="{F353C766-9318-47C7-AE94-86E747140365}">
      <dgm:prSet/>
      <dgm:spPr>
        <a:xfrm rot="5428384">
          <a:off x="5362233" y="993996"/>
          <a:ext cx="1560985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F39A9046-1D1A-4FE7-951A-5334570D1865}">
      <dgm:prSet phldrT="[Text]"/>
      <dgm:spPr>
        <a:xfrm>
          <a:off x="5727789" y="1572452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Decision sent to Club and Ref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5C3CEB58-AA04-45E9-A0A4-980E0C1F4040}" type="parTrans" cxnId="{8E083C01-32FF-4A72-B41C-C9163AE4FA81}">
      <dgm:prSet/>
      <dgm:spPr/>
      <dgm:t>
        <a:bodyPr/>
        <a:lstStyle/>
        <a:p>
          <a:endParaRPr lang="en-GB"/>
        </a:p>
      </dgm:t>
    </dgm:pt>
    <dgm:pt modelId="{FE0F33B1-DB55-4617-B8EB-B12E2765CADB}" type="sibTrans" cxnId="{8E083C01-32FF-4A72-B41C-C9163AE4FA81}">
      <dgm:prSet/>
      <dgm:spPr>
        <a:xfrm rot="5350767">
          <a:off x="5387870" y="2542616"/>
          <a:ext cx="1518570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032AD17E-D966-4780-9EA1-250B73E469FF}">
      <dgm:prSet/>
      <dgm:spPr>
        <a:xfrm>
          <a:off x="5754010" y="3095340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Club / Player receive 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1440EFDC-0162-4DFA-A6B9-B0ECBED13579}" type="parTrans" cxnId="{5B1EDFCA-C0D9-4CCE-B315-AF16C94960A8}">
      <dgm:prSet/>
      <dgm:spPr/>
      <dgm:t>
        <a:bodyPr/>
        <a:lstStyle/>
        <a:p>
          <a:endParaRPr lang="en-GB"/>
        </a:p>
      </dgm:t>
    </dgm:pt>
    <dgm:pt modelId="{974D7CC1-AED9-42BD-B029-1D9D9A227CA0}" type="sibTrans" cxnId="{5B1EDFCA-C0D9-4CCE-B315-AF16C94960A8}">
      <dgm:prSet/>
      <dgm:spPr>
        <a:xfrm rot="5384941">
          <a:off x="5440401" y="4031569"/>
          <a:ext cx="1450557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0FE408D6-E005-4369-8881-5559AD6D4AB9}">
      <dgm:prSet/>
      <dgm:spPr>
        <a:xfrm>
          <a:off x="5764838" y="4550357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Appeal 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B739DDD7-6F7E-4DB4-9B35-2BEE9DEA9638}" type="parTrans" cxnId="{B3EBC715-F10F-47A0-A6CA-B922AEEBF615}">
      <dgm:prSet/>
      <dgm:spPr/>
      <dgm:t>
        <a:bodyPr/>
        <a:lstStyle/>
        <a:p>
          <a:endParaRPr lang="en-GB"/>
        </a:p>
      </dgm:t>
    </dgm:pt>
    <dgm:pt modelId="{912A4503-ACB9-47BA-B529-E07CBFC9A884}" type="sibTrans" cxnId="{B3EBC715-F10F-47A0-A6CA-B922AEEBF615}">
      <dgm:prSet/>
      <dgm:spPr/>
      <dgm:t>
        <a:bodyPr/>
        <a:lstStyle/>
        <a:p>
          <a:endParaRPr lang="en-GB"/>
        </a:p>
      </dgm:t>
    </dgm:pt>
    <dgm:pt modelId="{2518A05B-541B-4AA6-A420-2A209C4EAD2A}">
      <dgm:prSet/>
      <dgm:spPr>
        <a:xfrm>
          <a:off x="449567" y="44183"/>
          <a:ext cx="2020093" cy="1212056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Red Card Incident </a:t>
          </a:r>
          <a:endParaRPr lang="en-GB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gm:t>
    </dgm:pt>
    <dgm:pt modelId="{7208795A-CB1B-402F-8C47-927820EB2612}" type="parTrans" cxnId="{30D95A72-AF44-4278-8ACA-F0A2260378C4}">
      <dgm:prSet/>
      <dgm:spPr/>
      <dgm:t>
        <a:bodyPr/>
        <a:lstStyle/>
        <a:p>
          <a:endParaRPr lang="en-GB"/>
        </a:p>
      </dgm:t>
    </dgm:pt>
    <dgm:pt modelId="{DD113207-4FFE-4502-A682-A3E604CFA49F}" type="sibTrans" cxnId="{30D95A72-AF44-4278-8ACA-F0A2260378C4}">
      <dgm:prSet/>
      <dgm:spPr>
        <a:xfrm rot="5326126">
          <a:off x="91968" y="1037873"/>
          <a:ext cx="1565827" cy="181808"/>
        </a:xfrm>
        <a:prstGeom prst="rect">
          <a:avLst/>
        </a:prstGeom>
      </dgm:spPr>
      <dgm:t>
        <a:bodyPr/>
        <a:lstStyle/>
        <a:p>
          <a:endParaRPr lang="en-GB"/>
        </a:p>
      </dgm:t>
    </dgm:pt>
    <dgm:pt modelId="{B838FE3A-F913-46D7-819D-72A945606B3F}" type="pres">
      <dgm:prSet presAssocID="{2F3A5068-F3C8-499D-9266-6C51F21EB05C}" presName="Name0" presStyleCnt="0">
        <dgm:presLayoutVars>
          <dgm:dir/>
          <dgm:resizeHandles/>
        </dgm:presLayoutVars>
      </dgm:prSet>
      <dgm:spPr/>
    </dgm:pt>
    <dgm:pt modelId="{33785F5A-CC91-4103-B8FA-F450ACF97FCC}" type="pres">
      <dgm:prSet presAssocID="{2518A05B-541B-4AA6-A420-2A209C4EAD2A}" presName="compNode" presStyleCnt="0"/>
      <dgm:spPr/>
    </dgm:pt>
    <dgm:pt modelId="{8E7F7939-F049-43B9-81F9-660B0264051A}" type="pres">
      <dgm:prSet presAssocID="{2518A05B-541B-4AA6-A420-2A209C4EAD2A}" presName="dummyConnPt" presStyleCnt="0"/>
      <dgm:spPr/>
    </dgm:pt>
    <dgm:pt modelId="{CB23732C-8933-4E75-AB8B-3CB6E2BF667E}" type="pres">
      <dgm:prSet presAssocID="{2518A05B-541B-4AA6-A420-2A209C4EAD2A}" presName="node" presStyleLbl="node1" presStyleIdx="0" presStyleCnt="12" custLinFactNeighborX="4075" custLinFactNeighborY="3433">
        <dgm:presLayoutVars>
          <dgm:bulletEnabled val="1"/>
        </dgm:presLayoutVars>
      </dgm:prSet>
      <dgm:spPr/>
    </dgm:pt>
    <dgm:pt modelId="{704C06A2-7BE0-493A-9943-7C6A1EA47349}" type="pres">
      <dgm:prSet presAssocID="{DD113207-4FFE-4502-A682-A3E604CFA49F}" presName="sibTrans" presStyleLbl="bgSibTrans2D1" presStyleIdx="0" presStyleCnt="11"/>
      <dgm:spPr/>
    </dgm:pt>
    <dgm:pt modelId="{BC053DA5-3753-4FC4-9FD3-DDCFE9EFBB0E}" type="pres">
      <dgm:prSet presAssocID="{3439C150-F4AF-4EF3-A020-68146E03A321}" presName="compNode" presStyleCnt="0"/>
      <dgm:spPr/>
    </dgm:pt>
    <dgm:pt modelId="{D9F16482-B86F-49F7-8B3B-3C13E6027636}" type="pres">
      <dgm:prSet presAssocID="{3439C150-F4AF-4EF3-A020-68146E03A321}" presName="dummyConnPt" presStyleCnt="0"/>
      <dgm:spPr/>
    </dgm:pt>
    <dgm:pt modelId="{6A6643FF-2740-41D6-AB62-51EF41EDF9E8}" type="pres">
      <dgm:prSet presAssocID="{3439C150-F4AF-4EF3-A020-68146E03A321}" presName="node" presStyleLbl="node1" presStyleIdx="1" presStyleCnt="12" custLinFactNeighborX="10978" custLinFactNeighborY="8513">
        <dgm:presLayoutVars>
          <dgm:bulletEnabled val="1"/>
        </dgm:presLayoutVars>
      </dgm:prSet>
      <dgm:spPr/>
    </dgm:pt>
    <dgm:pt modelId="{54D2C0A2-CDB0-4005-8C90-820B48D0835C}" type="pres">
      <dgm:prSet presAssocID="{ED3C4C05-0451-4484-AA91-2D848302C8D8}" presName="sibTrans" presStyleLbl="bgSibTrans2D1" presStyleIdx="1" presStyleCnt="11"/>
      <dgm:spPr/>
    </dgm:pt>
    <dgm:pt modelId="{243E8205-F5C3-48A8-8702-58F3E3E4CE22}" type="pres">
      <dgm:prSet presAssocID="{5FAB0AFB-FB94-4FFB-8385-B82C4D7797DC}" presName="compNode" presStyleCnt="0"/>
      <dgm:spPr/>
    </dgm:pt>
    <dgm:pt modelId="{01637457-0088-4EC0-916D-72B4D02698B9}" type="pres">
      <dgm:prSet presAssocID="{5FAB0AFB-FB94-4FFB-8385-B82C4D7797DC}" presName="dummyConnPt" presStyleCnt="0"/>
      <dgm:spPr/>
    </dgm:pt>
    <dgm:pt modelId="{8FC765C8-CC21-441D-8456-6B44CE52B336}" type="pres">
      <dgm:prSet presAssocID="{5FAB0AFB-FB94-4FFB-8385-B82C4D7797DC}" presName="node" presStyleLbl="node1" presStyleIdx="2" presStyleCnt="12" custLinFactNeighborX="5963" custLinFactNeighborY="9147">
        <dgm:presLayoutVars>
          <dgm:bulletEnabled val="1"/>
        </dgm:presLayoutVars>
      </dgm:prSet>
      <dgm:spPr/>
    </dgm:pt>
    <dgm:pt modelId="{252A1845-B4B7-4321-A4EE-7097783DACB3}" type="pres">
      <dgm:prSet presAssocID="{ED75DB84-3774-4BA1-9C73-6A4FB6B162D3}" presName="sibTrans" presStyleLbl="bgSibTrans2D1" presStyleIdx="2" presStyleCnt="11"/>
      <dgm:spPr/>
    </dgm:pt>
    <dgm:pt modelId="{2D9B769E-16BE-4E02-A201-1139E15D42CD}" type="pres">
      <dgm:prSet presAssocID="{DC1402C8-0169-4151-AB74-61DF9D0EF9F2}" presName="compNode" presStyleCnt="0"/>
      <dgm:spPr/>
    </dgm:pt>
    <dgm:pt modelId="{216636F4-FCB7-49ED-BF27-C2D17407AE8C}" type="pres">
      <dgm:prSet presAssocID="{DC1402C8-0169-4151-AB74-61DF9D0EF9F2}" presName="dummyConnPt" presStyleCnt="0"/>
      <dgm:spPr/>
    </dgm:pt>
    <dgm:pt modelId="{99DCDAAE-20E0-40FD-9237-C0EB3FDE5A73}" type="pres">
      <dgm:prSet presAssocID="{DC1402C8-0169-4151-AB74-61DF9D0EF9F2}" presName="node" presStyleLbl="node1" presStyleIdx="3" presStyleCnt="12" custLinFactNeighborX="5963" custLinFactNeighborY="3123">
        <dgm:presLayoutVars>
          <dgm:bulletEnabled val="1"/>
        </dgm:presLayoutVars>
      </dgm:prSet>
      <dgm:spPr/>
    </dgm:pt>
    <dgm:pt modelId="{AAF23ACA-0C5E-4707-9978-F132AF513B0C}" type="pres">
      <dgm:prSet presAssocID="{93081661-57C1-4A21-B247-4F3C37DF4A0C}" presName="sibTrans" presStyleLbl="bgSibTrans2D1" presStyleIdx="3" presStyleCnt="11"/>
      <dgm:spPr/>
    </dgm:pt>
    <dgm:pt modelId="{4EEFD58E-765A-433D-9BAC-EA072E2B4910}" type="pres">
      <dgm:prSet presAssocID="{66316D66-13BE-4AE8-9D97-D95E5CB46BD6}" presName="compNode" presStyleCnt="0"/>
      <dgm:spPr/>
    </dgm:pt>
    <dgm:pt modelId="{6ED2B5F1-E449-4A96-A964-7066D291C668}" type="pres">
      <dgm:prSet presAssocID="{66316D66-13BE-4AE8-9D97-D95E5CB46BD6}" presName="dummyConnPt" presStyleCnt="0"/>
      <dgm:spPr/>
    </dgm:pt>
    <dgm:pt modelId="{0BDFC712-2DE4-4D74-BB6E-819B71FFFE21}" type="pres">
      <dgm:prSet presAssocID="{66316D66-13BE-4AE8-9D97-D95E5CB46BD6}" presName="node" presStyleLbl="node1" presStyleIdx="4" presStyleCnt="12" custLinFactNeighborX="933" custLinFactNeighborY="-626">
        <dgm:presLayoutVars>
          <dgm:bulletEnabled val="1"/>
        </dgm:presLayoutVars>
      </dgm:prSet>
      <dgm:spPr/>
    </dgm:pt>
    <dgm:pt modelId="{A4CAE896-EC3C-42F4-A3F7-568404654AAD}" type="pres">
      <dgm:prSet presAssocID="{39CE158D-B2AC-47EA-8DA3-EB52518D87DB}" presName="sibTrans" presStyleLbl="bgSibTrans2D1" presStyleIdx="4" presStyleCnt="11"/>
      <dgm:spPr/>
    </dgm:pt>
    <dgm:pt modelId="{9C9255AA-8FC8-43C1-9111-B595AA4B106B}" type="pres">
      <dgm:prSet presAssocID="{EE4CC09D-2627-4A9D-A0D7-18B2F9F50997}" presName="compNode" presStyleCnt="0"/>
      <dgm:spPr/>
    </dgm:pt>
    <dgm:pt modelId="{424343C6-728F-41CD-A301-E2BB328C2C85}" type="pres">
      <dgm:prSet presAssocID="{EE4CC09D-2627-4A9D-A0D7-18B2F9F50997}" presName="dummyConnPt" presStyleCnt="0"/>
      <dgm:spPr/>
    </dgm:pt>
    <dgm:pt modelId="{A0A4BC61-C031-455E-8801-B69385E8E7DB}" type="pres">
      <dgm:prSet presAssocID="{EE4CC09D-2627-4A9D-A0D7-18B2F9F50997}" presName="node" presStyleLbl="node1" presStyleIdx="5" presStyleCnt="12">
        <dgm:presLayoutVars>
          <dgm:bulletEnabled val="1"/>
        </dgm:presLayoutVars>
      </dgm:prSet>
      <dgm:spPr/>
    </dgm:pt>
    <dgm:pt modelId="{B74FC27F-6BE8-4F99-AD7F-BC56F2C050CC}" type="pres">
      <dgm:prSet presAssocID="{83826092-2D52-4E56-807A-E593666268CB}" presName="sibTrans" presStyleLbl="bgSibTrans2D1" presStyleIdx="5" presStyleCnt="11"/>
      <dgm:spPr/>
    </dgm:pt>
    <dgm:pt modelId="{D012DE1B-ADC0-494A-B1C7-8F1BA64119C3}" type="pres">
      <dgm:prSet presAssocID="{3E5649E0-D011-483F-9813-A8B70A1722A7}" presName="compNode" presStyleCnt="0"/>
      <dgm:spPr/>
    </dgm:pt>
    <dgm:pt modelId="{C067BD65-8ED8-4037-B8BC-D49056C0C80B}" type="pres">
      <dgm:prSet presAssocID="{3E5649E0-D011-483F-9813-A8B70A1722A7}" presName="dummyConnPt" presStyleCnt="0"/>
      <dgm:spPr/>
    </dgm:pt>
    <dgm:pt modelId="{3942101D-D257-44AC-861A-C325ED66D149}" type="pres">
      <dgm:prSet presAssocID="{3E5649E0-D011-483F-9813-A8B70A1722A7}" presName="node" presStyleLbl="node1" presStyleIdx="6" presStyleCnt="12" custLinFactNeighborX="-94" custLinFactNeighborY="4025">
        <dgm:presLayoutVars>
          <dgm:bulletEnabled val="1"/>
        </dgm:presLayoutVars>
      </dgm:prSet>
      <dgm:spPr/>
    </dgm:pt>
    <dgm:pt modelId="{5FF07B82-8EDE-4948-A2AA-E03CEF368436}" type="pres">
      <dgm:prSet presAssocID="{6630BE8E-2BF7-4BB7-B44D-C902933F4BB0}" presName="sibTrans" presStyleLbl="bgSibTrans2D1" presStyleIdx="6" presStyleCnt="11"/>
      <dgm:spPr/>
    </dgm:pt>
    <dgm:pt modelId="{6DF39539-C97F-4759-B05B-F8A0AF60702B}" type="pres">
      <dgm:prSet presAssocID="{85A882B7-BFF7-4937-B45B-51D83A27E8EB}" presName="compNode" presStyleCnt="0"/>
      <dgm:spPr/>
    </dgm:pt>
    <dgm:pt modelId="{540240D3-8014-474C-8292-451D6F45630E}" type="pres">
      <dgm:prSet presAssocID="{85A882B7-BFF7-4937-B45B-51D83A27E8EB}" presName="dummyConnPt" presStyleCnt="0"/>
      <dgm:spPr/>
    </dgm:pt>
    <dgm:pt modelId="{FB58FA06-F96F-4D7B-9BB4-34C8BB2EC743}" type="pres">
      <dgm:prSet presAssocID="{85A882B7-BFF7-4937-B45B-51D83A27E8EB}" presName="node" presStyleLbl="node1" presStyleIdx="7" presStyleCnt="12" custLinFactNeighborX="-1374" custLinFactNeighborY="1659">
        <dgm:presLayoutVars>
          <dgm:bulletEnabled val="1"/>
        </dgm:presLayoutVars>
      </dgm:prSet>
      <dgm:spPr/>
    </dgm:pt>
    <dgm:pt modelId="{FC06007A-3109-4E48-9C25-8BA5C01CD573}" type="pres">
      <dgm:prSet presAssocID="{5014A494-9FA9-44FE-AF72-DD0A971E4F73}" presName="sibTrans" presStyleLbl="bgSibTrans2D1" presStyleIdx="7" presStyleCnt="11"/>
      <dgm:spPr/>
    </dgm:pt>
    <dgm:pt modelId="{46D6A19D-A58D-4F64-95E6-E379ABB7D7A9}" type="pres">
      <dgm:prSet presAssocID="{60A350CC-E857-431A-B61C-A852D50C6676}" presName="compNode" presStyleCnt="0"/>
      <dgm:spPr/>
    </dgm:pt>
    <dgm:pt modelId="{F9DB5144-C785-4BDC-B230-548214CB1AE8}" type="pres">
      <dgm:prSet presAssocID="{60A350CC-E857-431A-B61C-A852D50C6676}" presName="dummyConnPt" presStyleCnt="0"/>
      <dgm:spPr/>
    </dgm:pt>
    <dgm:pt modelId="{363CEBA2-FEBB-4D79-BAEE-210C0393CA64}" type="pres">
      <dgm:prSet presAssocID="{60A350CC-E857-431A-B61C-A852D50C6676}" presName="node" presStyleLbl="node1" presStyleIdx="8" presStyleCnt="12" custLinFactNeighborX="0">
        <dgm:presLayoutVars>
          <dgm:bulletEnabled val="1"/>
        </dgm:presLayoutVars>
      </dgm:prSet>
      <dgm:spPr/>
    </dgm:pt>
    <dgm:pt modelId="{DDDBF820-C215-4AE6-8EE9-6FFFE6531800}" type="pres">
      <dgm:prSet presAssocID="{E32B539F-B830-4575-99FA-24A0CD418D50}" presName="sibTrans" presStyleLbl="bgSibTrans2D1" presStyleIdx="8" presStyleCnt="11"/>
      <dgm:spPr/>
    </dgm:pt>
    <dgm:pt modelId="{E6F2F436-A0EE-4CFF-BEA7-33FB5DDB15BB}" type="pres">
      <dgm:prSet presAssocID="{F39A9046-1D1A-4FE7-951A-5334570D1865}" presName="compNode" presStyleCnt="0"/>
      <dgm:spPr/>
    </dgm:pt>
    <dgm:pt modelId="{524A9E85-24C9-41FA-997B-2616F6617E0D}" type="pres">
      <dgm:prSet presAssocID="{F39A9046-1D1A-4FE7-951A-5334570D1865}" presName="dummyConnPt" presStyleCnt="0"/>
      <dgm:spPr/>
    </dgm:pt>
    <dgm:pt modelId="{346B1D5F-8E74-44E7-95FC-A79D9274F610}" type="pres">
      <dgm:prSet presAssocID="{F39A9046-1D1A-4FE7-951A-5334570D1865}" presName="node" presStyleLbl="node1" presStyleIdx="9" presStyleCnt="12" custLinFactNeighborX="-638" custLinFactNeighborY="4522">
        <dgm:presLayoutVars>
          <dgm:bulletEnabled val="1"/>
        </dgm:presLayoutVars>
      </dgm:prSet>
      <dgm:spPr/>
    </dgm:pt>
    <dgm:pt modelId="{66B6CF93-BC3C-401D-A6ED-A406F58F1BBC}" type="pres">
      <dgm:prSet presAssocID="{FE0F33B1-DB55-4617-B8EB-B12E2765CADB}" presName="sibTrans" presStyleLbl="bgSibTrans2D1" presStyleIdx="9" presStyleCnt="11"/>
      <dgm:spPr/>
    </dgm:pt>
    <dgm:pt modelId="{BEC9D994-0CA1-410C-8ECE-8E4FF6BE56B7}" type="pres">
      <dgm:prSet presAssocID="{032AD17E-D966-4780-9EA1-250B73E469FF}" presName="compNode" presStyleCnt="0"/>
      <dgm:spPr/>
    </dgm:pt>
    <dgm:pt modelId="{5E05E31B-33F2-4F17-B74D-875ED69B15A5}" type="pres">
      <dgm:prSet presAssocID="{032AD17E-D966-4780-9EA1-250B73E469FF}" presName="dummyConnPt" presStyleCnt="0"/>
      <dgm:spPr/>
    </dgm:pt>
    <dgm:pt modelId="{880A07DB-419B-42E5-8532-208708AFEB6B}" type="pres">
      <dgm:prSet presAssocID="{032AD17E-D966-4780-9EA1-250B73E469FF}" presName="node" presStyleLbl="node1" presStyleIdx="10" presStyleCnt="12" custLinFactNeighborX="660" custLinFactNeighborY="5167">
        <dgm:presLayoutVars>
          <dgm:bulletEnabled val="1"/>
        </dgm:presLayoutVars>
      </dgm:prSet>
      <dgm:spPr/>
    </dgm:pt>
    <dgm:pt modelId="{C1495D4C-354A-4669-8023-91E3AFBE48B5}" type="pres">
      <dgm:prSet presAssocID="{974D7CC1-AED9-42BD-B029-1D9D9A227CA0}" presName="sibTrans" presStyleLbl="bgSibTrans2D1" presStyleIdx="10" presStyleCnt="11"/>
      <dgm:spPr/>
    </dgm:pt>
    <dgm:pt modelId="{E10ADB8B-E809-427B-B07F-906B9A2B76B0}" type="pres">
      <dgm:prSet presAssocID="{0FE408D6-E005-4369-8881-5559AD6D4AB9}" presName="compNode" presStyleCnt="0"/>
      <dgm:spPr/>
    </dgm:pt>
    <dgm:pt modelId="{2CD72C8E-D7D0-41DB-BBF4-C8A0A8D4622D}" type="pres">
      <dgm:prSet presAssocID="{0FE408D6-E005-4369-8881-5559AD6D4AB9}" presName="dummyConnPt" presStyleCnt="0"/>
      <dgm:spPr/>
    </dgm:pt>
    <dgm:pt modelId="{B325EEF9-BA15-4C71-9B62-2E9FE477DCF9}" type="pres">
      <dgm:prSet presAssocID="{0FE408D6-E005-4369-8881-5559AD6D4AB9}" presName="node" presStyleLbl="node1" presStyleIdx="11" presStyleCnt="12" custLinFactNeighborX="1196" custLinFactNeighborY="9824">
        <dgm:presLayoutVars>
          <dgm:bulletEnabled val="1"/>
        </dgm:presLayoutVars>
      </dgm:prSet>
      <dgm:spPr/>
    </dgm:pt>
  </dgm:ptLst>
  <dgm:cxnLst>
    <dgm:cxn modelId="{6F221400-48A6-42D0-84EF-30E0C8501F15}" srcId="{2F3A5068-F3C8-499D-9266-6C51F21EB05C}" destId="{3439C150-F4AF-4EF3-A020-68146E03A321}" srcOrd="1" destOrd="0" parTransId="{984752D8-81AC-4220-AE4D-4C65D6470FE5}" sibTransId="{ED3C4C05-0451-4484-AA91-2D848302C8D8}"/>
    <dgm:cxn modelId="{8E083C01-32FF-4A72-B41C-C9163AE4FA81}" srcId="{2F3A5068-F3C8-499D-9266-6C51F21EB05C}" destId="{F39A9046-1D1A-4FE7-951A-5334570D1865}" srcOrd="9" destOrd="0" parTransId="{5C3CEB58-AA04-45E9-A0A4-980E0C1F4040}" sibTransId="{FE0F33B1-DB55-4617-B8EB-B12E2765CADB}"/>
    <dgm:cxn modelId="{B3EBC715-F10F-47A0-A6CA-B922AEEBF615}" srcId="{2F3A5068-F3C8-499D-9266-6C51F21EB05C}" destId="{0FE408D6-E005-4369-8881-5559AD6D4AB9}" srcOrd="11" destOrd="0" parTransId="{B739DDD7-6F7E-4DB4-9B35-2BEE9DEA9638}" sibTransId="{912A4503-ACB9-47BA-B529-E07CBFC9A884}"/>
    <dgm:cxn modelId="{EB5C691B-43B4-4285-AA27-35D2165F77DE}" type="presOf" srcId="{2518A05B-541B-4AA6-A420-2A209C4EAD2A}" destId="{CB23732C-8933-4E75-AB8B-3CB6E2BF667E}" srcOrd="0" destOrd="0" presId="urn:microsoft.com/office/officeart/2005/8/layout/bProcess4#1"/>
    <dgm:cxn modelId="{5286C126-2C99-4ADC-973D-F7E31FFA1BF5}" type="presOf" srcId="{66316D66-13BE-4AE8-9D97-D95E5CB46BD6}" destId="{0BDFC712-2DE4-4D74-BB6E-819B71FFFE21}" srcOrd="0" destOrd="0" presId="urn:microsoft.com/office/officeart/2005/8/layout/bProcess4#1"/>
    <dgm:cxn modelId="{B8084129-E5FF-4B21-AF5C-F62E64FE1F84}" type="presOf" srcId="{ED75DB84-3774-4BA1-9C73-6A4FB6B162D3}" destId="{252A1845-B4B7-4321-A4EE-7097783DACB3}" srcOrd="0" destOrd="0" presId="urn:microsoft.com/office/officeart/2005/8/layout/bProcess4#1"/>
    <dgm:cxn modelId="{6EDACB2A-1A4D-4ECC-B3CA-BC833555E66F}" type="presOf" srcId="{3439C150-F4AF-4EF3-A020-68146E03A321}" destId="{6A6643FF-2740-41D6-AB62-51EF41EDF9E8}" srcOrd="0" destOrd="0" presId="urn:microsoft.com/office/officeart/2005/8/layout/bProcess4#1"/>
    <dgm:cxn modelId="{92DFD22A-66AF-45A4-8712-2DEE004294A2}" srcId="{2F3A5068-F3C8-499D-9266-6C51F21EB05C}" destId="{3E5649E0-D011-483F-9813-A8B70A1722A7}" srcOrd="6" destOrd="0" parTransId="{7F2094FA-F59C-4AB2-9ED2-C22089C2BE94}" sibTransId="{6630BE8E-2BF7-4BB7-B44D-C902933F4BB0}"/>
    <dgm:cxn modelId="{8BF2D72D-41EF-4F8E-9640-9734A8F69CED}" type="presOf" srcId="{032AD17E-D966-4780-9EA1-250B73E469FF}" destId="{880A07DB-419B-42E5-8532-208708AFEB6B}" srcOrd="0" destOrd="0" presId="urn:microsoft.com/office/officeart/2005/8/layout/bProcess4#1"/>
    <dgm:cxn modelId="{B218B642-D592-472B-B86A-2CA685B5B6C2}" type="presOf" srcId="{5014A494-9FA9-44FE-AF72-DD0A971E4F73}" destId="{FC06007A-3109-4E48-9C25-8BA5C01CD573}" srcOrd="0" destOrd="0" presId="urn:microsoft.com/office/officeart/2005/8/layout/bProcess4#1"/>
    <dgm:cxn modelId="{3EF7E349-BAD6-4F0D-B91C-528B9CB03040}" type="presOf" srcId="{DC1402C8-0169-4151-AB74-61DF9D0EF9F2}" destId="{99DCDAAE-20E0-40FD-9237-C0EB3FDE5A73}" srcOrd="0" destOrd="0" presId="urn:microsoft.com/office/officeart/2005/8/layout/bProcess4#1"/>
    <dgm:cxn modelId="{41B33C56-CC23-4F32-B27D-0E4BC7F0D5B6}" type="presOf" srcId="{FE0F33B1-DB55-4617-B8EB-B12E2765CADB}" destId="{66B6CF93-BC3C-401D-A6ED-A406F58F1BBC}" srcOrd="0" destOrd="0" presId="urn:microsoft.com/office/officeart/2005/8/layout/bProcess4#1"/>
    <dgm:cxn modelId="{C4141E5B-665F-4F80-8150-9C1188844757}" type="presOf" srcId="{93081661-57C1-4A21-B247-4F3C37DF4A0C}" destId="{AAF23ACA-0C5E-4707-9978-F132AF513B0C}" srcOrd="0" destOrd="0" presId="urn:microsoft.com/office/officeart/2005/8/layout/bProcess4#1"/>
    <dgm:cxn modelId="{F28A715D-D249-4B71-A470-6A8287581E6A}" type="presOf" srcId="{3E5649E0-D011-483F-9813-A8B70A1722A7}" destId="{3942101D-D257-44AC-861A-C325ED66D149}" srcOrd="0" destOrd="0" presId="urn:microsoft.com/office/officeart/2005/8/layout/bProcess4#1"/>
    <dgm:cxn modelId="{8C246E5E-76C8-4462-8055-E29F73E732E6}" type="presOf" srcId="{85A882B7-BFF7-4937-B45B-51D83A27E8EB}" destId="{FB58FA06-F96F-4D7B-9BB4-34C8BB2EC743}" srcOrd="0" destOrd="0" presId="urn:microsoft.com/office/officeart/2005/8/layout/bProcess4#1"/>
    <dgm:cxn modelId="{F353C766-9318-47C7-AE94-86E747140365}" srcId="{2F3A5068-F3C8-499D-9266-6C51F21EB05C}" destId="{60A350CC-E857-431A-B61C-A852D50C6676}" srcOrd="8" destOrd="0" parTransId="{6F2C012F-19F4-4353-BE95-08B4C9C2004D}" sibTransId="{E32B539F-B830-4575-99FA-24A0CD418D50}"/>
    <dgm:cxn modelId="{45CF7469-DCE1-48CE-9023-88188D27FAFE}" type="presOf" srcId="{DD113207-4FFE-4502-A682-A3E604CFA49F}" destId="{704C06A2-7BE0-493A-9943-7C6A1EA47349}" srcOrd="0" destOrd="0" presId="urn:microsoft.com/office/officeart/2005/8/layout/bProcess4#1"/>
    <dgm:cxn modelId="{8C25B36D-C68E-430A-AA02-F1009D43BB8C}" srcId="{2F3A5068-F3C8-499D-9266-6C51F21EB05C}" destId="{5FAB0AFB-FB94-4FFB-8385-B82C4D7797DC}" srcOrd="2" destOrd="0" parTransId="{2DA06F0A-48C1-441A-90B1-9CC146A7325D}" sibTransId="{ED75DB84-3774-4BA1-9C73-6A4FB6B162D3}"/>
    <dgm:cxn modelId="{30D95A72-AF44-4278-8ACA-F0A2260378C4}" srcId="{2F3A5068-F3C8-499D-9266-6C51F21EB05C}" destId="{2518A05B-541B-4AA6-A420-2A209C4EAD2A}" srcOrd="0" destOrd="0" parTransId="{7208795A-CB1B-402F-8C47-927820EB2612}" sibTransId="{DD113207-4FFE-4502-A682-A3E604CFA49F}"/>
    <dgm:cxn modelId="{747AF678-CC53-46D9-B2F3-FB42D1E889C8}" srcId="{2F3A5068-F3C8-499D-9266-6C51F21EB05C}" destId="{EE4CC09D-2627-4A9D-A0D7-18B2F9F50997}" srcOrd="5" destOrd="0" parTransId="{8A159190-D60F-4415-982D-B8124003559B}" sibTransId="{83826092-2D52-4E56-807A-E593666268CB}"/>
    <dgm:cxn modelId="{A5055A84-CE22-4ECE-A032-2008929EDBCD}" type="presOf" srcId="{39CE158D-B2AC-47EA-8DA3-EB52518D87DB}" destId="{A4CAE896-EC3C-42F4-A3F7-568404654AAD}" srcOrd="0" destOrd="0" presId="urn:microsoft.com/office/officeart/2005/8/layout/bProcess4#1"/>
    <dgm:cxn modelId="{E66A4C89-0A13-4C45-8137-C6528B1B4BB1}" type="presOf" srcId="{60A350CC-E857-431A-B61C-A852D50C6676}" destId="{363CEBA2-FEBB-4D79-BAEE-210C0393CA64}" srcOrd="0" destOrd="0" presId="urn:microsoft.com/office/officeart/2005/8/layout/bProcess4#1"/>
    <dgm:cxn modelId="{07D47093-0911-4B8A-A7CA-D7C8EFE1CDA2}" type="presOf" srcId="{0FE408D6-E005-4369-8881-5559AD6D4AB9}" destId="{B325EEF9-BA15-4C71-9B62-2E9FE477DCF9}" srcOrd="0" destOrd="0" presId="urn:microsoft.com/office/officeart/2005/8/layout/bProcess4#1"/>
    <dgm:cxn modelId="{D58D58A1-0F1E-403E-A843-DF16354FD127}" type="presOf" srcId="{E32B539F-B830-4575-99FA-24A0CD418D50}" destId="{DDDBF820-C215-4AE6-8EE9-6FFFE6531800}" srcOrd="0" destOrd="0" presId="urn:microsoft.com/office/officeart/2005/8/layout/bProcess4#1"/>
    <dgm:cxn modelId="{B61921AF-F46A-42E8-95CB-405AFCE1A7E1}" type="presOf" srcId="{83826092-2D52-4E56-807A-E593666268CB}" destId="{B74FC27F-6BE8-4F99-AD7F-BC56F2C050CC}" srcOrd="0" destOrd="0" presId="urn:microsoft.com/office/officeart/2005/8/layout/bProcess4#1"/>
    <dgm:cxn modelId="{34E3A1BF-095E-4FEE-90E6-992E063D2EA4}" type="presOf" srcId="{974D7CC1-AED9-42BD-B029-1D9D9A227CA0}" destId="{C1495D4C-354A-4669-8023-91E3AFBE48B5}" srcOrd="0" destOrd="0" presId="urn:microsoft.com/office/officeart/2005/8/layout/bProcess4#1"/>
    <dgm:cxn modelId="{EFC1E4BF-3081-4338-BA5D-A64162232C2F}" type="presOf" srcId="{5FAB0AFB-FB94-4FFB-8385-B82C4D7797DC}" destId="{8FC765C8-CC21-441D-8456-6B44CE52B336}" srcOrd="0" destOrd="0" presId="urn:microsoft.com/office/officeart/2005/8/layout/bProcess4#1"/>
    <dgm:cxn modelId="{6070FCBF-B969-4046-84C6-6EA46DA86B02}" type="presOf" srcId="{ED3C4C05-0451-4484-AA91-2D848302C8D8}" destId="{54D2C0A2-CDB0-4005-8C90-820B48D0835C}" srcOrd="0" destOrd="0" presId="urn:microsoft.com/office/officeart/2005/8/layout/bProcess4#1"/>
    <dgm:cxn modelId="{5B1EDFCA-C0D9-4CCE-B315-AF16C94960A8}" srcId="{2F3A5068-F3C8-499D-9266-6C51F21EB05C}" destId="{032AD17E-D966-4780-9EA1-250B73E469FF}" srcOrd="10" destOrd="0" parTransId="{1440EFDC-0162-4DFA-A6B9-B0ECBED13579}" sibTransId="{974D7CC1-AED9-42BD-B029-1D9D9A227CA0}"/>
    <dgm:cxn modelId="{579344DD-EAD6-45B1-AE56-5974297F8992}" srcId="{2F3A5068-F3C8-499D-9266-6C51F21EB05C}" destId="{85A882B7-BFF7-4937-B45B-51D83A27E8EB}" srcOrd="7" destOrd="0" parTransId="{FEC291C5-C50F-4462-9558-431394802572}" sibTransId="{5014A494-9FA9-44FE-AF72-DD0A971E4F73}"/>
    <dgm:cxn modelId="{45E80DEC-4D2A-4FDE-A483-2016C6336F5A}" srcId="{2F3A5068-F3C8-499D-9266-6C51F21EB05C}" destId="{DC1402C8-0169-4151-AB74-61DF9D0EF9F2}" srcOrd="3" destOrd="0" parTransId="{A3037A80-C027-4DBE-BBF8-3856B1AB3D12}" sibTransId="{93081661-57C1-4A21-B247-4F3C37DF4A0C}"/>
    <dgm:cxn modelId="{59C3BAEF-48AE-48E2-A072-02BCEB761779}" type="presOf" srcId="{2F3A5068-F3C8-499D-9266-6C51F21EB05C}" destId="{B838FE3A-F913-46D7-819D-72A945606B3F}" srcOrd="0" destOrd="0" presId="urn:microsoft.com/office/officeart/2005/8/layout/bProcess4#1"/>
    <dgm:cxn modelId="{B7FF1AF5-A948-4EF1-9510-B8D44A123FC7}" type="presOf" srcId="{EE4CC09D-2627-4A9D-A0D7-18B2F9F50997}" destId="{A0A4BC61-C031-455E-8801-B69385E8E7DB}" srcOrd="0" destOrd="0" presId="urn:microsoft.com/office/officeart/2005/8/layout/bProcess4#1"/>
    <dgm:cxn modelId="{6541EAF6-EB26-4BC6-A144-602ABC7C50AF}" type="presOf" srcId="{6630BE8E-2BF7-4BB7-B44D-C902933F4BB0}" destId="{5FF07B82-8EDE-4948-A2AA-E03CEF368436}" srcOrd="0" destOrd="0" presId="urn:microsoft.com/office/officeart/2005/8/layout/bProcess4#1"/>
    <dgm:cxn modelId="{D8DB3FFA-DAEC-488A-B82B-B2DC3813CDC8}" srcId="{2F3A5068-F3C8-499D-9266-6C51F21EB05C}" destId="{66316D66-13BE-4AE8-9D97-D95E5CB46BD6}" srcOrd="4" destOrd="0" parTransId="{060CE962-C002-4DD2-A28E-62F42534D330}" sibTransId="{39CE158D-B2AC-47EA-8DA3-EB52518D87DB}"/>
    <dgm:cxn modelId="{A72C8DFE-6432-492B-852A-036D00BB916D}" type="presOf" srcId="{F39A9046-1D1A-4FE7-951A-5334570D1865}" destId="{346B1D5F-8E74-44E7-95FC-A79D9274F610}" srcOrd="0" destOrd="0" presId="urn:microsoft.com/office/officeart/2005/8/layout/bProcess4#1"/>
    <dgm:cxn modelId="{EAB36275-327A-469F-BE5E-914CA61D6EFF}" type="presParOf" srcId="{B838FE3A-F913-46D7-819D-72A945606B3F}" destId="{33785F5A-CC91-4103-B8FA-F450ACF97FCC}" srcOrd="0" destOrd="0" presId="urn:microsoft.com/office/officeart/2005/8/layout/bProcess4#1"/>
    <dgm:cxn modelId="{71FB1CF2-54C3-47D0-9BC6-8F542362D14A}" type="presParOf" srcId="{33785F5A-CC91-4103-B8FA-F450ACF97FCC}" destId="{8E7F7939-F049-43B9-81F9-660B0264051A}" srcOrd="0" destOrd="0" presId="urn:microsoft.com/office/officeart/2005/8/layout/bProcess4#1"/>
    <dgm:cxn modelId="{1D0E1C23-B241-4AFE-A269-C23AB07B8F8D}" type="presParOf" srcId="{33785F5A-CC91-4103-B8FA-F450ACF97FCC}" destId="{CB23732C-8933-4E75-AB8B-3CB6E2BF667E}" srcOrd="1" destOrd="0" presId="urn:microsoft.com/office/officeart/2005/8/layout/bProcess4#1"/>
    <dgm:cxn modelId="{6AFE075E-037F-46A0-8B4A-3196AB00B6B0}" type="presParOf" srcId="{B838FE3A-F913-46D7-819D-72A945606B3F}" destId="{704C06A2-7BE0-493A-9943-7C6A1EA47349}" srcOrd="1" destOrd="0" presId="urn:microsoft.com/office/officeart/2005/8/layout/bProcess4#1"/>
    <dgm:cxn modelId="{8861EBFA-3F1F-4717-B057-222520D19657}" type="presParOf" srcId="{B838FE3A-F913-46D7-819D-72A945606B3F}" destId="{BC053DA5-3753-4FC4-9FD3-DDCFE9EFBB0E}" srcOrd="2" destOrd="0" presId="urn:microsoft.com/office/officeart/2005/8/layout/bProcess4#1"/>
    <dgm:cxn modelId="{0DB2CC4C-A550-41F2-8ECB-BBE6AF7123B1}" type="presParOf" srcId="{BC053DA5-3753-4FC4-9FD3-DDCFE9EFBB0E}" destId="{D9F16482-B86F-49F7-8B3B-3C13E6027636}" srcOrd="0" destOrd="0" presId="urn:microsoft.com/office/officeart/2005/8/layout/bProcess4#1"/>
    <dgm:cxn modelId="{13A95CFA-AB66-4444-8383-7766223950ED}" type="presParOf" srcId="{BC053DA5-3753-4FC4-9FD3-DDCFE9EFBB0E}" destId="{6A6643FF-2740-41D6-AB62-51EF41EDF9E8}" srcOrd="1" destOrd="0" presId="urn:microsoft.com/office/officeart/2005/8/layout/bProcess4#1"/>
    <dgm:cxn modelId="{8690C06E-4599-4CB9-B262-E86C7271DFF3}" type="presParOf" srcId="{B838FE3A-F913-46D7-819D-72A945606B3F}" destId="{54D2C0A2-CDB0-4005-8C90-820B48D0835C}" srcOrd="3" destOrd="0" presId="urn:microsoft.com/office/officeart/2005/8/layout/bProcess4#1"/>
    <dgm:cxn modelId="{4A95A9FF-60B3-4A23-9F20-5E15C2195724}" type="presParOf" srcId="{B838FE3A-F913-46D7-819D-72A945606B3F}" destId="{243E8205-F5C3-48A8-8702-58F3E3E4CE22}" srcOrd="4" destOrd="0" presId="urn:microsoft.com/office/officeart/2005/8/layout/bProcess4#1"/>
    <dgm:cxn modelId="{BC3D1EA8-6E53-42D9-84BB-9720C11E016A}" type="presParOf" srcId="{243E8205-F5C3-48A8-8702-58F3E3E4CE22}" destId="{01637457-0088-4EC0-916D-72B4D02698B9}" srcOrd="0" destOrd="0" presId="urn:microsoft.com/office/officeart/2005/8/layout/bProcess4#1"/>
    <dgm:cxn modelId="{93B51F90-013C-43D4-9BB2-03896C9614A5}" type="presParOf" srcId="{243E8205-F5C3-48A8-8702-58F3E3E4CE22}" destId="{8FC765C8-CC21-441D-8456-6B44CE52B336}" srcOrd="1" destOrd="0" presId="urn:microsoft.com/office/officeart/2005/8/layout/bProcess4#1"/>
    <dgm:cxn modelId="{468C8AF0-20E0-40FF-B352-ECA0BF58E5FB}" type="presParOf" srcId="{B838FE3A-F913-46D7-819D-72A945606B3F}" destId="{252A1845-B4B7-4321-A4EE-7097783DACB3}" srcOrd="5" destOrd="0" presId="urn:microsoft.com/office/officeart/2005/8/layout/bProcess4#1"/>
    <dgm:cxn modelId="{9F1C8D59-6DAA-458B-B6D4-10A2AD7C9FDF}" type="presParOf" srcId="{B838FE3A-F913-46D7-819D-72A945606B3F}" destId="{2D9B769E-16BE-4E02-A201-1139E15D42CD}" srcOrd="6" destOrd="0" presId="urn:microsoft.com/office/officeart/2005/8/layout/bProcess4#1"/>
    <dgm:cxn modelId="{0E6031D1-BCB6-44DC-8EF4-BB75FCA1E170}" type="presParOf" srcId="{2D9B769E-16BE-4E02-A201-1139E15D42CD}" destId="{216636F4-FCB7-49ED-BF27-C2D17407AE8C}" srcOrd="0" destOrd="0" presId="urn:microsoft.com/office/officeart/2005/8/layout/bProcess4#1"/>
    <dgm:cxn modelId="{4C5C9095-CD7A-414F-89E1-261DEA4C34EF}" type="presParOf" srcId="{2D9B769E-16BE-4E02-A201-1139E15D42CD}" destId="{99DCDAAE-20E0-40FD-9237-C0EB3FDE5A73}" srcOrd="1" destOrd="0" presId="urn:microsoft.com/office/officeart/2005/8/layout/bProcess4#1"/>
    <dgm:cxn modelId="{357DA056-C910-4EF4-A33B-C2096A040D2B}" type="presParOf" srcId="{B838FE3A-F913-46D7-819D-72A945606B3F}" destId="{AAF23ACA-0C5E-4707-9978-F132AF513B0C}" srcOrd="7" destOrd="0" presId="urn:microsoft.com/office/officeart/2005/8/layout/bProcess4#1"/>
    <dgm:cxn modelId="{18DA726E-9DFF-42A8-9DCD-02459972B409}" type="presParOf" srcId="{B838FE3A-F913-46D7-819D-72A945606B3F}" destId="{4EEFD58E-765A-433D-9BAC-EA072E2B4910}" srcOrd="8" destOrd="0" presId="urn:microsoft.com/office/officeart/2005/8/layout/bProcess4#1"/>
    <dgm:cxn modelId="{43D23F21-BC4B-485A-92E4-D6A8EF829E5A}" type="presParOf" srcId="{4EEFD58E-765A-433D-9BAC-EA072E2B4910}" destId="{6ED2B5F1-E449-4A96-A964-7066D291C668}" srcOrd="0" destOrd="0" presId="urn:microsoft.com/office/officeart/2005/8/layout/bProcess4#1"/>
    <dgm:cxn modelId="{849559C2-6A12-4B52-9359-9A30F449ECB2}" type="presParOf" srcId="{4EEFD58E-765A-433D-9BAC-EA072E2B4910}" destId="{0BDFC712-2DE4-4D74-BB6E-819B71FFFE21}" srcOrd="1" destOrd="0" presId="urn:microsoft.com/office/officeart/2005/8/layout/bProcess4#1"/>
    <dgm:cxn modelId="{48266DE0-1878-47D5-9979-EE4B9707C1EF}" type="presParOf" srcId="{B838FE3A-F913-46D7-819D-72A945606B3F}" destId="{A4CAE896-EC3C-42F4-A3F7-568404654AAD}" srcOrd="9" destOrd="0" presId="urn:microsoft.com/office/officeart/2005/8/layout/bProcess4#1"/>
    <dgm:cxn modelId="{A93F17A9-41CB-4D7E-B489-4E4768E0FF33}" type="presParOf" srcId="{B838FE3A-F913-46D7-819D-72A945606B3F}" destId="{9C9255AA-8FC8-43C1-9111-B595AA4B106B}" srcOrd="10" destOrd="0" presId="urn:microsoft.com/office/officeart/2005/8/layout/bProcess4#1"/>
    <dgm:cxn modelId="{CAA00DAE-FCB8-4589-AED6-A826995E9697}" type="presParOf" srcId="{9C9255AA-8FC8-43C1-9111-B595AA4B106B}" destId="{424343C6-728F-41CD-A301-E2BB328C2C85}" srcOrd="0" destOrd="0" presId="urn:microsoft.com/office/officeart/2005/8/layout/bProcess4#1"/>
    <dgm:cxn modelId="{41E8470E-E5C2-4902-B090-EEF972D554AA}" type="presParOf" srcId="{9C9255AA-8FC8-43C1-9111-B595AA4B106B}" destId="{A0A4BC61-C031-455E-8801-B69385E8E7DB}" srcOrd="1" destOrd="0" presId="urn:microsoft.com/office/officeart/2005/8/layout/bProcess4#1"/>
    <dgm:cxn modelId="{A25E7F9F-D267-45BF-8D14-7403FDEDA7E2}" type="presParOf" srcId="{B838FE3A-F913-46D7-819D-72A945606B3F}" destId="{B74FC27F-6BE8-4F99-AD7F-BC56F2C050CC}" srcOrd="11" destOrd="0" presId="urn:microsoft.com/office/officeart/2005/8/layout/bProcess4#1"/>
    <dgm:cxn modelId="{210CA1E5-DF4F-4FCA-9543-7D40D9BD4F93}" type="presParOf" srcId="{B838FE3A-F913-46D7-819D-72A945606B3F}" destId="{D012DE1B-ADC0-494A-B1C7-8F1BA64119C3}" srcOrd="12" destOrd="0" presId="urn:microsoft.com/office/officeart/2005/8/layout/bProcess4#1"/>
    <dgm:cxn modelId="{8DD2B0B6-D186-4DF8-B41E-1B0480E8D522}" type="presParOf" srcId="{D012DE1B-ADC0-494A-B1C7-8F1BA64119C3}" destId="{C067BD65-8ED8-4037-B8BC-D49056C0C80B}" srcOrd="0" destOrd="0" presId="urn:microsoft.com/office/officeart/2005/8/layout/bProcess4#1"/>
    <dgm:cxn modelId="{74343689-48F1-4A2C-94C3-312CB347DAC3}" type="presParOf" srcId="{D012DE1B-ADC0-494A-B1C7-8F1BA64119C3}" destId="{3942101D-D257-44AC-861A-C325ED66D149}" srcOrd="1" destOrd="0" presId="urn:microsoft.com/office/officeart/2005/8/layout/bProcess4#1"/>
    <dgm:cxn modelId="{159772F2-23B6-44BD-B87E-5D29F5F45E58}" type="presParOf" srcId="{B838FE3A-F913-46D7-819D-72A945606B3F}" destId="{5FF07B82-8EDE-4948-A2AA-E03CEF368436}" srcOrd="13" destOrd="0" presId="urn:microsoft.com/office/officeart/2005/8/layout/bProcess4#1"/>
    <dgm:cxn modelId="{217964C1-775F-47F8-953C-AFF301A35E98}" type="presParOf" srcId="{B838FE3A-F913-46D7-819D-72A945606B3F}" destId="{6DF39539-C97F-4759-B05B-F8A0AF60702B}" srcOrd="14" destOrd="0" presId="urn:microsoft.com/office/officeart/2005/8/layout/bProcess4#1"/>
    <dgm:cxn modelId="{26A5F064-0ECD-4C83-95B7-E1E37EE705D7}" type="presParOf" srcId="{6DF39539-C97F-4759-B05B-F8A0AF60702B}" destId="{540240D3-8014-474C-8292-451D6F45630E}" srcOrd="0" destOrd="0" presId="urn:microsoft.com/office/officeart/2005/8/layout/bProcess4#1"/>
    <dgm:cxn modelId="{8BAF7CC5-1EE0-4DA1-8685-9B7B6BACA352}" type="presParOf" srcId="{6DF39539-C97F-4759-B05B-F8A0AF60702B}" destId="{FB58FA06-F96F-4D7B-9BB4-34C8BB2EC743}" srcOrd="1" destOrd="0" presId="urn:microsoft.com/office/officeart/2005/8/layout/bProcess4#1"/>
    <dgm:cxn modelId="{0AD74499-5EA4-4C73-8D90-FE20863FBE88}" type="presParOf" srcId="{B838FE3A-F913-46D7-819D-72A945606B3F}" destId="{FC06007A-3109-4E48-9C25-8BA5C01CD573}" srcOrd="15" destOrd="0" presId="urn:microsoft.com/office/officeart/2005/8/layout/bProcess4#1"/>
    <dgm:cxn modelId="{4F14A0A2-3163-4CE5-8BC7-13D2B5ACC234}" type="presParOf" srcId="{B838FE3A-F913-46D7-819D-72A945606B3F}" destId="{46D6A19D-A58D-4F64-95E6-E379ABB7D7A9}" srcOrd="16" destOrd="0" presId="urn:microsoft.com/office/officeart/2005/8/layout/bProcess4#1"/>
    <dgm:cxn modelId="{E9D0BA4B-5EF8-4547-935A-B4D3015D5605}" type="presParOf" srcId="{46D6A19D-A58D-4F64-95E6-E379ABB7D7A9}" destId="{F9DB5144-C785-4BDC-B230-548214CB1AE8}" srcOrd="0" destOrd="0" presId="urn:microsoft.com/office/officeart/2005/8/layout/bProcess4#1"/>
    <dgm:cxn modelId="{5476C5B7-D18F-4F8A-A076-F79AD7BA811E}" type="presParOf" srcId="{46D6A19D-A58D-4F64-95E6-E379ABB7D7A9}" destId="{363CEBA2-FEBB-4D79-BAEE-210C0393CA64}" srcOrd="1" destOrd="0" presId="urn:microsoft.com/office/officeart/2005/8/layout/bProcess4#1"/>
    <dgm:cxn modelId="{EF85D448-976E-49E1-8F01-81B42D112837}" type="presParOf" srcId="{B838FE3A-F913-46D7-819D-72A945606B3F}" destId="{DDDBF820-C215-4AE6-8EE9-6FFFE6531800}" srcOrd="17" destOrd="0" presId="urn:microsoft.com/office/officeart/2005/8/layout/bProcess4#1"/>
    <dgm:cxn modelId="{1AE30597-9DA8-4F1C-A18A-030366F86DEE}" type="presParOf" srcId="{B838FE3A-F913-46D7-819D-72A945606B3F}" destId="{E6F2F436-A0EE-4CFF-BEA7-33FB5DDB15BB}" srcOrd="18" destOrd="0" presId="urn:microsoft.com/office/officeart/2005/8/layout/bProcess4#1"/>
    <dgm:cxn modelId="{F52C3851-73BC-4CC4-8802-2F302DB87EAC}" type="presParOf" srcId="{E6F2F436-A0EE-4CFF-BEA7-33FB5DDB15BB}" destId="{524A9E85-24C9-41FA-997B-2616F6617E0D}" srcOrd="0" destOrd="0" presId="urn:microsoft.com/office/officeart/2005/8/layout/bProcess4#1"/>
    <dgm:cxn modelId="{A9187F53-CC1A-4618-8F51-CE0CE7A67D29}" type="presParOf" srcId="{E6F2F436-A0EE-4CFF-BEA7-33FB5DDB15BB}" destId="{346B1D5F-8E74-44E7-95FC-A79D9274F610}" srcOrd="1" destOrd="0" presId="urn:microsoft.com/office/officeart/2005/8/layout/bProcess4#1"/>
    <dgm:cxn modelId="{415C026E-E278-435F-BB58-C02FD07B5731}" type="presParOf" srcId="{B838FE3A-F913-46D7-819D-72A945606B3F}" destId="{66B6CF93-BC3C-401D-A6ED-A406F58F1BBC}" srcOrd="19" destOrd="0" presId="urn:microsoft.com/office/officeart/2005/8/layout/bProcess4#1"/>
    <dgm:cxn modelId="{1F8B0031-B1C3-48A2-B2BF-A328F71F6879}" type="presParOf" srcId="{B838FE3A-F913-46D7-819D-72A945606B3F}" destId="{BEC9D994-0CA1-410C-8ECE-8E4FF6BE56B7}" srcOrd="20" destOrd="0" presId="urn:microsoft.com/office/officeart/2005/8/layout/bProcess4#1"/>
    <dgm:cxn modelId="{6BC4012C-67FA-48AE-BDE3-1D0733EC4656}" type="presParOf" srcId="{BEC9D994-0CA1-410C-8ECE-8E4FF6BE56B7}" destId="{5E05E31B-33F2-4F17-B74D-875ED69B15A5}" srcOrd="0" destOrd="0" presId="urn:microsoft.com/office/officeart/2005/8/layout/bProcess4#1"/>
    <dgm:cxn modelId="{0B4ABEAF-B7FE-47B9-A8C7-DFC80FA12512}" type="presParOf" srcId="{BEC9D994-0CA1-410C-8ECE-8E4FF6BE56B7}" destId="{880A07DB-419B-42E5-8532-208708AFEB6B}" srcOrd="1" destOrd="0" presId="urn:microsoft.com/office/officeart/2005/8/layout/bProcess4#1"/>
    <dgm:cxn modelId="{E00C21E9-6A55-4750-8EF5-868AFBBAA36E}" type="presParOf" srcId="{B838FE3A-F913-46D7-819D-72A945606B3F}" destId="{C1495D4C-354A-4669-8023-91E3AFBE48B5}" srcOrd="21" destOrd="0" presId="urn:microsoft.com/office/officeart/2005/8/layout/bProcess4#1"/>
    <dgm:cxn modelId="{837D0542-39E9-404D-88EC-878494AA7BBD}" type="presParOf" srcId="{B838FE3A-F913-46D7-819D-72A945606B3F}" destId="{E10ADB8B-E809-427B-B07F-906B9A2B76B0}" srcOrd="22" destOrd="0" presId="urn:microsoft.com/office/officeart/2005/8/layout/bProcess4#1"/>
    <dgm:cxn modelId="{EF61378B-8570-44C1-A74E-CAE1543C7B8F}" type="presParOf" srcId="{E10ADB8B-E809-427B-B07F-906B9A2B76B0}" destId="{2CD72C8E-D7D0-41DB-BBF4-C8A0A8D4622D}" srcOrd="0" destOrd="0" presId="urn:microsoft.com/office/officeart/2005/8/layout/bProcess4#1"/>
    <dgm:cxn modelId="{CFE757A9-E43B-45DB-AB73-4C62FB586B25}" type="presParOf" srcId="{E10ADB8B-E809-427B-B07F-906B9A2B76B0}" destId="{B325EEF9-BA15-4C71-9B62-2E9FE477DCF9}" srcOrd="1" destOrd="0" presId="urn:microsoft.com/office/officeart/2005/8/layout/bProcess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B01662-3D51-4DC6-9115-5F51CA893729}" type="doc">
      <dgm:prSet loTypeId="urn:microsoft.com/office/officeart/2005/8/layout/default#1" loCatId="list" qsTypeId="urn:microsoft.com/office/officeart/2005/8/quickstyle/simple1#1" qsCatId="simple" csTypeId="urn:microsoft.com/office/officeart/2005/8/colors/accent2_2#1" csCatId="accent2"/>
      <dgm:spPr/>
      <dgm:t>
        <a:bodyPr/>
        <a:lstStyle/>
        <a:p>
          <a:endParaRPr lang="en-US"/>
        </a:p>
      </dgm:t>
    </dgm:pt>
    <dgm:pt modelId="{4AAD0493-D24E-452C-BA36-6162FB02CEBE}">
      <dgm:prSet/>
      <dgm:spPr/>
      <dgm:t>
        <a:bodyPr/>
        <a:lstStyle/>
        <a:p>
          <a:r>
            <a:rPr lang="en-US" b="1" i="0" baseline="0"/>
            <a:t>Law 9.28: Disrespect the authority of a Match Official</a:t>
          </a:r>
          <a:endParaRPr lang="en-US"/>
        </a:p>
      </dgm:t>
    </dgm:pt>
    <dgm:pt modelId="{3844BFA2-B84A-4928-AFE5-1ECD41FFBE66}" type="parTrans" cxnId="{D4E527FD-98AE-49A9-B83E-AB8973759B8F}">
      <dgm:prSet/>
      <dgm:spPr/>
      <dgm:t>
        <a:bodyPr/>
        <a:lstStyle/>
        <a:p>
          <a:endParaRPr lang="en-US"/>
        </a:p>
      </dgm:t>
    </dgm:pt>
    <dgm:pt modelId="{749D753A-5618-47BD-8951-F6A751ECC691}" type="sibTrans" cxnId="{D4E527FD-98AE-49A9-B83E-AB8973759B8F}">
      <dgm:prSet/>
      <dgm:spPr/>
      <dgm:t>
        <a:bodyPr/>
        <a:lstStyle/>
        <a:p>
          <a:endParaRPr lang="en-US"/>
        </a:p>
      </dgm:t>
    </dgm:pt>
    <dgm:pt modelId="{C9F508B2-9988-49E2-9AC0-04E4B8D54ECA}">
      <dgm:prSet/>
      <dgm:spPr/>
      <dgm:t>
        <a:bodyPr/>
        <a:lstStyle/>
        <a:p>
          <a:r>
            <a:rPr lang="en-GB" b="0" i="0" baseline="0"/>
            <a:t>This may include:</a:t>
          </a:r>
          <a:endParaRPr lang="en-US"/>
        </a:p>
      </dgm:t>
    </dgm:pt>
    <dgm:pt modelId="{B01664A0-CB11-4CB8-A31D-7D3313431E21}" type="parTrans" cxnId="{2F16508E-29CA-4406-B628-A074D1929BEB}">
      <dgm:prSet/>
      <dgm:spPr/>
      <dgm:t>
        <a:bodyPr/>
        <a:lstStyle/>
        <a:p>
          <a:endParaRPr lang="en-US"/>
        </a:p>
      </dgm:t>
    </dgm:pt>
    <dgm:pt modelId="{FB24F3A4-B961-4382-9785-D8ED2DC8E1F9}" type="sibTrans" cxnId="{2F16508E-29CA-4406-B628-A074D1929BEB}">
      <dgm:prSet/>
      <dgm:spPr/>
      <dgm:t>
        <a:bodyPr/>
        <a:lstStyle/>
        <a:p>
          <a:endParaRPr lang="en-US"/>
        </a:p>
      </dgm:t>
    </dgm:pt>
    <dgm:pt modelId="{AAC8FB68-8DFF-4360-B505-C84AF1ADBECF}">
      <dgm:prSet/>
      <dgm:spPr/>
      <dgm:t>
        <a:bodyPr/>
        <a:lstStyle/>
        <a:p>
          <a:r>
            <a:rPr lang="en-US" b="0" i="0" baseline="0"/>
            <a:t>• Questioning a decision of the match official</a:t>
          </a:r>
          <a:endParaRPr lang="en-US"/>
        </a:p>
      </dgm:t>
    </dgm:pt>
    <dgm:pt modelId="{6A9C34C7-E4A2-4793-BEB2-FC4E1A543643}" type="parTrans" cxnId="{EDDB07EB-12D8-48E9-9656-8D48476FD791}">
      <dgm:prSet/>
      <dgm:spPr/>
      <dgm:t>
        <a:bodyPr/>
        <a:lstStyle/>
        <a:p>
          <a:endParaRPr lang="en-US"/>
        </a:p>
      </dgm:t>
    </dgm:pt>
    <dgm:pt modelId="{60D440D5-FD1C-4E64-83B6-46EA38259C75}" type="sibTrans" cxnId="{EDDB07EB-12D8-48E9-9656-8D48476FD791}">
      <dgm:prSet/>
      <dgm:spPr/>
      <dgm:t>
        <a:bodyPr/>
        <a:lstStyle/>
        <a:p>
          <a:endParaRPr lang="en-US"/>
        </a:p>
      </dgm:t>
    </dgm:pt>
    <dgm:pt modelId="{71881110-CCA5-4620-BF11-245C0384293B}">
      <dgm:prSet/>
      <dgm:spPr/>
      <dgm:t>
        <a:bodyPr/>
        <a:lstStyle/>
        <a:p>
          <a:r>
            <a:rPr lang="en-US" b="0" i="0" baseline="0"/>
            <a:t>• Sarcastic gestures in response to a match official decision.</a:t>
          </a:r>
          <a:endParaRPr lang="en-US"/>
        </a:p>
      </dgm:t>
    </dgm:pt>
    <dgm:pt modelId="{C780DC6D-4CA2-43E1-8F4D-5C2B54C79FEF}" type="parTrans" cxnId="{B54FA3AC-78B3-4BBF-8BC3-87D026BDD4C1}">
      <dgm:prSet/>
      <dgm:spPr/>
      <dgm:t>
        <a:bodyPr/>
        <a:lstStyle/>
        <a:p>
          <a:endParaRPr lang="en-US"/>
        </a:p>
      </dgm:t>
    </dgm:pt>
    <dgm:pt modelId="{36F622CD-0EB2-4D19-92E1-3D4D5F1D433C}" type="sibTrans" cxnId="{B54FA3AC-78B3-4BBF-8BC3-87D026BDD4C1}">
      <dgm:prSet/>
      <dgm:spPr/>
      <dgm:t>
        <a:bodyPr/>
        <a:lstStyle/>
        <a:p>
          <a:endParaRPr lang="en-US"/>
        </a:p>
      </dgm:t>
    </dgm:pt>
    <dgm:pt modelId="{25444C1C-49B6-4C82-9856-C67B41EFFF25}">
      <dgm:prSet/>
      <dgm:spPr/>
      <dgm:t>
        <a:bodyPr/>
        <a:lstStyle/>
        <a:p>
          <a:r>
            <a:rPr lang="en-US" b="0" i="0" baseline="0"/>
            <a:t>• Refusing to listen or return to the Referee.</a:t>
          </a:r>
          <a:endParaRPr lang="en-US"/>
        </a:p>
      </dgm:t>
    </dgm:pt>
    <dgm:pt modelId="{75EBC00E-2FB3-45D7-9291-797507BF3922}" type="parTrans" cxnId="{3D6D355A-F4EE-40D7-AB9A-B5DBD9C2729D}">
      <dgm:prSet/>
      <dgm:spPr/>
      <dgm:t>
        <a:bodyPr/>
        <a:lstStyle/>
        <a:p>
          <a:endParaRPr lang="en-US"/>
        </a:p>
      </dgm:t>
    </dgm:pt>
    <dgm:pt modelId="{D30C2D74-6F20-4A53-BA53-EE41938D7792}" type="sibTrans" cxnId="{3D6D355A-F4EE-40D7-AB9A-B5DBD9C2729D}">
      <dgm:prSet/>
      <dgm:spPr/>
      <dgm:t>
        <a:bodyPr/>
        <a:lstStyle/>
        <a:p>
          <a:endParaRPr lang="en-US"/>
        </a:p>
      </dgm:t>
    </dgm:pt>
    <dgm:pt modelId="{69303300-BCCC-4BEE-82D0-C10E42121507}" type="pres">
      <dgm:prSet presAssocID="{DAB01662-3D51-4DC6-9115-5F51CA893729}" presName="diagram" presStyleCnt="0">
        <dgm:presLayoutVars>
          <dgm:dir/>
          <dgm:resizeHandles val="exact"/>
        </dgm:presLayoutVars>
      </dgm:prSet>
      <dgm:spPr/>
    </dgm:pt>
    <dgm:pt modelId="{8BADC36E-D51E-4E68-8943-40C685349F45}" type="pres">
      <dgm:prSet presAssocID="{4AAD0493-D24E-452C-BA36-6162FB02CEBE}" presName="node" presStyleLbl="node1" presStyleIdx="0" presStyleCnt="5">
        <dgm:presLayoutVars>
          <dgm:bulletEnabled val="1"/>
        </dgm:presLayoutVars>
      </dgm:prSet>
      <dgm:spPr/>
    </dgm:pt>
    <dgm:pt modelId="{83A3DF25-683D-462E-B52D-B69F2A32B02F}" type="pres">
      <dgm:prSet presAssocID="{749D753A-5618-47BD-8951-F6A751ECC691}" presName="sibTrans" presStyleCnt="0"/>
      <dgm:spPr/>
    </dgm:pt>
    <dgm:pt modelId="{73E6AB17-D18F-4FF9-87A5-EAD57AED1E18}" type="pres">
      <dgm:prSet presAssocID="{C9F508B2-9988-49E2-9AC0-04E4B8D54ECA}" presName="node" presStyleLbl="node1" presStyleIdx="1" presStyleCnt="5">
        <dgm:presLayoutVars>
          <dgm:bulletEnabled val="1"/>
        </dgm:presLayoutVars>
      </dgm:prSet>
      <dgm:spPr/>
    </dgm:pt>
    <dgm:pt modelId="{EEDFC7F6-ECC3-4D5F-AE4C-C5D7737AAC60}" type="pres">
      <dgm:prSet presAssocID="{FB24F3A4-B961-4382-9785-D8ED2DC8E1F9}" presName="sibTrans" presStyleCnt="0"/>
      <dgm:spPr/>
    </dgm:pt>
    <dgm:pt modelId="{4FDFF0FE-575D-4D16-BA25-4FCFB9451C96}" type="pres">
      <dgm:prSet presAssocID="{AAC8FB68-8DFF-4360-B505-C84AF1ADBECF}" presName="node" presStyleLbl="node1" presStyleIdx="2" presStyleCnt="5">
        <dgm:presLayoutVars>
          <dgm:bulletEnabled val="1"/>
        </dgm:presLayoutVars>
      </dgm:prSet>
      <dgm:spPr/>
    </dgm:pt>
    <dgm:pt modelId="{C5570665-088A-4387-938E-98845E9B48D2}" type="pres">
      <dgm:prSet presAssocID="{60D440D5-FD1C-4E64-83B6-46EA38259C75}" presName="sibTrans" presStyleCnt="0"/>
      <dgm:spPr/>
    </dgm:pt>
    <dgm:pt modelId="{0BB456AE-3480-4F40-A329-F94399B679BC}" type="pres">
      <dgm:prSet presAssocID="{71881110-CCA5-4620-BF11-245C0384293B}" presName="node" presStyleLbl="node1" presStyleIdx="3" presStyleCnt="5">
        <dgm:presLayoutVars>
          <dgm:bulletEnabled val="1"/>
        </dgm:presLayoutVars>
      </dgm:prSet>
      <dgm:spPr/>
    </dgm:pt>
    <dgm:pt modelId="{7F7017CD-2F80-483F-ADB7-5141C0DFAC2A}" type="pres">
      <dgm:prSet presAssocID="{36F622CD-0EB2-4D19-92E1-3D4D5F1D433C}" presName="sibTrans" presStyleCnt="0"/>
      <dgm:spPr/>
    </dgm:pt>
    <dgm:pt modelId="{D831F7F5-6466-4FA9-A65C-2AA58A9020C9}" type="pres">
      <dgm:prSet presAssocID="{25444C1C-49B6-4C82-9856-C67B41EFFF25}" presName="node" presStyleLbl="node1" presStyleIdx="4" presStyleCnt="5">
        <dgm:presLayoutVars>
          <dgm:bulletEnabled val="1"/>
        </dgm:presLayoutVars>
      </dgm:prSet>
      <dgm:spPr/>
    </dgm:pt>
  </dgm:ptLst>
  <dgm:cxnLst>
    <dgm:cxn modelId="{FB036800-460C-44F6-A2B3-32D3C4B36FB0}" type="presOf" srcId="{DAB01662-3D51-4DC6-9115-5F51CA893729}" destId="{69303300-BCCC-4BEE-82D0-C10E42121507}" srcOrd="0" destOrd="0" presId="urn:microsoft.com/office/officeart/2005/8/layout/default#1"/>
    <dgm:cxn modelId="{D2BA881E-68CE-4EC4-8265-69D9D78FBDBF}" type="presOf" srcId="{4AAD0493-D24E-452C-BA36-6162FB02CEBE}" destId="{8BADC36E-D51E-4E68-8943-40C685349F45}" srcOrd="0" destOrd="0" presId="urn:microsoft.com/office/officeart/2005/8/layout/default#1"/>
    <dgm:cxn modelId="{F1AE6930-C61D-4505-B8B1-525C715BABE3}" type="presOf" srcId="{AAC8FB68-8DFF-4360-B505-C84AF1ADBECF}" destId="{4FDFF0FE-575D-4D16-BA25-4FCFB9451C96}" srcOrd="0" destOrd="0" presId="urn:microsoft.com/office/officeart/2005/8/layout/default#1"/>
    <dgm:cxn modelId="{3D6D355A-F4EE-40D7-AB9A-B5DBD9C2729D}" srcId="{DAB01662-3D51-4DC6-9115-5F51CA893729}" destId="{25444C1C-49B6-4C82-9856-C67B41EFFF25}" srcOrd="4" destOrd="0" parTransId="{75EBC00E-2FB3-45D7-9291-797507BF3922}" sibTransId="{D30C2D74-6F20-4A53-BA53-EE41938D7792}"/>
    <dgm:cxn modelId="{E8489C63-1488-4175-B5ED-E3C59DAE808B}" type="presOf" srcId="{71881110-CCA5-4620-BF11-245C0384293B}" destId="{0BB456AE-3480-4F40-A329-F94399B679BC}" srcOrd="0" destOrd="0" presId="urn:microsoft.com/office/officeart/2005/8/layout/default#1"/>
    <dgm:cxn modelId="{6F30F589-0FC7-4DE3-92DC-D1BB5104BC50}" type="presOf" srcId="{25444C1C-49B6-4C82-9856-C67B41EFFF25}" destId="{D831F7F5-6466-4FA9-A65C-2AA58A9020C9}" srcOrd="0" destOrd="0" presId="urn:microsoft.com/office/officeart/2005/8/layout/default#1"/>
    <dgm:cxn modelId="{2F16508E-29CA-4406-B628-A074D1929BEB}" srcId="{DAB01662-3D51-4DC6-9115-5F51CA893729}" destId="{C9F508B2-9988-49E2-9AC0-04E4B8D54ECA}" srcOrd="1" destOrd="0" parTransId="{B01664A0-CB11-4CB8-A31D-7D3313431E21}" sibTransId="{FB24F3A4-B961-4382-9785-D8ED2DC8E1F9}"/>
    <dgm:cxn modelId="{649B0397-2CC4-410A-9D95-2A5EB91ACCB2}" type="presOf" srcId="{C9F508B2-9988-49E2-9AC0-04E4B8D54ECA}" destId="{73E6AB17-D18F-4FF9-87A5-EAD57AED1E18}" srcOrd="0" destOrd="0" presId="urn:microsoft.com/office/officeart/2005/8/layout/default#1"/>
    <dgm:cxn modelId="{B54FA3AC-78B3-4BBF-8BC3-87D026BDD4C1}" srcId="{DAB01662-3D51-4DC6-9115-5F51CA893729}" destId="{71881110-CCA5-4620-BF11-245C0384293B}" srcOrd="3" destOrd="0" parTransId="{C780DC6D-4CA2-43E1-8F4D-5C2B54C79FEF}" sibTransId="{36F622CD-0EB2-4D19-92E1-3D4D5F1D433C}"/>
    <dgm:cxn modelId="{EDDB07EB-12D8-48E9-9656-8D48476FD791}" srcId="{DAB01662-3D51-4DC6-9115-5F51CA893729}" destId="{AAC8FB68-8DFF-4360-B505-C84AF1ADBECF}" srcOrd="2" destOrd="0" parTransId="{6A9C34C7-E4A2-4793-BEB2-FC4E1A543643}" sibTransId="{60D440D5-FD1C-4E64-83B6-46EA38259C75}"/>
    <dgm:cxn modelId="{D4E527FD-98AE-49A9-B83E-AB8973759B8F}" srcId="{DAB01662-3D51-4DC6-9115-5F51CA893729}" destId="{4AAD0493-D24E-452C-BA36-6162FB02CEBE}" srcOrd="0" destOrd="0" parTransId="{3844BFA2-B84A-4928-AFE5-1ECD41FFBE66}" sibTransId="{749D753A-5618-47BD-8951-F6A751ECC691}"/>
    <dgm:cxn modelId="{201C7383-D9F3-4F17-878B-56B0C0660F24}" type="presParOf" srcId="{69303300-BCCC-4BEE-82D0-C10E42121507}" destId="{8BADC36E-D51E-4E68-8943-40C685349F45}" srcOrd="0" destOrd="0" presId="urn:microsoft.com/office/officeart/2005/8/layout/default#1"/>
    <dgm:cxn modelId="{4C4CB170-217A-4AEB-A27B-0F1D90D15BCE}" type="presParOf" srcId="{69303300-BCCC-4BEE-82D0-C10E42121507}" destId="{83A3DF25-683D-462E-B52D-B69F2A32B02F}" srcOrd="1" destOrd="0" presId="urn:microsoft.com/office/officeart/2005/8/layout/default#1"/>
    <dgm:cxn modelId="{F10BEA36-8721-4FD3-9F4F-B7EEF28C4C1C}" type="presParOf" srcId="{69303300-BCCC-4BEE-82D0-C10E42121507}" destId="{73E6AB17-D18F-4FF9-87A5-EAD57AED1E18}" srcOrd="2" destOrd="0" presId="urn:microsoft.com/office/officeart/2005/8/layout/default#1"/>
    <dgm:cxn modelId="{0765F094-2F9D-41A4-89CD-A25C0CEF8ADC}" type="presParOf" srcId="{69303300-BCCC-4BEE-82D0-C10E42121507}" destId="{EEDFC7F6-ECC3-4D5F-AE4C-C5D7737AAC60}" srcOrd="3" destOrd="0" presId="urn:microsoft.com/office/officeart/2005/8/layout/default#1"/>
    <dgm:cxn modelId="{E6969ECB-63C7-47C4-9A2C-78044251B5FB}" type="presParOf" srcId="{69303300-BCCC-4BEE-82D0-C10E42121507}" destId="{4FDFF0FE-575D-4D16-BA25-4FCFB9451C96}" srcOrd="4" destOrd="0" presId="urn:microsoft.com/office/officeart/2005/8/layout/default#1"/>
    <dgm:cxn modelId="{AF906DAD-5EBF-4043-B589-229AB7ABEC37}" type="presParOf" srcId="{69303300-BCCC-4BEE-82D0-C10E42121507}" destId="{C5570665-088A-4387-938E-98845E9B48D2}" srcOrd="5" destOrd="0" presId="urn:microsoft.com/office/officeart/2005/8/layout/default#1"/>
    <dgm:cxn modelId="{27AB2D62-ADCF-43C0-814A-438FFE26EF30}" type="presParOf" srcId="{69303300-BCCC-4BEE-82D0-C10E42121507}" destId="{0BB456AE-3480-4F40-A329-F94399B679BC}" srcOrd="6" destOrd="0" presId="urn:microsoft.com/office/officeart/2005/8/layout/default#1"/>
    <dgm:cxn modelId="{C963E87F-552A-410D-9768-605F8FB83AEA}" type="presParOf" srcId="{69303300-BCCC-4BEE-82D0-C10E42121507}" destId="{7F7017CD-2F80-483F-ADB7-5141C0DFAC2A}" srcOrd="7" destOrd="0" presId="urn:microsoft.com/office/officeart/2005/8/layout/default#1"/>
    <dgm:cxn modelId="{4D32B271-997E-42B1-952D-8550611D3440}" type="presParOf" srcId="{69303300-BCCC-4BEE-82D0-C10E42121507}" destId="{D831F7F5-6466-4FA9-A65C-2AA58A9020C9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A0F64E-B3C7-4B4D-854A-CC9551A8AA38}" type="doc">
      <dgm:prSet loTypeId="urn:microsoft.com/office/officeart/2016/7/layout/RepeatingBendingProcessNew" loCatId="process" qsTypeId="urn:microsoft.com/office/officeart/2005/8/quickstyle/simple4#1" qsCatId="simple" csTypeId="urn:microsoft.com/office/officeart/2005/8/colors/accent2_2#2" csCatId="accent2" phldr="1"/>
      <dgm:spPr/>
      <dgm:t>
        <a:bodyPr/>
        <a:lstStyle/>
        <a:p>
          <a:endParaRPr lang="en-US"/>
        </a:p>
      </dgm:t>
    </dgm:pt>
    <dgm:pt modelId="{E0C0E511-D8FB-4B1E-BEE1-3185E2AA1603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SET THE SCENE </a:t>
          </a:r>
          <a:endParaRPr lang="en-US" dirty="0">
            <a:solidFill>
              <a:schemeClr val="tx1"/>
            </a:solidFill>
          </a:endParaRPr>
        </a:p>
      </dgm:t>
    </dgm:pt>
    <dgm:pt modelId="{66332F47-9888-4E12-8330-80A355903A22}" type="parTrans" cxnId="{905BC88F-0A0E-4E65-A95A-636BB4A7D2E3}">
      <dgm:prSet/>
      <dgm:spPr/>
      <dgm:t>
        <a:bodyPr/>
        <a:lstStyle/>
        <a:p>
          <a:endParaRPr lang="en-US"/>
        </a:p>
      </dgm:t>
    </dgm:pt>
    <dgm:pt modelId="{4675C075-33CF-4F9F-A12D-0D1E04C13A3F}" type="sibTrans" cxnId="{905BC88F-0A0E-4E65-A95A-636BB4A7D2E3}">
      <dgm:prSet/>
      <dgm:spPr/>
      <dgm:t>
        <a:bodyPr/>
        <a:lstStyle/>
        <a:p>
          <a:endParaRPr lang="en-US"/>
        </a:p>
      </dgm:t>
    </dgm:pt>
    <dgm:pt modelId="{1A25CD3A-7D1B-4345-9396-199585FBE1DE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GIVE YOUR EXPERIENCE &amp; IF WEARING REF CAMERA</a:t>
          </a:r>
          <a:endParaRPr lang="en-US" dirty="0">
            <a:solidFill>
              <a:schemeClr val="tx1"/>
            </a:solidFill>
          </a:endParaRPr>
        </a:p>
      </dgm:t>
    </dgm:pt>
    <dgm:pt modelId="{4E760070-32E5-4C15-9E29-70337F11496A}" type="parTrans" cxnId="{33733331-DA5E-4129-9718-08B89AC804D7}">
      <dgm:prSet/>
      <dgm:spPr/>
      <dgm:t>
        <a:bodyPr/>
        <a:lstStyle/>
        <a:p>
          <a:endParaRPr lang="en-US"/>
        </a:p>
      </dgm:t>
    </dgm:pt>
    <dgm:pt modelId="{2E15E6D0-B10C-4EE9-B4F5-815E0422BE53}" type="sibTrans" cxnId="{33733331-DA5E-4129-9718-08B89AC804D7}">
      <dgm:prSet/>
      <dgm:spPr/>
      <dgm:t>
        <a:bodyPr/>
        <a:lstStyle/>
        <a:p>
          <a:endParaRPr lang="en-US"/>
        </a:p>
      </dgm:t>
    </dgm:pt>
    <dgm:pt modelId="{97D4C2A0-A60E-4319-96E4-5D89553EC704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YOUR APPOINTMENT – DID ANYONE FROM CLUB CONTACT YOU</a:t>
          </a:r>
          <a:endParaRPr lang="en-US" dirty="0">
            <a:solidFill>
              <a:schemeClr val="tx1"/>
            </a:solidFill>
          </a:endParaRPr>
        </a:p>
      </dgm:t>
    </dgm:pt>
    <dgm:pt modelId="{AF0E1F55-D452-4973-9B5C-C52A3F13978B}" type="parTrans" cxnId="{7F61B5A6-023A-4AF6-8F98-9C5055E73D45}">
      <dgm:prSet/>
      <dgm:spPr/>
      <dgm:t>
        <a:bodyPr/>
        <a:lstStyle/>
        <a:p>
          <a:endParaRPr lang="en-US"/>
        </a:p>
      </dgm:t>
    </dgm:pt>
    <dgm:pt modelId="{5A4384AB-D227-4C1C-8870-40A26A63FC7D}" type="sibTrans" cxnId="{7F61B5A6-023A-4AF6-8F98-9C5055E73D45}">
      <dgm:prSet/>
      <dgm:spPr/>
      <dgm:t>
        <a:bodyPr/>
        <a:lstStyle/>
        <a:p>
          <a:endParaRPr lang="en-US"/>
        </a:p>
      </dgm:t>
    </dgm:pt>
    <dgm:pt modelId="{B59EF41A-9E6B-43C4-B909-3768DD24145E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WEATHER/CONDITIONS/ PITCH SURROUNDING AREA</a:t>
          </a:r>
          <a:endParaRPr lang="en-US" dirty="0">
            <a:solidFill>
              <a:schemeClr val="tx1"/>
            </a:solidFill>
          </a:endParaRPr>
        </a:p>
      </dgm:t>
    </dgm:pt>
    <dgm:pt modelId="{CBC60FFA-E9D8-42BA-98A6-4DC5D2761124}" type="parTrans" cxnId="{EFD71ECE-E5D4-487B-BE52-D48E35B715E2}">
      <dgm:prSet/>
      <dgm:spPr/>
      <dgm:t>
        <a:bodyPr/>
        <a:lstStyle/>
        <a:p>
          <a:endParaRPr lang="en-US"/>
        </a:p>
      </dgm:t>
    </dgm:pt>
    <dgm:pt modelId="{19501B79-1E0A-467B-A398-89E1224E64E6}" type="sibTrans" cxnId="{EFD71ECE-E5D4-487B-BE52-D48E35B715E2}">
      <dgm:prSet/>
      <dgm:spPr/>
      <dgm:t>
        <a:bodyPr/>
        <a:lstStyle/>
        <a:p>
          <a:endParaRPr lang="en-US"/>
        </a:p>
      </dgm:t>
    </dgm:pt>
    <dgm:pt modelId="{73CA58A1-9507-4429-A7AE-4662E40E549D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DID YOU GET TEAM SHEETS, YOUR TEAM TALKS</a:t>
          </a:r>
          <a:endParaRPr lang="en-US" dirty="0">
            <a:solidFill>
              <a:schemeClr val="tx1"/>
            </a:solidFill>
          </a:endParaRPr>
        </a:p>
      </dgm:t>
    </dgm:pt>
    <dgm:pt modelId="{8BDE69E0-41B4-40B9-B13E-01558D53D570}" type="parTrans" cxnId="{DC1B7F63-9EB2-4EF6-941F-45900CEBEA3E}">
      <dgm:prSet/>
      <dgm:spPr/>
      <dgm:t>
        <a:bodyPr/>
        <a:lstStyle/>
        <a:p>
          <a:endParaRPr lang="en-US"/>
        </a:p>
      </dgm:t>
    </dgm:pt>
    <dgm:pt modelId="{6441C0B6-E2D1-4EFC-A9F5-79E4A04E4496}" type="sibTrans" cxnId="{DC1B7F63-9EB2-4EF6-941F-45900CEBEA3E}">
      <dgm:prSet/>
      <dgm:spPr/>
      <dgm:t>
        <a:bodyPr/>
        <a:lstStyle/>
        <a:p>
          <a:endParaRPr lang="en-US"/>
        </a:p>
      </dgm:t>
    </dgm:pt>
    <dgm:pt modelId="{76430B64-AFFF-47C6-BD78-D57BE7C5EBF2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TIME OF KO/ HOW MANY THERE / TEAM COLOURS </a:t>
          </a:r>
          <a:endParaRPr lang="en-US" dirty="0">
            <a:solidFill>
              <a:schemeClr val="tx1"/>
            </a:solidFill>
          </a:endParaRPr>
        </a:p>
      </dgm:t>
    </dgm:pt>
    <dgm:pt modelId="{16DB5716-0BAC-49A2-861A-571ABED684E3}" type="parTrans" cxnId="{CF90CD68-937E-4BA9-8A0E-9FCC335D9258}">
      <dgm:prSet/>
      <dgm:spPr/>
      <dgm:t>
        <a:bodyPr/>
        <a:lstStyle/>
        <a:p>
          <a:endParaRPr lang="en-US"/>
        </a:p>
      </dgm:t>
    </dgm:pt>
    <dgm:pt modelId="{485989E5-E0C7-433E-AE57-0BCE647217A3}" type="sibTrans" cxnId="{CF90CD68-937E-4BA9-8A0E-9FCC335D9258}">
      <dgm:prSet/>
      <dgm:spPr/>
      <dgm:t>
        <a:bodyPr/>
        <a:lstStyle/>
        <a:p>
          <a:endParaRPr lang="en-US"/>
        </a:p>
      </dgm:t>
    </dgm:pt>
    <dgm:pt modelId="{B30963A5-0C8C-42C7-AF71-A5CD75112FD9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IF GIVING INFO ON MATCH KEEP FACTUAL AND RELEVANT</a:t>
          </a:r>
          <a:r>
            <a:rPr lang="en-GB" dirty="0"/>
            <a:t> </a:t>
          </a:r>
          <a:endParaRPr lang="en-US" dirty="0"/>
        </a:p>
      </dgm:t>
    </dgm:pt>
    <dgm:pt modelId="{2CCC239B-5BF6-4E07-AB67-D33A016DBEC3}" type="parTrans" cxnId="{E3A5650E-3DA3-4EEA-8E21-FBC7C836A493}">
      <dgm:prSet/>
      <dgm:spPr/>
      <dgm:t>
        <a:bodyPr/>
        <a:lstStyle/>
        <a:p>
          <a:endParaRPr lang="en-US"/>
        </a:p>
      </dgm:t>
    </dgm:pt>
    <dgm:pt modelId="{D152DE28-0711-4B49-8385-75E64D8EDD2D}" type="sibTrans" cxnId="{E3A5650E-3DA3-4EEA-8E21-FBC7C836A493}">
      <dgm:prSet/>
      <dgm:spPr/>
      <dgm:t>
        <a:bodyPr/>
        <a:lstStyle/>
        <a:p>
          <a:endParaRPr lang="en-US"/>
        </a:p>
      </dgm:t>
    </dgm:pt>
    <dgm:pt modelId="{67F25024-7DC2-49DF-9F1F-63BDF8C7848E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THE INCIDENT/ WHERE ON BODY/ONCE/TWICE /FORCE/ SWEARING USE WORDS</a:t>
          </a:r>
          <a:endParaRPr lang="en-US" dirty="0">
            <a:solidFill>
              <a:schemeClr val="tx1"/>
            </a:solidFill>
          </a:endParaRPr>
        </a:p>
      </dgm:t>
    </dgm:pt>
    <dgm:pt modelId="{867D212D-0913-4C9B-B4F5-5120ED57FF65}" type="parTrans" cxnId="{FC2CB6F9-7853-4E56-8B94-CD7A76E85848}">
      <dgm:prSet/>
      <dgm:spPr/>
      <dgm:t>
        <a:bodyPr/>
        <a:lstStyle/>
        <a:p>
          <a:endParaRPr lang="en-US"/>
        </a:p>
      </dgm:t>
    </dgm:pt>
    <dgm:pt modelId="{332FBA4B-8A33-4FB7-B2BF-84754802FEB7}" type="sibTrans" cxnId="{FC2CB6F9-7853-4E56-8B94-CD7A76E85848}">
      <dgm:prSet/>
      <dgm:spPr/>
      <dgm:t>
        <a:bodyPr/>
        <a:lstStyle/>
        <a:p>
          <a:endParaRPr lang="en-US"/>
        </a:p>
      </dgm:t>
    </dgm:pt>
    <dgm:pt modelId="{F1B9EBA1-7B23-4773-9E29-DE501E67E7E5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THE FOUL /OFFENCE- YOUR DISTANCE AWAY AND VIEW OF THIS</a:t>
          </a:r>
          <a:endParaRPr lang="en-US" dirty="0">
            <a:solidFill>
              <a:schemeClr val="tx1"/>
            </a:solidFill>
          </a:endParaRPr>
        </a:p>
      </dgm:t>
    </dgm:pt>
    <dgm:pt modelId="{1284FE21-E936-45B6-A806-8E3DC3426049}" type="parTrans" cxnId="{FEA222CA-BCEF-4F5F-BD09-2499803DDB99}">
      <dgm:prSet/>
      <dgm:spPr/>
      <dgm:t>
        <a:bodyPr/>
        <a:lstStyle/>
        <a:p>
          <a:endParaRPr lang="en-US"/>
        </a:p>
      </dgm:t>
    </dgm:pt>
    <dgm:pt modelId="{0EF4E4DC-B01B-4E56-956F-AD86E522BA51}" type="sibTrans" cxnId="{FEA222CA-BCEF-4F5F-BD09-2499803DDB99}">
      <dgm:prSet/>
      <dgm:spPr/>
      <dgm:t>
        <a:bodyPr/>
        <a:lstStyle/>
        <a:p>
          <a:endParaRPr lang="en-US"/>
        </a:p>
      </dgm:t>
    </dgm:pt>
    <dgm:pt modelId="{26D67363-1B45-41CC-B02C-FBDA90628F39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WHAT DID YOU DO </a:t>
          </a:r>
          <a:endParaRPr lang="en-US" dirty="0">
            <a:solidFill>
              <a:schemeClr val="tx1"/>
            </a:solidFill>
          </a:endParaRPr>
        </a:p>
      </dgm:t>
    </dgm:pt>
    <dgm:pt modelId="{84454F02-92AC-4F82-AD4F-52BC70699810}" type="parTrans" cxnId="{FE413B78-EBF8-428E-9DA7-36C4F6F795CA}">
      <dgm:prSet/>
      <dgm:spPr/>
      <dgm:t>
        <a:bodyPr/>
        <a:lstStyle/>
        <a:p>
          <a:endParaRPr lang="en-US"/>
        </a:p>
      </dgm:t>
    </dgm:pt>
    <dgm:pt modelId="{44542F06-9AF2-4B9A-B52F-EEBB561FA682}" type="sibTrans" cxnId="{FE413B78-EBF8-428E-9DA7-36C4F6F795CA}">
      <dgm:prSet/>
      <dgm:spPr/>
      <dgm:t>
        <a:bodyPr/>
        <a:lstStyle/>
        <a:p>
          <a:endParaRPr lang="en-US"/>
        </a:p>
      </dgm:t>
    </dgm:pt>
    <dgm:pt modelId="{FC2BB06D-C764-4056-8F39-A22A954A01D3}" type="pres">
      <dgm:prSet presAssocID="{23A0F64E-B3C7-4B4D-854A-CC9551A8AA38}" presName="Name0" presStyleCnt="0">
        <dgm:presLayoutVars>
          <dgm:dir/>
          <dgm:resizeHandles val="exact"/>
        </dgm:presLayoutVars>
      </dgm:prSet>
      <dgm:spPr/>
    </dgm:pt>
    <dgm:pt modelId="{A1FDBEF2-0E88-463B-A1F1-D8DB2398BA55}" type="pres">
      <dgm:prSet presAssocID="{E0C0E511-D8FB-4B1E-BEE1-3185E2AA1603}" presName="node" presStyleLbl="node1" presStyleIdx="0" presStyleCnt="10">
        <dgm:presLayoutVars>
          <dgm:bulletEnabled val="1"/>
        </dgm:presLayoutVars>
      </dgm:prSet>
      <dgm:spPr/>
    </dgm:pt>
    <dgm:pt modelId="{7E1D719D-4ED1-42F7-A2FE-BD1BA1395EBE}" type="pres">
      <dgm:prSet presAssocID="{4675C075-33CF-4F9F-A12D-0D1E04C13A3F}" presName="sibTrans" presStyleLbl="sibTrans1D1" presStyleIdx="0" presStyleCnt="9"/>
      <dgm:spPr/>
    </dgm:pt>
    <dgm:pt modelId="{3027E4A8-B915-491B-9693-A9C6718B083C}" type="pres">
      <dgm:prSet presAssocID="{4675C075-33CF-4F9F-A12D-0D1E04C13A3F}" presName="connectorText" presStyleLbl="sibTrans1D1" presStyleIdx="0" presStyleCnt="9"/>
      <dgm:spPr/>
    </dgm:pt>
    <dgm:pt modelId="{7D35CA48-E0A1-48DC-8CA2-E2A7470B3A1A}" type="pres">
      <dgm:prSet presAssocID="{1A25CD3A-7D1B-4345-9396-199585FBE1DE}" presName="node" presStyleLbl="node1" presStyleIdx="1" presStyleCnt="10">
        <dgm:presLayoutVars>
          <dgm:bulletEnabled val="1"/>
        </dgm:presLayoutVars>
      </dgm:prSet>
      <dgm:spPr/>
    </dgm:pt>
    <dgm:pt modelId="{8E7E8BB8-EFBF-4F47-8B4A-DA649A5DB714}" type="pres">
      <dgm:prSet presAssocID="{2E15E6D0-B10C-4EE9-B4F5-815E0422BE53}" presName="sibTrans" presStyleLbl="sibTrans1D1" presStyleIdx="1" presStyleCnt="9"/>
      <dgm:spPr/>
    </dgm:pt>
    <dgm:pt modelId="{9E91FE19-F04B-4C6C-90E3-7769FD13896B}" type="pres">
      <dgm:prSet presAssocID="{2E15E6D0-B10C-4EE9-B4F5-815E0422BE53}" presName="connectorText" presStyleLbl="sibTrans1D1" presStyleIdx="1" presStyleCnt="9"/>
      <dgm:spPr/>
    </dgm:pt>
    <dgm:pt modelId="{D830EA9E-4B4C-46E3-AECD-C55B83B7D994}" type="pres">
      <dgm:prSet presAssocID="{97D4C2A0-A60E-4319-96E4-5D89553EC704}" presName="node" presStyleLbl="node1" presStyleIdx="2" presStyleCnt="10">
        <dgm:presLayoutVars>
          <dgm:bulletEnabled val="1"/>
        </dgm:presLayoutVars>
      </dgm:prSet>
      <dgm:spPr/>
    </dgm:pt>
    <dgm:pt modelId="{6C5A1968-9FB5-4232-A39C-07402D06B998}" type="pres">
      <dgm:prSet presAssocID="{5A4384AB-D227-4C1C-8870-40A26A63FC7D}" presName="sibTrans" presStyleLbl="sibTrans1D1" presStyleIdx="2" presStyleCnt="9"/>
      <dgm:spPr/>
    </dgm:pt>
    <dgm:pt modelId="{AC21A5CA-627C-4FC1-B7A2-A667D638713A}" type="pres">
      <dgm:prSet presAssocID="{5A4384AB-D227-4C1C-8870-40A26A63FC7D}" presName="connectorText" presStyleLbl="sibTrans1D1" presStyleIdx="2" presStyleCnt="9"/>
      <dgm:spPr/>
    </dgm:pt>
    <dgm:pt modelId="{D988E6D6-716D-4D96-BD44-BD86BE3B0221}" type="pres">
      <dgm:prSet presAssocID="{B59EF41A-9E6B-43C4-B909-3768DD24145E}" presName="node" presStyleLbl="node1" presStyleIdx="3" presStyleCnt="10">
        <dgm:presLayoutVars>
          <dgm:bulletEnabled val="1"/>
        </dgm:presLayoutVars>
      </dgm:prSet>
      <dgm:spPr/>
    </dgm:pt>
    <dgm:pt modelId="{638EB9D2-BA34-4A57-92B1-33B934157CC3}" type="pres">
      <dgm:prSet presAssocID="{19501B79-1E0A-467B-A398-89E1224E64E6}" presName="sibTrans" presStyleLbl="sibTrans1D1" presStyleIdx="3" presStyleCnt="9"/>
      <dgm:spPr/>
    </dgm:pt>
    <dgm:pt modelId="{DBB16531-FBC2-48CB-AE00-ADD268329651}" type="pres">
      <dgm:prSet presAssocID="{19501B79-1E0A-467B-A398-89E1224E64E6}" presName="connectorText" presStyleLbl="sibTrans1D1" presStyleIdx="3" presStyleCnt="9"/>
      <dgm:spPr/>
    </dgm:pt>
    <dgm:pt modelId="{2E003D04-4381-4FE4-AB7D-41C3F03913A9}" type="pres">
      <dgm:prSet presAssocID="{73CA58A1-9507-4429-A7AE-4662E40E549D}" presName="node" presStyleLbl="node1" presStyleIdx="4" presStyleCnt="10">
        <dgm:presLayoutVars>
          <dgm:bulletEnabled val="1"/>
        </dgm:presLayoutVars>
      </dgm:prSet>
      <dgm:spPr/>
    </dgm:pt>
    <dgm:pt modelId="{1EDD3285-91DF-4214-A61F-E133C8CBBA0B}" type="pres">
      <dgm:prSet presAssocID="{6441C0B6-E2D1-4EFC-A9F5-79E4A04E4496}" presName="sibTrans" presStyleLbl="sibTrans1D1" presStyleIdx="4" presStyleCnt="9"/>
      <dgm:spPr/>
    </dgm:pt>
    <dgm:pt modelId="{88DFC278-19CC-4B93-8721-7AC08FDD162D}" type="pres">
      <dgm:prSet presAssocID="{6441C0B6-E2D1-4EFC-A9F5-79E4A04E4496}" presName="connectorText" presStyleLbl="sibTrans1D1" presStyleIdx="4" presStyleCnt="9"/>
      <dgm:spPr/>
    </dgm:pt>
    <dgm:pt modelId="{BB4F4743-2CB1-4D6B-B55C-18D62589414A}" type="pres">
      <dgm:prSet presAssocID="{76430B64-AFFF-47C6-BD78-D57BE7C5EBF2}" presName="node" presStyleLbl="node1" presStyleIdx="5" presStyleCnt="10">
        <dgm:presLayoutVars>
          <dgm:bulletEnabled val="1"/>
        </dgm:presLayoutVars>
      </dgm:prSet>
      <dgm:spPr/>
    </dgm:pt>
    <dgm:pt modelId="{4FD6F6FD-06D1-4A16-A763-1A6B9EFF6FE6}" type="pres">
      <dgm:prSet presAssocID="{485989E5-E0C7-433E-AE57-0BCE647217A3}" presName="sibTrans" presStyleLbl="sibTrans1D1" presStyleIdx="5" presStyleCnt="9"/>
      <dgm:spPr/>
    </dgm:pt>
    <dgm:pt modelId="{4B82D086-3D40-475B-B3C3-060D9B7CAF19}" type="pres">
      <dgm:prSet presAssocID="{485989E5-E0C7-433E-AE57-0BCE647217A3}" presName="connectorText" presStyleLbl="sibTrans1D1" presStyleIdx="5" presStyleCnt="9"/>
      <dgm:spPr/>
    </dgm:pt>
    <dgm:pt modelId="{A31FE926-50CB-4262-88AB-89643128D90A}" type="pres">
      <dgm:prSet presAssocID="{B30963A5-0C8C-42C7-AF71-A5CD75112FD9}" presName="node" presStyleLbl="node1" presStyleIdx="6" presStyleCnt="10">
        <dgm:presLayoutVars>
          <dgm:bulletEnabled val="1"/>
        </dgm:presLayoutVars>
      </dgm:prSet>
      <dgm:spPr/>
    </dgm:pt>
    <dgm:pt modelId="{C2EDB44E-A086-4CAC-86AD-BF1C814DD956}" type="pres">
      <dgm:prSet presAssocID="{D152DE28-0711-4B49-8385-75E64D8EDD2D}" presName="sibTrans" presStyleLbl="sibTrans1D1" presStyleIdx="6" presStyleCnt="9"/>
      <dgm:spPr/>
    </dgm:pt>
    <dgm:pt modelId="{CCA0A17B-E78B-49A9-8076-B09DA824E439}" type="pres">
      <dgm:prSet presAssocID="{D152DE28-0711-4B49-8385-75E64D8EDD2D}" presName="connectorText" presStyleLbl="sibTrans1D1" presStyleIdx="6" presStyleCnt="9"/>
      <dgm:spPr/>
    </dgm:pt>
    <dgm:pt modelId="{A9661A2E-BA74-4539-9887-69693513F180}" type="pres">
      <dgm:prSet presAssocID="{67F25024-7DC2-49DF-9F1F-63BDF8C7848E}" presName="node" presStyleLbl="node1" presStyleIdx="7" presStyleCnt="10">
        <dgm:presLayoutVars>
          <dgm:bulletEnabled val="1"/>
        </dgm:presLayoutVars>
      </dgm:prSet>
      <dgm:spPr/>
    </dgm:pt>
    <dgm:pt modelId="{48D2BB91-5B65-4D19-A850-4BD9D9712B78}" type="pres">
      <dgm:prSet presAssocID="{332FBA4B-8A33-4FB7-B2BF-84754802FEB7}" presName="sibTrans" presStyleLbl="sibTrans1D1" presStyleIdx="7" presStyleCnt="9"/>
      <dgm:spPr/>
    </dgm:pt>
    <dgm:pt modelId="{75BA9345-0F17-4431-91A4-9E17BD7C60C1}" type="pres">
      <dgm:prSet presAssocID="{332FBA4B-8A33-4FB7-B2BF-84754802FEB7}" presName="connectorText" presStyleLbl="sibTrans1D1" presStyleIdx="7" presStyleCnt="9"/>
      <dgm:spPr/>
    </dgm:pt>
    <dgm:pt modelId="{464FBB07-18FD-4794-9D6E-F7ACE35CF3D1}" type="pres">
      <dgm:prSet presAssocID="{F1B9EBA1-7B23-4773-9E29-DE501E67E7E5}" presName="node" presStyleLbl="node1" presStyleIdx="8" presStyleCnt="10">
        <dgm:presLayoutVars>
          <dgm:bulletEnabled val="1"/>
        </dgm:presLayoutVars>
      </dgm:prSet>
      <dgm:spPr/>
    </dgm:pt>
    <dgm:pt modelId="{6D007A9D-2B57-4C24-9E93-ED63E45AAA71}" type="pres">
      <dgm:prSet presAssocID="{0EF4E4DC-B01B-4E56-956F-AD86E522BA51}" presName="sibTrans" presStyleLbl="sibTrans1D1" presStyleIdx="8" presStyleCnt="9"/>
      <dgm:spPr/>
    </dgm:pt>
    <dgm:pt modelId="{46BDB168-F198-47B4-857A-C2C34131F852}" type="pres">
      <dgm:prSet presAssocID="{0EF4E4DC-B01B-4E56-956F-AD86E522BA51}" presName="connectorText" presStyleLbl="sibTrans1D1" presStyleIdx="8" presStyleCnt="9"/>
      <dgm:spPr/>
    </dgm:pt>
    <dgm:pt modelId="{40A3CD75-05F2-43E2-82EF-BF944E125871}" type="pres">
      <dgm:prSet presAssocID="{26D67363-1B45-41CC-B02C-FBDA90628F39}" presName="node" presStyleLbl="node1" presStyleIdx="9" presStyleCnt="10" custLinFactNeighborX="4050" custLinFactNeighborY="-5764">
        <dgm:presLayoutVars>
          <dgm:bulletEnabled val="1"/>
        </dgm:presLayoutVars>
      </dgm:prSet>
      <dgm:spPr/>
    </dgm:pt>
  </dgm:ptLst>
  <dgm:cxnLst>
    <dgm:cxn modelId="{E3A5650E-3DA3-4EEA-8E21-FBC7C836A493}" srcId="{23A0F64E-B3C7-4B4D-854A-CC9551A8AA38}" destId="{B30963A5-0C8C-42C7-AF71-A5CD75112FD9}" srcOrd="6" destOrd="0" parTransId="{2CCC239B-5BF6-4E07-AB67-D33A016DBEC3}" sibTransId="{D152DE28-0711-4B49-8385-75E64D8EDD2D}"/>
    <dgm:cxn modelId="{F2B8940F-E9D1-43FE-A65A-209815FE25E8}" type="presOf" srcId="{73CA58A1-9507-4429-A7AE-4662E40E549D}" destId="{2E003D04-4381-4FE4-AB7D-41C3F03913A9}" srcOrd="0" destOrd="0" presId="urn:microsoft.com/office/officeart/2016/7/layout/RepeatingBendingProcessNew"/>
    <dgm:cxn modelId="{6DAED41B-9385-4A2F-B0C1-846B2F6C3658}" type="presOf" srcId="{B59EF41A-9E6B-43C4-B909-3768DD24145E}" destId="{D988E6D6-716D-4D96-BD44-BD86BE3B0221}" srcOrd="0" destOrd="0" presId="urn:microsoft.com/office/officeart/2016/7/layout/RepeatingBendingProcessNew"/>
    <dgm:cxn modelId="{C43FA720-FE9C-4B5D-A9DC-80EDCFABE560}" type="presOf" srcId="{2E15E6D0-B10C-4EE9-B4F5-815E0422BE53}" destId="{9E91FE19-F04B-4C6C-90E3-7769FD13896B}" srcOrd="1" destOrd="0" presId="urn:microsoft.com/office/officeart/2016/7/layout/RepeatingBendingProcessNew"/>
    <dgm:cxn modelId="{386A7921-4A5D-4619-8D50-6EA0B96BC394}" type="presOf" srcId="{6441C0B6-E2D1-4EFC-A9F5-79E4A04E4496}" destId="{1EDD3285-91DF-4214-A61F-E133C8CBBA0B}" srcOrd="0" destOrd="0" presId="urn:microsoft.com/office/officeart/2016/7/layout/RepeatingBendingProcessNew"/>
    <dgm:cxn modelId="{F160C928-6443-40CC-9067-FC591FE1EAE6}" type="presOf" srcId="{76430B64-AFFF-47C6-BD78-D57BE7C5EBF2}" destId="{BB4F4743-2CB1-4D6B-B55C-18D62589414A}" srcOrd="0" destOrd="0" presId="urn:microsoft.com/office/officeart/2016/7/layout/RepeatingBendingProcessNew"/>
    <dgm:cxn modelId="{33733331-DA5E-4129-9718-08B89AC804D7}" srcId="{23A0F64E-B3C7-4B4D-854A-CC9551A8AA38}" destId="{1A25CD3A-7D1B-4345-9396-199585FBE1DE}" srcOrd="1" destOrd="0" parTransId="{4E760070-32E5-4C15-9E29-70337F11496A}" sibTransId="{2E15E6D0-B10C-4EE9-B4F5-815E0422BE53}"/>
    <dgm:cxn modelId="{D506B831-D408-4D92-9687-BEC46D150C47}" type="presOf" srcId="{19501B79-1E0A-467B-A398-89E1224E64E6}" destId="{DBB16531-FBC2-48CB-AE00-ADD268329651}" srcOrd="1" destOrd="0" presId="urn:microsoft.com/office/officeart/2016/7/layout/RepeatingBendingProcessNew"/>
    <dgm:cxn modelId="{DE4F7333-51F3-4271-944D-CD8123D6CEE5}" type="presOf" srcId="{B30963A5-0C8C-42C7-AF71-A5CD75112FD9}" destId="{A31FE926-50CB-4262-88AB-89643128D90A}" srcOrd="0" destOrd="0" presId="urn:microsoft.com/office/officeart/2016/7/layout/RepeatingBendingProcessNew"/>
    <dgm:cxn modelId="{50CDE834-0B94-4200-813B-5E2E434B5D9C}" type="presOf" srcId="{26D67363-1B45-41CC-B02C-FBDA90628F39}" destId="{40A3CD75-05F2-43E2-82EF-BF944E125871}" srcOrd="0" destOrd="0" presId="urn:microsoft.com/office/officeart/2016/7/layout/RepeatingBendingProcessNew"/>
    <dgm:cxn modelId="{2D95473B-AA6F-4B43-95AF-769ACE5DF583}" type="presOf" srcId="{1A25CD3A-7D1B-4345-9396-199585FBE1DE}" destId="{7D35CA48-E0A1-48DC-8CA2-E2A7470B3A1A}" srcOrd="0" destOrd="0" presId="urn:microsoft.com/office/officeart/2016/7/layout/RepeatingBendingProcessNew"/>
    <dgm:cxn modelId="{F10CD53E-9F84-429E-9015-B23489D7F570}" type="presOf" srcId="{23A0F64E-B3C7-4B4D-854A-CC9551A8AA38}" destId="{FC2BB06D-C764-4056-8F39-A22A954A01D3}" srcOrd="0" destOrd="0" presId="urn:microsoft.com/office/officeart/2016/7/layout/RepeatingBendingProcessNew"/>
    <dgm:cxn modelId="{74DDB848-A5C8-4736-91AC-D304195D8A6A}" type="presOf" srcId="{485989E5-E0C7-433E-AE57-0BCE647217A3}" destId="{4B82D086-3D40-475B-B3C3-060D9B7CAF19}" srcOrd="1" destOrd="0" presId="urn:microsoft.com/office/officeart/2016/7/layout/RepeatingBendingProcessNew"/>
    <dgm:cxn modelId="{4FADBC54-7BEB-41A5-998A-2555D3828334}" type="presOf" srcId="{F1B9EBA1-7B23-4773-9E29-DE501E67E7E5}" destId="{464FBB07-18FD-4794-9D6E-F7ACE35CF3D1}" srcOrd="0" destOrd="0" presId="urn:microsoft.com/office/officeart/2016/7/layout/RepeatingBendingProcessNew"/>
    <dgm:cxn modelId="{ACD4565C-95FA-459F-A440-04213D2363A4}" type="presOf" srcId="{332FBA4B-8A33-4FB7-B2BF-84754802FEB7}" destId="{75BA9345-0F17-4431-91A4-9E17BD7C60C1}" srcOrd="1" destOrd="0" presId="urn:microsoft.com/office/officeart/2016/7/layout/RepeatingBendingProcessNew"/>
    <dgm:cxn modelId="{F9D6105E-896B-4208-9AE3-E16B8A4F51F5}" type="presOf" srcId="{97D4C2A0-A60E-4319-96E4-5D89553EC704}" destId="{D830EA9E-4B4C-46E3-AECD-C55B83B7D994}" srcOrd="0" destOrd="0" presId="urn:microsoft.com/office/officeart/2016/7/layout/RepeatingBendingProcessNew"/>
    <dgm:cxn modelId="{DC1B7F63-9EB2-4EF6-941F-45900CEBEA3E}" srcId="{23A0F64E-B3C7-4B4D-854A-CC9551A8AA38}" destId="{73CA58A1-9507-4429-A7AE-4662E40E549D}" srcOrd="4" destOrd="0" parTransId="{8BDE69E0-41B4-40B9-B13E-01558D53D570}" sibTransId="{6441C0B6-E2D1-4EFC-A9F5-79E4A04E4496}"/>
    <dgm:cxn modelId="{CF90CD68-937E-4BA9-8A0E-9FCC335D9258}" srcId="{23A0F64E-B3C7-4B4D-854A-CC9551A8AA38}" destId="{76430B64-AFFF-47C6-BD78-D57BE7C5EBF2}" srcOrd="5" destOrd="0" parTransId="{16DB5716-0BAC-49A2-861A-571ABED684E3}" sibTransId="{485989E5-E0C7-433E-AE57-0BCE647217A3}"/>
    <dgm:cxn modelId="{FE413B78-EBF8-428E-9DA7-36C4F6F795CA}" srcId="{23A0F64E-B3C7-4B4D-854A-CC9551A8AA38}" destId="{26D67363-1B45-41CC-B02C-FBDA90628F39}" srcOrd="9" destOrd="0" parTransId="{84454F02-92AC-4F82-AD4F-52BC70699810}" sibTransId="{44542F06-9AF2-4B9A-B52F-EEBB561FA682}"/>
    <dgm:cxn modelId="{9AE6187D-E856-4B47-AFF8-EA14E13F4B92}" type="presOf" srcId="{4675C075-33CF-4F9F-A12D-0D1E04C13A3F}" destId="{7E1D719D-4ED1-42F7-A2FE-BD1BA1395EBE}" srcOrd="0" destOrd="0" presId="urn:microsoft.com/office/officeart/2016/7/layout/RepeatingBendingProcessNew"/>
    <dgm:cxn modelId="{3E73A77E-C256-4943-A8BA-1F2747B2D336}" type="presOf" srcId="{67F25024-7DC2-49DF-9F1F-63BDF8C7848E}" destId="{A9661A2E-BA74-4539-9887-69693513F180}" srcOrd="0" destOrd="0" presId="urn:microsoft.com/office/officeart/2016/7/layout/RepeatingBendingProcessNew"/>
    <dgm:cxn modelId="{1054A182-4993-4296-BA9F-D1B804896186}" type="presOf" srcId="{6441C0B6-E2D1-4EFC-A9F5-79E4A04E4496}" destId="{88DFC278-19CC-4B93-8721-7AC08FDD162D}" srcOrd="1" destOrd="0" presId="urn:microsoft.com/office/officeart/2016/7/layout/RepeatingBendingProcessNew"/>
    <dgm:cxn modelId="{905BC88F-0A0E-4E65-A95A-636BB4A7D2E3}" srcId="{23A0F64E-B3C7-4B4D-854A-CC9551A8AA38}" destId="{E0C0E511-D8FB-4B1E-BEE1-3185E2AA1603}" srcOrd="0" destOrd="0" parTransId="{66332F47-9888-4E12-8330-80A355903A22}" sibTransId="{4675C075-33CF-4F9F-A12D-0D1E04C13A3F}"/>
    <dgm:cxn modelId="{7F61B5A6-023A-4AF6-8F98-9C5055E73D45}" srcId="{23A0F64E-B3C7-4B4D-854A-CC9551A8AA38}" destId="{97D4C2A0-A60E-4319-96E4-5D89553EC704}" srcOrd="2" destOrd="0" parTransId="{AF0E1F55-D452-4973-9B5C-C52A3F13978B}" sibTransId="{5A4384AB-D227-4C1C-8870-40A26A63FC7D}"/>
    <dgm:cxn modelId="{CF74D7AA-B421-4041-9E96-FFE10D23B31D}" type="presOf" srcId="{332FBA4B-8A33-4FB7-B2BF-84754802FEB7}" destId="{48D2BB91-5B65-4D19-A850-4BD9D9712B78}" srcOrd="0" destOrd="0" presId="urn:microsoft.com/office/officeart/2016/7/layout/RepeatingBendingProcessNew"/>
    <dgm:cxn modelId="{78C668AE-44F5-4A70-AC2F-9AB5F003A452}" type="presOf" srcId="{D152DE28-0711-4B49-8385-75E64D8EDD2D}" destId="{C2EDB44E-A086-4CAC-86AD-BF1C814DD956}" srcOrd="0" destOrd="0" presId="urn:microsoft.com/office/officeart/2016/7/layout/RepeatingBendingProcessNew"/>
    <dgm:cxn modelId="{40100FBF-B0E8-43D1-A538-9F40850F91C2}" type="presOf" srcId="{D152DE28-0711-4B49-8385-75E64D8EDD2D}" destId="{CCA0A17B-E78B-49A9-8076-B09DA824E439}" srcOrd="1" destOrd="0" presId="urn:microsoft.com/office/officeart/2016/7/layout/RepeatingBendingProcessNew"/>
    <dgm:cxn modelId="{CA89F8C5-76EF-4213-B432-3B4CE5363231}" type="presOf" srcId="{0EF4E4DC-B01B-4E56-956F-AD86E522BA51}" destId="{6D007A9D-2B57-4C24-9E93-ED63E45AAA71}" srcOrd="0" destOrd="0" presId="urn:microsoft.com/office/officeart/2016/7/layout/RepeatingBendingProcessNew"/>
    <dgm:cxn modelId="{FEA222CA-BCEF-4F5F-BD09-2499803DDB99}" srcId="{23A0F64E-B3C7-4B4D-854A-CC9551A8AA38}" destId="{F1B9EBA1-7B23-4773-9E29-DE501E67E7E5}" srcOrd="8" destOrd="0" parTransId="{1284FE21-E936-45B6-A806-8E3DC3426049}" sibTransId="{0EF4E4DC-B01B-4E56-956F-AD86E522BA51}"/>
    <dgm:cxn modelId="{EFD71ECE-E5D4-487B-BE52-D48E35B715E2}" srcId="{23A0F64E-B3C7-4B4D-854A-CC9551A8AA38}" destId="{B59EF41A-9E6B-43C4-B909-3768DD24145E}" srcOrd="3" destOrd="0" parTransId="{CBC60FFA-E9D8-42BA-98A6-4DC5D2761124}" sibTransId="{19501B79-1E0A-467B-A398-89E1224E64E6}"/>
    <dgm:cxn modelId="{C06E3FCE-BD4C-49B2-AADE-91165AD3B216}" type="presOf" srcId="{2E15E6D0-B10C-4EE9-B4F5-815E0422BE53}" destId="{8E7E8BB8-EFBF-4F47-8B4A-DA649A5DB714}" srcOrd="0" destOrd="0" presId="urn:microsoft.com/office/officeart/2016/7/layout/RepeatingBendingProcessNew"/>
    <dgm:cxn modelId="{32DAC4D3-2F64-4D55-BB4E-8B39A84EA5B8}" type="presOf" srcId="{5A4384AB-D227-4C1C-8870-40A26A63FC7D}" destId="{AC21A5CA-627C-4FC1-B7A2-A667D638713A}" srcOrd="1" destOrd="0" presId="urn:microsoft.com/office/officeart/2016/7/layout/RepeatingBendingProcessNew"/>
    <dgm:cxn modelId="{1CED30D5-CCF0-440F-BF52-FDD23F7B0612}" type="presOf" srcId="{4675C075-33CF-4F9F-A12D-0D1E04C13A3F}" destId="{3027E4A8-B915-491B-9693-A9C6718B083C}" srcOrd="1" destOrd="0" presId="urn:microsoft.com/office/officeart/2016/7/layout/RepeatingBendingProcessNew"/>
    <dgm:cxn modelId="{D7BE93D9-D93C-49CA-BFCD-C902C8C94F3F}" type="presOf" srcId="{E0C0E511-D8FB-4B1E-BEE1-3185E2AA1603}" destId="{A1FDBEF2-0E88-463B-A1F1-D8DB2398BA55}" srcOrd="0" destOrd="0" presId="urn:microsoft.com/office/officeart/2016/7/layout/RepeatingBendingProcessNew"/>
    <dgm:cxn modelId="{F6A643EA-241D-4D4A-AAC8-AB45DE91D06C}" type="presOf" srcId="{19501B79-1E0A-467B-A398-89E1224E64E6}" destId="{638EB9D2-BA34-4A57-92B1-33B934157CC3}" srcOrd="0" destOrd="0" presId="urn:microsoft.com/office/officeart/2016/7/layout/RepeatingBendingProcessNew"/>
    <dgm:cxn modelId="{23336AEC-8E25-49E1-8D94-2435900323AF}" type="presOf" srcId="{5A4384AB-D227-4C1C-8870-40A26A63FC7D}" destId="{6C5A1968-9FB5-4232-A39C-07402D06B998}" srcOrd="0" destOrd="0" presId="urn:microsoft.com/office/officeart/2016/7/layout/RepeatingBendingProcessNew"/>
    <dgm:cxn modelId="{8C02ADEC-F8D7-4B8D-9165-EC6CADAF35EF}" type="presOf" srcId="{0EF4E4DC-B01B-4E56-956F-AD86E522BA51}" destId="{46BDB168-F198-47B4-857A-C2C34131F852}" srcOrd="1" destOrd="0" presId="urn:microsoft.com/office/officeart/2016/7/layout/RepeatingBendingProcessNew"/>
    <dgm:cxn modelId="{49599EF7-A8D8-44DC-96CA-7208903A0AD3}" type="presOf" srcId="{485989E5-E0C7-433E-AE57-0BCE647217A3}" destId="{4FD6F6FD-06D1-4A16-A763-1A6B9EFF6FE6}" srcOrd="0" destOrd="0" presId="urn:microsoft.com/office/officeart/2016/7/layout/RepeatingBendingProcessNew"/>
    <dgm:cxn modelId="{FC2CB6F9-7853-4E56-8B94-CD7A76E85848}" srcId="{23A0F64E-B3C7-4B4D-854A-CC9551A8AA38}" destId="{67F25024-7DC2-49DF-9F1F-63BDF8C7848E}" srcOrd="7" destOrd="0" parTransId="{867D212D-0913-4C9B-B4F5-5120ED57FF65}" sibTransId="{332FBA4B-8A33-4FB7-B2BF-84754802FEB7}"/>
    <dgm:cxn modelId="{BEC3020D-F38F-4B0A-A491-B7B7AF3604AA}" type="presParOf" srcId="{FC2BB06D-C764-4056-8F39-A22A954A01D3}" destId="{A1FDBEF2-0E88-463B-A1F1-D8DB2398BA55}" srcOrd="0" destOrd="0" presId="urn:microsoft.com/office/officeart/2016/7/layout/RepeatingBendingProcessNew"/>
    <dgm:cxn modelId="{F9ACC712-6DEC-4643-AE2F-F1FF38ECE25C}" type="presParOf" srcId="{FC2BB06D-C764-4056-8F39-A22A954A01D3}" destId="{7E1D719D-4ED1-42F7-A2FE-BD1BA1395EBE}" srcOrd="1" destOrd="0" presId="urn:microsoft.com/office/officeart/2016/7/layout/RepeatingBendingProcessNew"/>
    <dgm:cxn modelId="{461FAFC7-F11D-499B-894B-980F00A651A2}" type="presParOf" srcId="{7E1D719D-4ED1-42F7-A2FE-BD1BA1395EBE}" destId="{3027E4A8-B915-491B-9693-A9C6718B083C}" srcOrd="0" destOrd="0" presId="urn:microsoft.com/office/officeart/2016/7/layout/RepeatingBendingProcessNew"/>
    <dgm:cxn modelId="{98FFF625-639F-4933-9689-FD8D22E4E000}" type="presParOf" srcId="{FC2BB06D-C764-4056-8F39-A22A954A01D3}" destId="{7D35CA48-E0A1-48DC-8CA2-E2A7470B3A1A}" srcOrd="2" destOrd="0" presId="urn:microsoft.com/office/officeart/2016/7/layout/RepeatingBendingProcessNew"/>
    <dgm:cxn modelId="{E345181C-41C0-4D07-B52B-1FF07E378F8C}" type="presParOf" srcId="{FC2BB06D-C764-4056-8F39-A22A954A01D3}" destId="{8E7E8BB8-EFBF-4F47-8B4A-DA649A5DB714}" srcOrd="3" destOrd="0" presId="urn:microsoft.com/office/officeart/2016/7/layout/RepeatingBendingProcessNew"/>
    <dgm:cxn modelId="{BBEC663F-ECD3-42D5-9B28-3B51908959EB}" type="presParOf" srcId="{8E7E8BB8-EFBF-4F47-8B4A-DA649A5DB714}" destId="{9E91FE19-F04B-4C6C-90E3-7769FD13896B}" srcOrd="0" destOrd="0" presId="urn:microsoft.com/office/officeart/2016/7/layout/RepeatingBendingProcessNew"/>
    <dgm:cxn modelId="{9A0AE2D1-324B-4B6E-AC17-C9F08148A3DD}" type="presParOf" srcId="{FC2BB06D-C764-4056-8F39-A22A954A01D3}" destId="{D830EA9E-4B4C-46E3-AECD-C55B83B7D994}" srcOrd="4" destOrd="0" presId="urn:microsoft.com/office/officeart/2016/7/layout/RepeatingBendingProcessNew"/>
    <dgm:cxn modelId="{09C8CE71-DE15-4868-8210-D506F7FAB35E}" type="presParOf" srcId="{FC2BB06D-C764-4056-8F39-A22A954A01D3}" destId="{6C5A1968-9FB5-4232-A39C-07402D06B998}" srcOrd="5" destOrd="0" presId="urn:microsoft.com/office/officeart/2016/7/layout/RepeatingBendingProcessNew"/>
    <dgm:cxn modelId="{C6AF5B5F-3F02-4F1B-93BB-0856D4D67A9D}" type="presParOf" srcId="{6C5A1968-9FB5-4232-A39C-07402D06B998}" destId="{AC21A5CA-627C-4FC1-B7A2-A667D638713A}" srcOrd="0" destOrd="0" presId="urn:microsoft.com/office/officeart/2016/7/layout/RepeatingBendingProcessNew"/>
    <dgm:cxn modelId="{5B0A4D0C-2179-431F-B6E6-19567AFA7AB5}" type="presParOf" srcId="{FC2BB06D-C764-4056-8F39-A22A954A01D3}" destId="{D988E6D6-716D-4D96-BD44-BD86BE3B0221}" srcOrd="6" destOrd="0" presId="urn:microsoft.com/office/officeart/2016/7/layout/RepeatingBendingProcessNew"/>
    <dgm:cxn modelId="{E167B702-756C-4582-8277-680F428D5DAF}" type="presParOf" srcId="{FC2BB06D-C764-4056-8F39-A22A954A01D3}" destId="{638EB9D2-BA34-4A57-92B1-33B934157CC3}" srcOrd="7" destOrd="0" presId="urn:microsoft.com/office/officeart/2016/7/layout/RepeatingBendingProcessNew"/>
    <dgm:cxn modelId="{DA404B0D-14ED-47E6-96D2-DF8E6728841B}" type="presParOf" srcId="{638EB9D2-BA34-4A57-92B1-33B934157CC3}" destId="{DBB16531-FBC2-48CB-AE00-ADD268329651}" srcOrd="0" destOrd="0" presId="urn:microsoft.com/office/officeart/2016/7/layout/RepeatingBendingProcessNew"/>
    <dgm:cxn modelId="{F16E350A-B348-45B6-9E9C-43F2BAD29AB1}" type="presParOf" srcId="{FC2BB06D-C764-4056-8F39-A22A954A01D3}" destId="{2E003D04-4381-4FE4-AB7D-41C3F03913A9}" srcOrd="8" destOrd="0" presId="urn:microsoft.com/office/officeart/2016/7/layout/RepeatingBendingProcessNew"/>
    <dgm:cxn modelId="{9F4D5E5E-C1A2-47E9-ACC7-B5A9C910BCF2}" type="presParOf" srcId="{FC2BB06D-C764-4056-8F39-A22A954A01D3}" destId="{1EDD3285-91DF-4214-A61F-E133C8CBBA0B}" srcOrd="9" destOrd="0" presId="urn:microsoft.com/office/officeart/2016/7/layout/RepeatingBendingProcessNew"/>
    <dgm:cxn modelId="{3729D7E3-EEE5-4F73-9677-A80B9D279947}" type="presParOf" srcId="{1EDD3285-91DF-4214-A61F-E133C8CBBA0B}" destId="{88DFC278-19CC-4B93-8721-7AC08FDD162D}" srcOrd="0" destOrd="0" presId="urn:microsoft.com/office/officeart/2016/7/layout/RepeatingBendingProcessNew"/>
    <dgm:cxn modelId="{5C5ABD4A-01DB-44E9-9E76-B48AD69F8022}" type="presParOf" srcId="{FC2BB06D-C764-4056-8F39-A22A954A01D3}" destId="{BB4F4743-2CB1-4D6B-B55C-18D62589414A}" srcOrd="10" destOrd="0" presId="urn:microsoft.com/office/officeart/2016/7/layout/RepeatingBendingProcessNew"/>
    <dgm:cxn modelId="{BA05E557-8F2B-41B6-9FB5-09C18323A568}" type="presParOf" srcId="{FC2BB06D-C764-4056-8F39-A22A954A01D3}" destId="{4FD6F6FD-06D1-4A16-A763-1A6B9EFF6FE6}" srcOrd="11" destOrd="0" presId="urn:microsoft.com/office/officeart/2016/7/layout/RepeatingBendingProcessNew"/>
    <dgm:cxn modelId="{DB776C4E-5E49-4C2E-95F9-7F419DA444FC}" type="presParOf" srcId="{4FD6F6FD-06D1-4A16-A763-1A6B9EFF6FE6}" destId="{4B82D086-3D40-475B-B3C3-060D9B7CAF19}" srcOrd="0" destOrd="0" presId="urn:microsoft.com/office/officeart/2016/7/layout/RepeatingBendingProcessNew"/>
    <dgm:cxn modelId="{B51477E8-871C-47E0-B3DE-D98D062CB0F7}" type="presParOf" srcId="{FC2BB06D-C764-4056-8F39-A22A954A01D3}" destId="{A31FE926-50CB-4262-88AB-89643128D90A}" srcOrd="12" destOrd="0" presId="urn:microsoft.com/office/officeart/2016/7/layout/RepeatingBendingProcessNew"/>
    <dgm:cxn modelId="{D624E2EE-9CB7-4B2E-8A63-1C07AD7625A8}" type="presParOf" srcId="{FC2BB06D-C764-4056-8F39-A22A954A01D3}" destId="{C2EDB44E-A086-4CAC-86AD-BF1C814DD956}" srcOrd="13" destOrd="0" presId="urn:microsoft.com/office/officeart/2016/7/layout/RepeatingBendingProcessNew"/>
    <dgm:cxn modelId="{976DD7B9-847B-4DCA-B242-2D030E210E5D}" type="presParOf" srcId="{C2EDB44E-A086-4CAC-86AD-BF1C814DD956}" destId="{CCA0A17B-E78B-49A9-8076-B09DA824E439}" srcOrd="0" destOrd="0" presId="urn:microsoft.com/office/officeart/2016/7/layout/RepeatingBendingProcessNew"/>
    <dgm:cxn modelId="{057D6E3B-87F1-4008-9F80-D517FA70A4DB}" type="presParOf" srcId="{FC2BB06D-C764-4056-8F39-A22A954A01D3}" destId="{A9661A2E-BA74-4539-9887-69693513F180}" srcOrd="14" destOrd="0" presId="urn:microsoft.com/office/officeart/2016/7/layout/RepeatingBendingProcessNew"/>
    <dgm:cxn modelId="{A6051C66-3B77-4BDA-9A13-E79EDF8A5B0B}" type="presParOf" srcId="{FC2BB06D-C764-4056-8F39-A22A954A01D3}" destId="{48D2BB91-5B65-4D19-A850-4BD9D9712B78}" srcOrd="15" destOrd="0" presId="urn:microsoft.com/office/officeart/2016/7/layout/RepeatingBendingProcessNew"/>
    <dgm:cxn modelId="{762BACE2-EB93-4A37-9A8C-4A33D6A99BF8}" type="presParOf" srcId="{48D2BB91-5B65-4D19-A850-4BD9D9712B78}" destId="{75BA9345-0F17-4431-91A4-9E17BD7C60C1}" srcOrd="0" destOrd="0" presId="urn:microsoft.com/office/officeart/2016/7/layout/RepeatingBendingProcessNew"/>
    <dgm:cxn modelId="{5AFD9123-BF9B-4BC8-B1D7-F250B8F9187E}" type="presParOf" srcId="{FC2BB06D-C764-4056-8F39-A22A954A01D3}" destId="{464FBB07-18FD-4794-9D6E-F7ACE35CF3D1}" srcOrd="16" destOrd="0" presId="urn:microsoft.com/office/officeart/2016/7/layout/RepeatingBendingProcessNew"/>
    <dgm:cxn modelId="{230F76A9-221D-4377-B6BE-12C023B86036}" type="presParOf" srcId="{FC2BB06D-C764-4056-8F39-A22A954A01D3}" destId="{6D007A9D-2B57-4C24-9E93-ED63E45AAA71}" srcOrd="17" destOrd="0" presId="urn:microsoft.com/office/officeart/2016/7/layout/RepeatingBendingProcessNew"/>
    <dgm:cxn modelId="{0737B4DD-9764-4774-959E-768BBC3017A2}" type="presParOf" srcId="{6D007A9D-2B57-4C24-9E93-ED63E45AAA71}" destId="{46BDB168-F198-47B4-857A-C2C34131F852}" srcOrd="0" destOrd="0" presId="urn:microsoft.com/office/officeart/2016/7/layout/RepeatingBendingProcessNew"/>
    <dgm:cxn modelId="{FA0E4F2D-90F4-4984-9B9D-4E3B5378A2A4}" type="presParOf" srcId="{FC2BB06D-C764-4056-8F39-A22A954A01D3}" destId="{40A3CD75-05F2-43E2-82EF-BF944E125871}" srcOrd="1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6C16B5-25E0-43F4-AD13-686D9588D8B2}" type="doc">
      <dgm:prSet loTypeId="urn:microsoft.com/office/officeart/2005/8/layout/process5#1" loCatId="process" qsTypeId="urn:microsoft.com/office/officeart/2005/8/quickstyle/simple1#2" qsCatId="simple" csTypeId="urn:microsoft.com/office/officeart/2005/8/colors/accent2_2#3" csCatId="accent2" phldr="1"/>
      <dgm:spPr/>
      <dgm:t>
        <a:bodyPr/>
        <a:lstStyle/>
        <a:p>
          <a:endParaRPr lang="en-US"/>
        </a:p>
      </dgm:t>
    </dgm:pt>
    <dgm:pt modelId="{BBF28EEB-6263-48EC-809B-E113D4054916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JUSTIFICATION &amp; ISSUE OF RED CARD HOW YOU IDENTIFIED PLAYER THEIR RESPONSE (applying the HCP if head contact)</a:t>
          </a:r>
          <a:endParaRPr lang="en-US" dirty="0">
            <a:solidFill>
              <a:schemeClr val="tx1"/>
            </a:solidFill>
          </a:endParaRPr>
        </a:p>
      </dgm:t>
    </dgm:pt>
    <dgm:pt modelId="{AEB84F6D-A3CC-41E5-9551-DE60736DB256}" type="parTrans" cxnId="{59173354-6C07-4B3C-A1AA-9592D43E26AF}">
      <dgm:prSet/>
      <dgm:spPr/>
      <dgm:t>
        <a:bodyPr/>
        <a:lstStyle/>
        <a:p>
          <a:endParaRPr lang="en-US"/>
        </a:p>
      </dgm:t>
    </dgm:pt>
    <dgm:pt modelId="{489622B8-41E3-4C10-A7ED-83B984295758}" type="sibTrans" cxnId="{59173354-6C07-4B3C-A1AA-9592D43E26AF}">
      <dgm:prSet/>
      <dgm:spPr/>
      <dgm:t>
        <a:bodyPr/>
        <a:lstStyle/>
        <a:p>
          <a:endParaRPr lang="en-US"/>
        </a:p>
      </dgm:t>
    </dgm:pt>
    <dgm:pt modelId="{17B4595D-B92F-4980-BF10-97DC4F2F43BF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ANY INJURIES OF OTHER PLAYER – DESCRIBE &amp; RESULT OF THIS</a:t>
          </a:r>
          <a:endParaRPr lang="en-US" dirty="0">
            <a:solidFill>
              <a:schemeClr val="tx1"/>
            </a:solidFill>
          </a:endParaRPr>
        </a:p>
      </dgm:t>
    </dgm:pt>
    <dgm:pt modelId="{ABBF4419-F08E-4651-9408-57EFC7C5FE74}" type="parTrans" cxnId="{61F3E807-CE1D-4B22-AF35-BE8817C56B37}">
      <dgm:prSet/>
      <dgm:spPr/>
      <dgm:t>
        <a:bodyPr/>
        <a:lstStyle/>
        <a:p>
          <a:endParaRPr lang="en-US"/>
        </a:p>
      </dgm:t>
    </dgm:pt>
    <dgm:pt modelId="{9F293D06-5115-4B8B-B38E-8CCC531424D1}" type="sibTrans" cxnId="{61F3E807-CE1D-4B22-AF35-BE8817C56B37}">
      <dgm:prSet/>
      <dgm:spPr/>
      <dgm:t>
        <a:bodyPr/>
        <a:lstStyle/>
        <a:p>
          <a:endParaRPr lang="en-US"/>
        </a:p>
      </dgm:t>
    </dgm:pt>
    <dgm:pt modelId="{01746838-1FB8-47F2-AB2D-B6E7AAFFE330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CONCLUSION OF GAME – CONFIRMATION OF RED CARDED PLAYER</a:t>
          </a:r>
          <a:endParaRPr lang="en-US" dirty="0">
            <a:solidFill>
              <a:schemeClr val="tx1"/>
            </a:solidFill>
          </a:endParaRPr>
        </a:p>
      </dgm:t>
    </dgm:pt>
    <dgm:pt modelId="{5E83895C-2BB5-4838-9BB4-2D208AE2BF03}" type="parTrans" cxnId="{16825F83-699E-4B9A-BA9D-6CE05D495185}">
      <dgm:prSet/>
      <dgm:spPr/>
      <dgm:t>
        <a:bodyPr/>
        <a:lstStyle/>
        <a:p>
          <a:endParaRPr lang="en-US"/>
        </a:p>
      </dgm:t>
    </dgm:pt>
    <dgm:pt modelId="{81A49148-AF47-4FCC-9F61-46CBD8789CC1}" type="sibTrans" cxnId="{16825F83-699E-4B9A-BA9D-6CE05D495185}">
      <dgm:prSet/>
      <dgm:spPr/>
      <dgm:t>
        <a:bodyPr/>
        <a:lstStyle/>
        <a:p>
          <a:endParaRPr lang="en-US"/>
        </a:p>
      </dgm:t>
    </dgm:pt>
    <dgm:pt modelId="{206B9E1A-C18D-4971-871A-6B68918E056E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IF YOU WENT TO CLUB HOUSE ANY RESPONSE</a:t>
          </a:r>
          <a:endParaRPr lang="en-US" dirty="0">
            <a:solidFill>
              <a:schemeClr val="tx1"/>
            </a:solidFill>
          </a:endParaRPr>
        </a:p>
      </dgm:t>
    </dgm:pt>
    <dgm:pt modelId="{054C7D23-A9B6-4DB4-AC82-503384CEF80E}" type="parTrans" cxnId="{ED936D88-46BD-4AD6-B6C9-38E9CFA39B91}">
      <dgm:prSet/>
      <dgm:spPr/>
      <dgm:t>
        <a:bodyPr/>
        <a:lstStyle/>
        <a:p>
          <a:endParaRPr lang="en-US"/>
        </a:p>
      </dgm:t>
    </dgm:pt>
    <dgm:pt modelId="{2F402430-CB1C-4BC2-986A-ECCF09FD4D29}" type="sibTrans" cxnId="{ED936D88-46BD-4AD6-B6C9-38E9CFA39B91}">
      <dgm:prSet/>
      <dgm:spPr/>
      <dgm:t>
        <a:bodyPr/>
        <a:lstStyle/>
        <a:p>
          <a:endParaRPr lang="en-US"/>
        </a:p>
      </dgm:t>
    </dgm:pt>
    <dgm:pt modelId="{496F7C48-1E47-4440-815D-9054236062BF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FINAL RESULT / WHEN YOU COMPLETED REPORT/ IF MATCH ABANDONED – ANY OTHER ISSUES</a:t>
          </a:r>
          <a:endParaRPr lang="en-US" dirty="0">
            <a:solidFill>
              <a:schemeClr val="tx1"/>
            </a:solidFill>
          </a:endParaRPr>
        </a:p>
      </dgm:t>
    </dgm:pt>
    <dgm:pt modelId="{3E5E3DD2-6610-4456-9EC8-F704A6D41D02}" type="parTrans" cxnId="{A362F7C8-3E66-460D-8A80-67965C2E079A}">
      <dgm:prSet/>
      <dgm:spPr/>
      <dgm:t>
        <a:bodyPr/>
        <a:lstStyle/>
        <a:p>
          <a:endParaRPr lang="en-US"/>
        </a:p>
      </dgm:t>
    </dgm:pt>
    <dgm:pt modelId="{A5984137-6C52-4B69-8E00-A9BBEDEA3329}" type="sibTrans" cxnId="{A362F7C8-3E66-460D-8A80-67965C2E079A}">
      <dgm:prSet/>
      <dgm:spPr/>
      <dgm:t>
        <a:bodyPr/>
        <a:lstStyle/>
        <a:p>
          <a:endParaRPr lang="en-US"/>
        </a:p>
      </dgm:t>
    </dgm:pt>
    <dgm:pt modelId="{FF2881EE-B51A-4777-A2B1-D55B5655580E}" type="pres">
      <dgm:prSet presAssocID="{FA6C16B5-25E0-43F4-AD13-686D9588D8B2}" presName="diagram" presStyleCnt="0">
        <dgm:presLayoutVars>
          <dgm:dir/>
          <dgm:resizeHandles val="exact"/>
        </dgm:presLayoutVars>
      </dgm:prSet>
      <dgm:spPr/>
    </dgm:pt>
    <dgm:pt modelId="{2C028359-80DA-4154-A7B6-11DF5D0BB19E}" type="pres">
      <dgm:prSet presAssocID="{BBF28EEB-6263-48EC-809B-E113D4054916}" presName="node" presStyleLbl="node1" presStyleIdx="0" presStyleCnt="5" custLinFactNeighborX="-1402">
        <dgm:presLayoutVars>
          <dgm:bulletEnabled val="1"/>
        </dgm:presLayoutVars>
      </dgm:prSet>
      <dgm:spPr/>
    </dgm:pt>
    <dgm:pt modelId="{13FB76D8-667F-4BCA-93E9-CDEB243BFC56}" type="pres">
      <dgm:prSet presAssocID="{489622B8-41E3-4C10-A7ED-83B984295758}" presName="sibTrans" presStyleLbl="sibTrans2D1" presStyleIdx="0" presStyleCnt="4"/>
      <dgm:spPr/>
    </dgm:pt>
    <dgm:pt modelId="{9D829211-5E6E-43BC-9CA0-C6F0ED6FD69D}" type="pres">
      <dgm:prSet presAssocID="{489622B8-41E3-4C10-A7ED-83B984295758}" presName="connectorText" presStyleLbl="sibTrans2D1" presStyleIdx="0" presStyleCnt="4"/>
      <dgm:spPr/>
    </dgm:pt>
    <dgm:pt modelId="{790EEC42-941A-4B6B-8038-2F41734C1913}" type="pres">
      <dgm:prSet presAssocID="{17B4595D-B92F-4980-BF10-97DC4F2F43BF}" presName="node" presStyleLbl="node1" presStyleIdx="1" presStyleCnt="5" custLinFactNeighborX="-3946" custLinFactNeighborY="3707">
        <dgm:presLayoutVars>
          <dgm:bulletEnabled val="1"/>
        </dgm:presLayoutVars>
      </dgm:prSet>
      <dgm:spPr/>
    </dgm:pt>
    <dgm:pt modelId="{A8F10F74-DC0C-4EC3-8BE6-ADBD3696AD7E}" type="pres">
      <dgm:prSet presAssocID="{9F293D06-5115-4B8B-B38E-8CCC531424D1}" presName="sibTrans" presStyleLbl="sibTrans2D1" presStyleIdx="1" presStyleCnt="4"/>
      <dgm:spPr/>
    </dgm:pt>
    <dgm:pt modelId="{77B51C75-9E8E-4A02-8F94-457B0CFC8DFB}" type="pres">
      <dgm:prSet presAssocID="{9F293D06-5115-4B8B-B38E-8CCC531424D1}" presName="connectorText" presStyleLbl="sibTrans2D1" presStyleIdx="1" presStyleCnt="4"/>
      <dgm:spPr/>
    </dgm:pt>
    <dgm:pt modelId="{BAAE0D1D-6976-4103-A11A-7C457F38C372}" type="pres">
      <dgm:prSet presAssocID="{01746838-1FB8-47F2-AB2D-B6E7AAFFE330}" presName="node" presStyleLbl="node1" presStyleIdx="2" presStyleCnt="5">
        <dgm:presLayoutVars>
          <dgm:bulletEnabled val="1"/>
        </dgm:presLayoutVars>
      </dgm:prSet>
      <dgm:spPr/>
    </dgm:pt>
    <dgm:pt modelId="{717C7288-1685-4848-8A9F-23939E6A3694}" type="pres">
      <dgm:prSet presAssocID="{81A49148-AF47-4FCC-9F61-46CBD8789CC1}" presName="sibTrans" presStyleLbl="sibTrans2D1" presStyleIdx="2" presStyleCnt="4"/>
      <dgm:spPr/>
    </dgm:pt>
    <dgm:pt modelId="{50D5F055-908B-4486-971D-E6423ADD643D}" type="pres">
      <dgm:prSet presAssocID="{81A49148-AF47-4FCC-9F61-46CBD8789CC1}" presName="connectorText" presStyleLbl="sibTrans2D1" presStyleIdx="2" presStyleCnt="4"/>
      <dgm:spPr/>
    </dgm:pt>
    <dgm:pt modelId="{86313744-9AAA-4B1A-9B71-79D6565D8F89}" type="pres">
      <dgm:prSet presAssocID="{206B9E1A-C18D-4971-871A-6B68918E056E}" presName="node" presStyleLbl="node1" presStyleIdx="3" presStyleCnt="5">
        <dgm:presLayoutVars>
          <dgm:bulletEnabled val="1"/>
        </dgm:presLayoutVars>
      </dgm:prSet>
      <dgm:spPr/>
    </dgm:pt>
    <dgm:pt modelId="{AD20B137-FD2F-4EA2-B351-F1215F447121}" type="pres">
      <dgm:prSet presAssocID="{2F402430-CB1C-4BC2-986A-ECCF09FD4D29}" presName="sibTrans" presStyleLbl="sibTrans2D1" presStyleIdx="3" presStyleCnt="4"/>
      <dgm:spPr/>
    </dgm:pt>
    <dgm:pt modelId="{ABD7AA48-6A45-4A30-A07D-E0A0F56A43A9}" type="pres">
      <dgm:prSet presAssocID="{2F402430-CB1C-4BC2-986A-ECCF09FD4D29}" presName="connectorText" presStyleLbl="sibTrans2D1" presStyleIdx="3" presStyleCnt="4"/>
      <dgm:spPr/>
    </dgm:pt>
    <dgm:pt modelId="{192E9C86-0576-430E-9AC1-02D831C919DE}" type="pres">
      <dgm:prSet presAssocID="{496F7C48-1E47-4440-815D-9054236062BF}" presName="node" presStyleLbl="node1" presStyleIdx="4" presStyleCnt="5" custScaleX="131493" custScaleY="144562">
        <dgm:presLayoutVars>
          <dgm:bulletEnabled val="1"/>
        </dgm:presLayoutVars>
      </dgm:prSet>
      <dgm:spPr/>
    </dgm:pt>
  </dgm:ptLst>
  <dgm:cxnLst>
    <dgm:cxn modelId="{61F3E807-CE1D-4B22-AF35-BE8817C56B37}" srcId="{FA6C16B5-25E0-43F4-AD13-686D9588D8B2}" destId="{17B4595D-B92F-4980-BF10-97DC4F2F43BF}" srcOrd="1" destOrd="0" parTransId="{ABBF4419-F08E-4651-9408-57EFC7C5FE74}" sibTransId="{9F293D06-5115-4B8B-B38E-8CCC531424D1}"/>
    <dgm:cxn modelId="{F931250E-904F-40E3-A2BB-A94985F9DB37}" type="presOf" srcId="{9F293D06-5115-4B8B-B38E-8CCC531424D1}" destId="{A8F10F74-DC0C-4EC3-8BE6-ADBD3696AD7E}" srcOrd="0" destOrd="0" presId="urn:microsoft.com/office/officeart/2005/8/layout/process5#1"/>
    <dgm:cxn modelId="{79CAB711-C887-45F3-88EC-7DA0D54857E2}" type="presOf" srcId="{2F402430-CB1C-4BC2-986A-ECCF09FD4D29}" destId="{AD20B137-FD2F-4EA2-B351-F1215F447121}" srcOrd="0" destOrd="0" presId="urn:microsoft.com/office/officeart/2005/8/layout/process5#1"/>
    <dgm:cxn modelId="{27ACD313-344B-4DB4-85CD-5C4906E1F27F}" type="presOf" srcId="{17B4595D-B92F-4980-BF10-97DC4F2F43BF}" destId="{790EEC42-941A-4B6B-8038-2F41734C1913}" srcOrd="0" destOrd="0" presId="urn:microsoft.com/office/officeart/2005/8/layout/process5#1"/>
    <dgm:cxn modelId="{F3C60517-DD71-4357-BE79-E68988EDC109}" type="presOf" srcId="{489622B8-41E3-4C10-A7ED-83B984295758}" destId="{9D829211-5E6E-43BC-9CA0-C6F0ED6FD69D}" srcOrd="1" destOrd="0" presId="urn:microsoft.com/office/officeart/2005/8/layout/process5#1"/>
    <dgm:cxn modelId="{AB09B117-CF1D-49E3-897F-88A871872EC9}" type="presOf" srcId="{206B9E1A-C18D-4971-871A-6B68918E056E}" destId="{86313744-9AAA-4B1A-9B71-79D6565D8F89}" srcOrd="0" destOrd="0" presId="urn:microsoft.com/office/officeart/2005/8/layout/process5#1"/>
    <dgm:cxn modelId="{FE250330-C2FF-47CA-861D-72510F6F104F}" type="presOf" srcId="{BBF28EEB-6263-48EC-809B-E113D4054916}" destId="{2C028359-80DA-4154-A7B6-11DF5D0BB19E}" srcOrd="0" destOrd="0" presId="urn:microsoft.com/office/officeart/2005/8/layout/process5#1"/>
    <dgm:cxn modelId="{8896533A-08DB-414D-A7B7-23A8BC2DD5DC}" type="presOf" srcId="{2F402430-CB1C-4BC2-986A-ECCF09FD4D29}" destId="{ABD7AA48-6A45-4A30-A07D-E0A0F56A43A9}" srcOrd="1" destOrd="0" presId="urn:microsoft.com/office/officeart/2005/8/layout/process5#1"/>
    <dgm:cxn modelId="{EEA1DC43-0BE6-4DFF-96DC-49F3B5B137CF}" type="presOf" srcId="{01746838-1FB8-47F2-AB2D-B6E7AAFFE330}" destId="{BAAE0D1D-6976-4103-A11A-7C457F38C372}" srcOrd="0" destOrd="0" presId="urn:microsoft.com/office/officeart/2005/8/layout/process5#1"/>
    <dgm:cxn modelId="{59173354-6C07-4B3C-A1AA-9592D43E26AF}" srcId="{FA6C16B5-25E0-43F4-AD13-686D9588D8B2}" destId="{BBF28EEB-6263-48EC-809B-E113D4054916}" srcOrd="0" destOrd="0" parTransId="{AEB84F6D-A3CC-41E5-9551-DE60736DB256}" sibTransId="{489622B8-41E3-4C10-A7ED-83B984295758}"/>
    <dgm:cxn modelId="{16825F83-699E-4B9A-BA9D-6CE05D495185}" srcId="{FA6C16B5-25E0-43F4-AD13-686D9588D8B2}" destId="{01746838-1FB8-47F2-AB2D-B6E7AAFFE330}" srcOrd="2" destOrd="0" parTransId="{5E83895C-2BB5-4838-9BB4-2D208AE2BF03}" sibTransId="{81A49148-AF47-4FCC-9F61-46CBD8789CC1}"/>
    <dgm:cxn modelId="{ED936D88-46BD-4AD6-B6C9-38E9CFA39B91}" srcId="{FA6C16B5-25E0-43F4-AD13-686D9588D8B2}" destId="{206B9E1A-C18D-4971-871A-6B68918E056E}" srcOrd="3" destOrd="0" parTransId="{054C7D23-A9B6-4DB4-AC82-503384CEF80E}" sibTransId="{2F402430-CB1C-4BC2-986A-ECCF09FD4D29}"/>
    <dgm:cxn modelId="{703B6499-BFAC-45AE-9BDE-58071654A6B6}" type="presOf" srcId="{496F7C48-1E47-4440-815D-9054236062BF}" destId="{192E9C86-0576-430E-9AC1-02D831C919DE}" srcOrd="0" destOrd="0" presId="urn:microsoft.com/office/officeart/2005/8/layout/process5#1"/>
    <dgm:cxn modelId="{34A1AB9C-2AFA-474A-A3EB-1DCC2695248D}" type="presOf" srcId="{9F293D06-5115-4B8B-B38E-8CCC531424D1}" destId="{77B51C75-9E8E-4A02-8F94-457B0CFC8DFB}" srcOrd="1" destOrd="0" presId="urn:microsoft.com/office/officeart/2005/8/layout/process5#1"/>
    <dgm:cxn modelId="{CF6590C3-3EDC-44C5-9D8A-5E625C49C0D2}" type="presOf" srcId="{81A49148-AF47-4FCC-9F61-46CBD8789CC1}" destId="{717C7288-1685-4848-8A9F-23939E6A3694}" srcOrd="0" destOrd="0" presId="urn:microsoft.com/office/officeart/2005/8/layout/process5#1"/>
    <dgm:cxn modelId="{A362F7C8-3E66-460D-8A80-67965C2E079A}" srcId="{FA6C16B5-25E0-43F4-AD13-686D9588D8B2}" destId="{496F7C48-1E47-4440-815D-9054236062BF}" srcOrd="4" destOrd="0" parTransId="{3E5E3DD2-6610-4456-9EC8-F704A6D41D02}" sibTransId="{A5984137-6C52-4B69-8E00-A9BBEDEA3329}"/>
    <dgm:cxn modelId="{9FC35ED0-476F-4716-8CED-D59442A6CE4D}" type="presOf" srcId="{81A49148-AF47-4FCC-9F61-46CBD8789CC1}" destId="{50D5F055-908B-4486-971D-E6423ADD643D}" srcOrd="1" destOrd="0" presId="urn:microsoft.com/office/officeart/2005/8/layout/process5#1"/>
    <dgm:cxn modelId="{A09E11E8-E5EB-46D1-8265-B0AB996A4AE3}" type="presOf" srcId="{FA6C16B5-25E0-43F4-AD13-686D9588D8B2}" destId="{FF2881EE-B51A-4777-A2B1-D55B5655580E}" srcOrd="0" destOrd="0" presId="urn:microsoft.com/office/officeart/2005/8/layout/process5#1"/>
    <dgm:cxn modelId="{FB6652FA-201B-4A41-ACE5-48D4EE1B95EC}" type="presOf" srcId="{489622B8-41E3-4C10-A7ED-83B984295758}" destId="{13FB76D8-667F-4BCA-93E9-CDEB243BFC56}" srcOrd="0" destOrd="0" presId="urn:microsoft.com/office/officeart/2005/8/layout/process5#1"/>
    <dgm:cxn modelId="{1381C62A-0546-4E22-83B9-9D8CDE8FBDA1}" type="presParOf" srcId="{FF2881EE-B51A-4777-A2B1-D55B5655580E}" destId="{2C028359-80DA-4154-A7B6-11DF5D0BB19E}" srcOrd="0" destOrd="0" presId="urn:microsoft.com/office/officeart/2005/8/layout/process5#1"/>
    <dgm:cxn modelId="{0FF635D4-ADD1-4082-A77E-70BEB7DBC889}" type="presParOf" srcId="{FF2881EE-B51A-4777-A2B1-D55B5655580E}" destId="{13FB76D8-667F-4BCA-93E9-CDEB243BFC56}" srcOrd="1" destOrd="0" presId="urn:microsoft.com/office/officeart/2005/8/layout/process5#1"/>
    <dgm:cxn modelId="{606810D2-F719-4CB9-9DBC-210EB40AE9D0}" type="presParOf" srcId="{13FB76D8-667F-4BCA-93E9-CDEB243BFC56}" destId="{9D829211-5E6E-43BC-9CA0-C6F0ED6FD69D}" srcOrd="0" destOrd="0" presId="urn:microsoft.com/office/officeart/2005/8/layout/process5#1"/>
    <dgm:cxn modelId="{FC202807-7BA7-4228-956D-951DAAE09769}" type="presParOf" srcId="{FF2881EE-B51A-4777-A2B1-D55B5655580E}" destId="{790EEC42-941A-4B6B-8038-2F41734C1913}" srcOrd="2" destOrd="0" presId="urn:microsoft.com/office/officeart/2005/8/layout/process5#1"/>
    <dgm:cxn modelId="{DDB7C731-F38E-4FAF-BBAD-0F2C0003EAF3}" type="presParOf" srcId="{FF2881EE-B51A-4777-A2B1-D55B5655580E}" destId="{A8F10F74-DC0C-4EC3-8BE6-ADBD3696AD7E}" srcOrd="3" destOrd="0" presId="urn:microsoft.com/office/officeart/2005/8/layout/process5#1"/>
    <dgm:cxn modelId="{B50C483C-459C-43C3-A95C-D2767F7F465A}" type="presParOf" srcId="{A8F10F74-DC0C-4EC3-8BE6-ADBD3696AD7E}" destId="{77B51C75-9E8E-4A02-8F94-457B0CFC8DFB}" srcOrd="0" destOrd="0" presId="urn:microsoft.com/office/officeart/2005/8/layout/process5#1"/>
    <dgm:cxn modelId="{BDC85D3F-BDA7-40E0-80CC-22677CCCA8CF}" type="presParOf" srcId="{FF2881EE-B51A-4777-A2B1-D55B5655580E}" destId="{BAAE0D1D-6976-4103-A11A-7C457F38C372}" srcOrd="4" destOrd="0" presId="urn:microsoft.com/office/officeart/2005/8/layout/process5#1"/>
    <dgm:cxn modelId="{6C14EF4E-AA14-467D-B3B7-4133312D2079}" type="presParOf" srcId="{FF2881EE-B51A-4777-A2B1-D55B5655580E}" destId="{717C7288-1685-4848-8A9F-23939E6A3694}" srcOrd="5" destOrd="0" presId="urn:microsoft.com/office/officeart/2005/8/layout/process5#1"/>
    <dgm:cxn modelId="{E263A323-FC36-48A9-98D6-FBF2DAFD8456}" type="presParOf" srcId="{717C7288-1685-4848-8A9F-23939E6A3694}" destId="{50D5F055-908B-4486-971D-E6423ADD643D}" srcOrd="0" destOrd="0" presId="urn:microsoft.com/office/officeart/2005/8/layout/process5#1"/>
    <dgm:cxn modelId="{60D842DB-19CC-4714-805A-5426523E60C5}" type="presParOf" srcId="{FF2881EE-B51A-4777-A2B1-D55B5655580E}" destId="{86313744-9AAA-4B1A-9B71-79D6565D8F89}" srcOrd="6" destOrd="0" presId="urn:microsoft.com/office/officeart/2005/8/layout/process5#1"/>
    <dgm:cxn modelId="{5F1285F4-6DEA-4D46-917A-50D5657525CF}" type="presParOf" srcId="{FF2881EE-B51A-4777-A2B1-D55B5655580E}" destId="{AD20B137-FD2F-4EA2-B351-F1215F447121}" srcOrd="7" destOrd="0" presId="urn:microsoft.com/office/officeart/2005/8/layout/process5#1"/>
    <dgm:cxn modelId="{0A3BFE62-D873-48A4-8531-5E7FEC76F211}" type="presParOf" srcId="{AD20B137-FD2F-4EA2-B351-F1215F447121}" destId="{ABD7AA48-6A45-4A30-A07D-E0A0F56A43A9}" srcOrd="0" destOrd="0" presId="urn:microsoft.com/office/officeart/2005/8/layout/process5#1"/>
    <dgm:cxn modelId="{BD386DC1-9201-4604-8BA6-AB47DA128309}" type="presParOf" srcId="{FF2881EE-B51A-4777-A2B1-D55B5655580E}" destId="{192E9C86-0576-430E-9AC1-02D831C919DE}" srcOrd="8" destOrd="0" presId="urn:microsoft.com/office/officeart/2005/8/layout/process5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C06A2-7BE0-493A-9943-7C6A1EA47349}">
      <dsp:nvSpPr>
        <dsp:cNvPr id="0" name=""/>
        <dsp:cNvSpPr/>
      </dsp:nvSpPr>
      <dsp:spPr>
        <a:xfrm rot="5096736">
          <a:off x="766454" y="781262"/>
          <a:ext cx="1181341" cy="1365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23732C-8933-4E75-AB8B-3CB6E2BF667E}">
      <dsp:nvSpPr>
        <dsp:cNvPr id="0" name=""/>
        <dsp:cNvSpPr/>
      </dsp:nvSpPr>
      <dsp:spPr bwMode="white">
        <a:xfrm>
          <a:off x="997652" y="33817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Red Card Incident 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1024313" y="60478"/>
        <a:ext cx="1463826" cy="856966"/>
      </dsp:txXfrm>
    </dsp:sp>
    <dsp:sp modelId="{54D2C0A2-CDB0-4005-8C90-820B48D0835C}">
      <dsp:nvSpPr>
        <dsp:cNvPr id="0" name=""/>
        <dsp:cNvSpPr/>
      </dsp:nvSpPr>
      <dsp:spPr>
        <a:xfrm rot="5628374">
          <a:off x="802052" y="1945130"/>
          <a:ext cx="1138787" cy="136543"/>
        </a:xfrm>
        <a:prstGeom prst="rect">
          <a:avLst/>
        </a:prstGeom>
        <a:gradFill rotWithShape="0">
          <a:gsLst>
            <a:gs pos="0">
              <a:schemeClr val="accent2">
                <a:hueOff val="619439"/>
                <a:satOff val="4762"/>
                <a:lumOff val="-351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19439"/>
                <a:satOff val="4762"/>
                <a:lumOff val="-351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19439"/>
                <a:satOff val="4762"/>
                <a:lumOff val="-351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A6643FF-2740-41D6-AB62-51EF41EDF9E8}">
      <dsp:nvSpPr>
        <dsp:cNvPr id="0" name=""/>
        <dsp:cNvSpPr/>
      </dsp:nvSpPr>
      <dsp:spPr bwMode="white">
        <a:xfrm>
          <a:off x="1102381" y="1217921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563127"/>
                <a:satOff val="4329"/>
                <a:lumOff val="-319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63127"/>
                <a:satOff val="4329"/>
                <a:lumOff val="-319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63127"/>
                <a:satOff val="4329"/>
                <a:lumOff val="-319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Red Card Submitted 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1129042" y="1244582"/>
        <a:ext cx="1463826" cy="856966"/>
      </dsp:txXfrm>
    </dsp:sp>
    <dsp:sp modelId="{252A1845-B4B7-4321-A4EE-7097783DACB3}">
      <dsp:nvSpPr>
        <dsp:cNvPr id="0" name=""/>
        <dsp:cNvSpPr/>
      </dsp:nvSpPr>
      <dsp:spPr>
        <a:xfrm rot="5400000">
          <a:off x="808500" y="3045528"/>
          <a:ext cx="1049807" cy="136543"/>
        </a:xfrm>
        <a:prstGeom prst="rect">
          <a:avLst/>
        </a:prstGeom>
        <a:gradFill rotWithShape="0">
          <a:gsLst>
            <a:gs pos="0">
              <a:schemeClr val="accent2">
                <a:hueOff val="1238879"/>
                <a:satOff val="9524"/>
                <a:lumOff val="-702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238879"/>
                <a:satOff val="9524"/>
                <a:lumOff val="-702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238879"/>
                <a:satOff val="9524"/>
                <a:lumOff val="-702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FC765C8-CC21-441D-8456-6B44CE52B336}">
      <dsp:nvSpPr>
        <dsp:cNvPr id="0" name=""/>
        <dsp:cNvSpPr/>
      </dsp:nvSpPr>
      <dsp:spPr bwMode="white">
        <a:xfrm>
          <a:off x="1026296" y="2361553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26254"/>
                <a:satOff val="8658"/>
                <a:lumOff val="-63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126254"/>
                <a:satOff val="8658"/>
                <a:lumOff val="-63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126254"/>
                <a:satOff val="8658"/>
                <a:lumOff val="-63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Charge issued 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1052957" y="2388214"/>
        <a:ext cx="1463826" cy="856966"/>
      </dsp:txXfrm>
    </dsp:sp>
    <dsp:sp modelId="{AAF23ACA-0C5E-4707-9978-F132AF513B0C}">
      <dsp:nvSpPr>
        <dsp:cNvPr id="0" name=""/>
        <dsp:cNvSpPr/>
      </dsp:nvSpPr>
      <dsp:spPr>
        <a:xfrm rot="21585365">
          <a:off x="1337073" y="3569978"/>
          <a:ext cx="1934155" cy="136543"/>
        </a:xfrm>
        <a:prstGeom prst="rect">
          <a:avLst/>
        </a:prstGeom>
        <a:gradFill rotWithShape="0">
          <a:gsLst>
            <a:gs pos="0">
              <a:schemeClr val="accent2">
                <a:hueOff val="1858318"/>
                <a:satOff val="14286"/>
                <a:lumOff val="-105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858318"/>
                <a:satOff val="14286"/>
                <a:lumOff val="-105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858318"/>
                <a:satOff val="14286"/>
                <a:lumOff val="-105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9DCDAAE-20E0-40FD-9237-C0EB3FDE5A73}">
      <dsp:nvSpPr>
        <dsp:cNvPr id="0" name=""/>
        <dsp:cNvSpPr/>
      </dsp:nvSpPr>
      <dsp:spPr bwMode="white">
        <a:xfrm>
          <a:off x="1026296" y="3418718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689380"/>
                <a:satOff val="12987"/>
                <a:lumOff val="-95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689380"/>
                <a:satOff val="12987"/>
                <a:lumOff val="-95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689380"/>
                <a:satOff val="12987"/>
                <a:lumOff val="-95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Response from Club /Player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1052957" y="3445379"/>
        <a:ext cx="1463826" cy="856966"/>
      </dsp:txXfrm>
    </dsp:sp>
    <dsp:sp modelId="{A4CAE896-EC3C-42F4-A3F7-568404654AAD}">
      <dsp:nvSpPr>
        <dsp:cNvPr id="0" name=""/>
        <dsp:cNvSpPr/>
      </dsp:nvSpPr>
      <dsp:spPr>
        <a:xfrm rot="16157021">
          <a:off x="2705374" y="2999764"/>
          <a:ext cx="1124894" cy="136543"/>
        </a:xfrm>
        <a:prstGeom prst="rect">
          <a:avLst/>
        </a:prstGeom>
        <a:gradFill rotWithShape="0">
          <a:gsLst>
            <a:gs pos="0">
              <a:schemeClr val="accent2">
                <a:hueOff val="2477758"/>
                <a:satOff val="19048"/>
                <a:lumOff val="-1404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477758"/>
                <a:satOff val="19048"/>
                <a:lumOff val="-1404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477758"/>
                <a:satOff val="19048"/>
                <a:lumOff val="-1404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DFC712-2DE4-4D74-BB6E-819B71FFFE21}">
      <dsp:nvSpPr>
        <dsp:cNvPr id="0" name=""/>
        <dsp:cNvSpPr/>
      </dsp:nvSpPr>
      <dsp:spPr bwMode="white">
        <a:xfrm>
          <a:off x="2967790" y="3410452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252507"/>
                <a:satOff val="17316"/>
                <a:lumOff val="-127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252507"/>
                <a:satOff val="17316"/>
                <a:lumOff val="-127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252507"/>
                <a:satOff val="17316"/>
                <a:lumOff val="-127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Hold</a:t>
          </a:r>
          <a:r>
            <a:rPr lang="en-US" sz="170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Discipline Panel 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2994451" y="3437113"/>
        <a:ext cx="1463826" cy="856966"/>
      </dsp:txXfrm>
    </dsp:sp>
    <dsp:sp modelId="{B74FC27F-6BE8-4F99-AD7F-BC56F2C050CC}">
      <dsp:nvSpPr>
        <dsp:cNvPr id="0" name=""/>
        <dsp:cNvSpPr/>
      </dsp:nvSpPr>
      <dsp:spPr>
        <a:xfrm rot="16195548">
          <a:off x="2713097" y="1883071"/>
          <a:ext cx="1093866" cy="136543"/>
        </a:xfrm>
        <a:prstGeom prst="rect">
          <a:avLst/>
        </a:prstGeom>
        <a:gradFill rotWithShape="0">
          <a:gsLst>
            <a:gs pos="0">
              <a:schemeClr val="accent2">
                <a:hueOff val="3097197"/>
                <a:satOff val="23809"/>
                <a:lumOff val="-175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097197"/>
                <a:satOff val="23809"/>
                <a:lumOff val="-175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097197"/>
                <a:satOff val="23809"/>
                <a:lumOff val="-175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0A4BC61-C031-455E-8801-B69385E8E7DB}">
      <dsp:nvSpPr>
        <dsp:cNvPr id="0" name=""/>
        <dsp:cNvSpPr/>
      </dsp:nvSpPr>
      <dsp:spPr bwMode="white">
        <a:xfrm>
          <a:off x="2953635" y="2278289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815634"/>
                <a:satOff val="21645"/>
                <a:lumOff val="-159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815634"/>
                <a:satOff val="21645"/>
                <a:lumOff val="-159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815634"/>
                <a:satOff val="21645"/>
                <a:lumOff val="-159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Appoint a Discipline Panel 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2980296" y="2304950"/>
        <a:ext cx="1463826" cy="856966"/>
      </dsp:txXfrm>
    </dsp:sp>
    <dsp:sp modelId="{5FF07B82-8EDE-4948-A2AA-E03CEF368436}">
      <dsp:nvSpPr>
        <dsp:cNvPr id="0" name=""/>
        <dsp:cNvSpPr/>
      </dsp:nvSpPr>
      <dsp:spPr>
        <a:xfrm rot="16142424">
          <a:off x="2673505" y="752761"/>
          <a:ext cx="1152203" cy="136543"/>
        </a:xfrm>
        <a:prstGeom prst="rect">
          <a:avLst/>
        </a:prstGeom>
        <a:gradFill rotWithShape="0">
          <a:gsLst>
            <a:gs pos="0">
              <a:schemeClr val="accent2">
                <a:hueOff val="3716637"/>
                <a:satOff val="28571"/>
                <a:lumOff val="-21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716637"/>
                <a:satOff val="28571"/>
                <a:lumOff val="-21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716637"/>
                <a:satOff val="28571"/>
                <a:lumOff val="-21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42101D-D257-44AC-861A-C325ED66D149}">
      <dsp:nvSpPr>
        <dsp:cNvPr id="0" name=""/>
        <dsp:cNvSpPr/>
      </dsp:nvSpPr>
      <dsp:spPr bwMode="white">
        <a:xfrm>
          <a:off x="2952209" y="1177067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378761"/>
                <a:satOff val="25974"/>
                <a:lumOff val="-1914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378761"/>
                <a:satOff val="25974"/>
                <a:lumOff val="-1914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378761"/>
                <a:satOff val="25974"/>
                <a:lumOff val="-1914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Judgement</a:t>
          </a:r>
          <a:r>
            <a:rPr lang="en-US" sz="1700" kern="1200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 Form Completed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2978870" y="1203728"/>
        <a:ext cx="1463826" cy="856966"/>
      </dsp:txXfrm>
    </dsp:sp>
    <dsp:sp modelId="{FC06007A-3109-4E48-9C25-8BA5C01CD573}">
      <dsp:nvSpPr>
        <dsp:cNvPr id="0" name=""/>
        <dsp:cNvSpPr/>
      </dsp:nvSpPr>
      <dsp:spPr>
        <a:xfrm rot="21574535">
          <a:off x="3243548" y="165511"/>
          <a:ext cx="2031352" cy="136543"/>
        </a:xfrm>
        <a:prstGeom prst="rect">
          <a:avLst/>
        </a:prstGeom>
        <a:gradFill rotWithShape="0">
          <a:gsLst>
            <a:gs pos="0">
              <a:schemeClr val="accent2">
                <a:hueOff val="4336076"/>
                <a:satOff val="33333"/>
                <a:lumOff val="-24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336076"/>
                <a:satOff val="33333"/>
                <a:lumOff val="-24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336076"/>
                <a:satOff val="33333"/>
                <a:lumOff val="-24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58FA06-F96F-4D7B-9BB4-34C8BB2EC743}">
      <dsp:nvSpPr>
        <dsp:cNvPr id="0" name=""/>
        <dsp:cNvSpPr/>
      </dsp:nvSpPr>
      <dsp:spPr bwMode="white">
        <a:xfrm>
          <a:off x="2932790" y="17668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941887"/>
                <a:satOff val="30303"/>
                <a:lumOff val="-223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941887"/>
                <a:satOff val="30303"/>
                <a:lumOff val="-223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941887"/>
                <a:satOff val="30303"/>
                <a:lumOff val="-223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Review any additional info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2959451" y="44329"/>
        <a:ext cx="1463826" cy="856966"/>
      </dsp:txXfrm>
    </dsp:sp>
    <dsp:sp modelId="{DDDBF820-C215-4AE6-8EE9-6FFFE6531800}">
      <dsp:nvSpPr>
        <dsp:cNvPr id="0" name=""/>
        <dsp:cNvSpPr/>
      </dsp:nvSpPr>
      <dsp:spPr>
        <a:xfrm rot="5428222">
          <a:off x="4687857" y="747472"/>
          <a:ext cx="1171707" cy="136543"/>
        </a:xfrm>
        <a:prstGeom prst="rect">
          <a:avLst/>
        </a:prstGeom>
        <a:gradFill rotWithShape="0">
          <a:gsLst>
            <a:gs pos="0">
              <a:schemeClr val="accent2">
                <a:hueOff val="4955516"/>
                <a:satOff val="38095"/>
                <a:lumOff val="-28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955516"/>
                <a:satOff val="38095"/>
                <a:lumOff val="-28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955516"/>
                <a:satOff val="38095"/>
                <a:lumOff val="-28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3CEBA2-FEBB-4D79-BAEE-210C0393CA64}">
      <dsp:nvSpPr>
        <dsp:cNvPr id="0" name=""/>
        <dsp:cNvSpPr/>
      </dsp:nvSpPr>
      <dsp:spPr bwMode="white">
        <a:xfrm>
          <a:off x="4971443" y="2567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505014"/>
                <a:satOff val="34632"/>
                <a:lumOff val="-2552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505014"/>
                <a:satOff val="34632"/>
                <a:lumOff val="-2552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505014"/>
                <a:satOff val="34632"/>
                <a:lumOff val="-2552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Discuss Cases and </a:t>
          </a:r>
          <a:r>
            <a:rPr lang="en-US" sz="17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Make decisions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4998104" y="29228"/>
        <a:ext cx="1463826" cy="856966"/>
      </dsp:txXfrm>
    </dsp:sp>
    <dsp:sp modelId="{66B6CF93-BC3C-401D-A6ED-A406F58F1BBC}">
      <dsp:nvSpPr>
        <dsp:cNvPr id="0" name=""/>
        <dsp:cNvSpPr/>
      </dsp:nvSpPr>
      <dsp:spPr>
        <a:xfrm rot="5340815">
          <a:off x="4710445" y="1908851"/>
          <a:ext cx="1136544" cy="136543"/>
        </a:xfrm>
        <a:prstGeom prst="rect">
          <a:avLst/>
        </a:prstGeom>
        <a:gradFill rotWithShape="0">
          <a:gsLst>
            <a:gs pos="0">
              <a:schemeClr val="accent2">
                <a:hueOff val="5574955"/>
                <a:satOff val="42857"/>
                <a:lumOff val="-3158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574955"/>
                <a:satOff val="42857"/>
                <a:lumOff val="-3158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574955"/>
                <a:satOff val="42857"/>
                <a:lumOff val="-3158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46B1D5F-8E74-44E7-95FC-A79D9274F610}">
      <dsp:nvSpPr>
        <dsp:cNvPr id="0" name=""/>
        <dsp:cNvSpPr/>
      </dsp:nvSpPr>
      <dsp:spPr bwMode="white">
        <a:xfrm>
          <a:off x="4961763" y="1181591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5068141"/>
                <a:satOff val="38961"/>
                <a:lumOff val="-287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068141"/>
                <a:satOff val="38961"/>
                <a:lumOff val="-287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068141"/>
                <a:satOff val="38961"/>
                <a:lumOff val="-287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Decision sent to Club and Ref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4988424" y="1208252"/>
        <a:ext cx="1463826" cy="856966"/>
      </dsp:txXfrm>
    </dsp:sp>
    <dsp:sp modelId="{C1495D4C-354A-4669-8023-91E3AFBE48B5}">
      <dsp:nvSpPr>
        <dsp:cNvPr id="0" name=""/>
        <dsp:cNvSpPr/>
      </dsp:nvSpPr>
      <dsp:spPr>
        <a:xfrm rot="5374433">
          <a:off x="4749596" y="3027414"/>
          <a:ext cx="1086067" cy="136543"/>
        </a:xfrm>
        <a:prstGeom prst="rect">
          <a:avLst/>
        </a:prstGeom>
        <a:gradFill rotWithShape="0">
          <a:gsLst>
            <a:gs pos="0">
              <a:schemeClr val="accent2">
                <a:hueOff val="6194394"/>
                <a:satOff val="47619"/>
                <a:lumOff val="-350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194394"/>
                <a:satOff val="47619"/>
                <a:lumOff val="-350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194394"/>
                <a:satOff val="47619"/>
                <a:lumOff val="-350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0A07DB-419B-42E5-8532-208708AFEB6B}">
      <dsp:nvSpPr>
        <dsp:cNvPr id="0" name=""/>
        <dsp:cNvSpPr/>
      </dsp:nvSpPr>
      <dsp:spPr bwMode="white">
        <a:xfrm>
          <a:off x="4981456" y="2325324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5631268"/>
                <a:satOff val="43290"/>
                <a:lumOff val="-319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631268"/>
                <a:satOff val="43290"/>
                <a:lumOff val="-319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631268"/>
                <a:satOff val="43290"/>
                <a:lumOff val="-319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Club / Player receive 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5008117" y="2351985"/>
        <a:ext cx="1463826" cy="856966"/>
      </dsp:txXfrm>
    </dsp:sp>
    <dsp:sp modelId="{B325EEF9-BA15-4C71-9B62-2E9FE477DCF9}">
      <dsp:nvSpPr>
        <dsp:cNvPr id="0" name=""/>
        <dsp:cNvSpPr/>
      </dsp:nvSpPr>
      <dsp:spPr bwMode="white">
        <a:xfrm>
          <a:off x="4989588" y="3418718"/>
          <a:ext cx="1517148" cy="9102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6194394"/>
                <a:satOff val="47619"/>
                <a:lumOff val="-3509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194394"/>
                <a:satOff val="47619"/>
                <a:lumOff val="-3509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194394"/>
                <a:satOff val="47619"/>
                <a:lumOff val="-3509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  <a:ea typeface="+mn-ea"/>
              <a:cs typeface="+mn-cs"/>
            </a:rPr>
            <a:t>Appeal </a:t>
          </a:r>
          <a:endParaRPr lang="en-GB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/>
            <a:ea typeface="+mn-ea"/>
            <a:cs typeface="+mn-cs"/>
          </a:endParaRPr>
        </a:p>
      </dsp:txBody>
      <dsp:txXfrm>
        <a:off x="5016249" y="3445379"/>
        <a:ext cx="1463826" cy="856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DC36E-D51E-4E68-8943-40C685349F45}">
      <dsp:nvSpPr>
        <dsp:cNvPr id="0" name=""/>
        <dsp:cNvSpPr/>
      </dsp:nvSpPr>
      <dsp:spPr bwMode="white">
        <a:xfrm>
          <a:off x="422322" y="1309"/>
          <a:ext cx="2174359" cy="13046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i="0" kern="1200" baseline="0"/>
            <a:t>Law 9.28: Disrespect the authority of a Match Official</a:t>
          </a:r>
          <a:endParaRPr lang="en-US" sz="1700" kern="1200"/>
        </a:p>
      </dsp:txBody>
      <dsp:txXfrm>
        <a:off x="422322" y="1309"/>
        <a:ext cx="2174359" cy="1304615"/>
      </dsp:txXfrm>
    </dsp:sp>
    <dsp:sp modelId="{73E6AB17-D18F-4FF9-87A5-EAD57AED1E18}">
      <dsp:nvSpPr>
        <dsp:cNvPr id="0" name=""/>
        <dsp:cNvSpPr/>
      </dsp:nvSpPr>
      <dsp:spPr bwMode="white">
        <a:xfrm>
          <a:off x="2814117" y="1309"/>
          <a:ext cx="2174359" cy="13046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0" i="0" kern="1200" baseline="0"/>
            <a:t>This may include:</a:t>
          </a:r>
          <a:endParaRPr lang="en-US" sz="1700" kern="1200"/>
        </a:p>
      </dsp:txBody>
      <dsp:txXfrm>
        <a:off x="2814117" y="1309"/>
        <a:ext cx="2174359" cy="1304615"/>
      </dsp:txXfrm>
    </dsp:sp>
    <dsp:sp modelId="{4FDFF0FE-575D-4D16-BA25-4FCFB9451C96}">
      <dsp:nvSpPr>
        <dsp:cNvPr id="0" name=""/>
        <dsp:cNvSpPr/>
      </dsp:nvSpPr>
      <dsp:spPr bwMode="white">
        <a:xfrm>
          <a:off x="422322" y="1523361"/>
          <a:ext cx="2174359" cy="13046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• Questioning a decision of the match official</a:t>
          </a:r>
          <a:endParaRPr lang="en-US" sz="1700" kern="1200"/>
        </a:p>
      </dsp:txBody>
      <dsp:txXfrm>
        <a:off x="422322" y="1523361"/>
        <a:ext cx="2174359" cy="1304615"/>
      </dsp:txXfrm>
    </dsp:sp>
    <dsp:sp modelId="{0BB456AE-3480-4F40-A329-F94399B679BC}">
      <dsp:nvSpPr>
        <dsp:cNvPr id="0" name=""/>
        <dsp:cNvSpPr/>
      </dsp:nvSpPr>
      <dsp:spPr bwMode="white">
        <a:xfrm>
          <a:off x="2814117" y="1523361"/>
          <a:ext cx="2174359" cy="13046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• Sarcastic gestures in response to a match official decision.</a:t>
          </a:r>
          <a:endParaRPr lang="en-US" sz="1700" kern="1200"/>
        </a:p>
      </dsp:txBody>
      <dsp:txXfrm>
        <a:off x="2814117" y="1523361"/>
        <a:ext cx="2174359" cy="1304615"/>
      </dsp:txXfrm>
    </dsp:sp>
    <dsp:sp modelId="{D831F7F5-6466-4FA9-A65C-2AA58A9020C9}">
      <dsp:nvSpPr>
        <dsp:cNvPr id="0" name=""/>
        <dsp:cNvSpPr/>
      </dsp:nvSpPr>
      <dsp:spPr bwMode="white">
        <a:xfrm>
          <a:off x="1618220" y="3045412"/>
          <a:ext cx="2174359" cy="13046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• Refusing to listen or return to the Referee.</a:t>
          </a:r>
          <a:endParaRPr lang="en-US" sz="1700" kern="1200"/>
        </a:p>
      </dsp:txBody>
      <dsp:txXfrm>
        <a:off x="1618220" y="3045412"/>
        <a:ext cx="2174359" cy="13046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D719D-4ED1-42F7-A2FE-BD1BA1395EBE}">
      <dsp:nvSpPr>
        <dsp:cNvPr id="0" name=""/>
        <dsp:cNvSpPr/>
      </dsp:nvSpPr>
      <dsp:spPr bwMode="white">
        <a:xfrm>
          <a:off x="2754115" y="566408"/>
          <a:ext cx="4356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4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60283" y="609794"/>
        <a:ext cx="23312" cy="4667"/>
      </dsp:txXfrm>
    </dsp:sp>
    <dsp:sp modelId="{A1FDBEF2-0E88-463B-A1F1-D8DB2398BA55}">
      <dsp:nvSpPr>
        <dsp:cNvPr id="0" name=""/>
        <dsp:cNvSpPr/>
      </dsp:nvSpPr>
      <dsp:spPr bwMode="white">
        <a:xfrm>
          <a:off x="728743" y="3976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SET THE SCENE 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28743" y="3976"/>
        <a:ext cx="2027171" cy="1216302"/>
      </dsp:txXfrm>
    </dsp:sp>
    <dsp:sp modelId="{8E7E8BB8-EFBF-4F47-8B4A-DA649A5DB714}">
      <dsp:nvSpPr>
        <dsp:cNvPr id="0" name=""/>
        <dsp:cNvSpPr/>
      </dsp:nvSpPr>
      <dsp:spPr bwMode="white">
        <a:xfrm>
          <a:off x="5247535" y="566408"/>
          <a:ext cx="4356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4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3704" y="609794"/>
        <a:ext cx="23312" cy="4667"/>
      </dsp:txXfrm>
    </dsp:sp>
    <dsp:sp modelId="{7D35CA48-E0A1-48DC-8CA2-E2A7470B3A1A}">
      <dsp:nvSpPr>
        <dsp:cNvPr id="0" name=""/>
        <dsp:cNvSpPr/>
      </dsp:nvSpPr>
      <dsp:spPr bwMode="white">
        <a:xfrm>
          <a:off x="3222164" y="3976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GIVE YOUR EXPERIENCE &amp; IF WEARING REF CAMERA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222164" y="3976"/>
        <a:ext cx="2027171" cy="1216302"/>
      </dsp:txXfrm>
    </dsp:sp>
    <dsp:sp modelId="{6C5A1968-9FB5-4232-A39C-07402D06B998}">
      <dsp:nvSpPr>
        <dsp:cNvPr id="0" name=""/>
        <dsp:cNvSpPr/>
      </dsp:nvSpPr>
      <dsp:spPr bwMode="white">
        <a:xfrm>
          <a:off x="7740956" y="566408"/>
          <a:ext cx="4356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4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47124" y="609794"/>
        <a:ext cx="23312" cy="4667"/>
      </dsp:txXfrm>
    </dsp:sp>
    <dsp:sp modelId="{D830EA9E-4B4C-46E3-AECD-C55B83B7D994}">
      <dsp:nvSpPr>
        <dsp:cNvPr id="0" name=""/>
        <dsp:cNvSpPr/>
      </dsp:nvSpPr>
      <dsp:spPr bwMode="white">
        <a:xfrm>
          <a:off x="5715585" y="3976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YOUR APPOINTMENT – DID ANYONE FROM CLUB CONTACT YOU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715585" y="3976"/>
        <a:ext cx="2027171" cy="1216302"/>
      </dsp:txXfrm>
    </dsp:sp>
    <dsp:sp modelId="{638EB9D2-BA34-4A57-92B1-33B934157CC3}">
      <dsp:nvSpPr>
        <dsp:cNvPr id="0" name=""/>
        <dsp:cNvSpPr/>
      </dsp:nvSpPr>
      <dsp:spPr bwMode="white">
        <a:xfrm>
          <a:off x="1742329" y="1218479"/>
          <a:ext cx="7480261" cy="435649"/>
        </a:xfrm>
        <a:custGeom>
          <a:avLst/>
          <a:gdLst/>
          <a:ahLst/>
          <a:cxnLst/>
          <a:rect l="0" t="0" r="0" b="0"/>
          <a:pathLst>
            <a:path>
              <a:moveTo>
                <a:pt x="7480261" y="0"/>
              </a:moveTo>
              <a:lnTo>
                <a:pt x="7480261" y="234924"/>
              </a:lnTo>
              <a:lnTo>
                <a:pt x="0" y="234924"/>
              </a:lnTo>
              <a:lnTo>
                <a:pt x="0" y="435649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5091" y="1433970"/>
        <a:ext cx="374738" cy="4667"/>
      </dsp:txXfrm>
    </dsp:sp>
    <dsp:sp modelId="{D988E6D6-716D-4D96-BD44-BD86BE3B0221}">
      <dsp:nvSpPr>
        <dsp:cNvPr id="0" name=""/>
        <dsp:cNvSpPr/>
      </dsp:nvSpPr>
      <dsp:spPr bwMode="white">
        <a:xfrm>
          <a:off x="8209005" y="3976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WEATHER/CONDITIONS/ PITCH SURROUNDING AREA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8209005" y="3976"/>
        <a:ext cx="2027171" cy="1216302"/>
      </dsp:txXfrm>
    </dsp:sp>
    <dsp:sp modelId="{1EDD3285-91DF-4214-A61F-E133C8CBBA0B}">
      <dsp:nvSpPr>
        <dsp:cNvPr id="0" name=""/>
        <dsp:cNvSpPr/>
      </dsp:nvSpPr>
      <dsp:spPr bwMode="white">
        <a:xfrm>
          <a:off x="2754115" y="2248960"/>
          <a:ext cx="4356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4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60283" y="2292346"/>
        <a:ext cx="23312" cy="4667"/>
      </dsp:txXfrm>
    </dsp:sp>
    <dsp:sp modelId="{2E003D04-4381-4FE4-AB7D-41C3F03913A9}">
      <dsp:nvSpPr>
        <dsp:cNvPr id="0" name=""/>
        <dsp:cNvSpPr/>
      </dsp:nvSpPr>
      <dsp:spPr bwMode="white">
        <a:xfrm>
          <a:off x="728743" y="1686529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DID YOU GET TEAM SHEETS, YOUR TEAM TALKS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28743" y="1686529"/>
        <a:ext cx="2027171" cy="1216302"/>
      </dsp:txXfrm>
    </dsp:sp>
    <dsp:sp modelId="{4FD6F6FD-06D1-4A16-A763-1A6B9EFF6FE6}">
      <dsp:nvSpPr>
        <dsp:cNvPr id="0" name=""/>
        <dsp:cNvSpPr/>
      </dsp:nvSpPr>
      <dsp:spPr bwMode="white">
        <a:xfrm>
          <a:off x="5247535" y="2248960"/>
          <a:ext cx="4356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4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53704" y="2292346"/>
        <a:ext cx="23312" cy="4667"/>
      </dsp:txXfrm>
    </dsp:sp>
    <dsp:sp modelId="{BB4F4743-2CB1-4D6B-B55C-18D62589414A}">
      <dsp:nvSpPr>
        <dsp:cNvPr id="0" name=""/>
        <dsp:cNvSpPr/>
      </dsp:nvSpPr>
      <dsp:spPr bwMode="white">
        <a:xfrm>
          <a:off x="3222164" y="1686529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TIME OF KO/ HOW MANY THERE / TEAM COLOURS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222164" y="1686529"/>
        <a:ext cx="2027171" cy="1216302"/>
      </dsp:txXfrm>
    </dsp:sp>
    <dsp:sp modelId="{C2EDB44E-A086-4CAC-86AD-BF1C814DD956}">
      <dsp:nvSpPr>
        <dsp:cNvPr id="0" name=""/>
        <dsp:cNvSpPr/>
      </dsp:nvSpPr>
      <dsp:spPr bwMode="white">
        <a:xfrm>
          <a:off x="7740956" y="2248960"/>
          <a:ext cx="4356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564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47124" y="2292346"/>
        <a:ext cx="23312" cy="4667"/>
      </dsp:txXfrm>
    </dsp:sp>
    <dsp:sp modelId="{A31FE926-50CB-4262-88AB-89643128D90A}">
      <dsp:nvSpPr>
        <dsp:cNvPr id="0" name=""/>
        <dsp:cNvSpPr/>
      </dsp:nvSpPr>
      <dsp:spPr bwMode="white">
        <a:xfrm>
          <a:off x="5715585" y="1686529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IF GIVING INFO ON MATCH KEEP FACTUAL AND RELEVANT</a:t>
          </a:r>
          <a:r>
            <a:rPr lang="en-GB" sz="1200" kern="1200" dirty="0"/>
            <a:t> </a:t>
          </a:r>
          <a:endParaRPr lang="en-US" sz="1200" kern="1200" dirty="0"/>
        </a:p>
      </dsp:txBody>
      <dsp:txXfrm>
        <a:off x="5715585" y="1686529"/>
        <a:ext cx="2027171" cy="1216302"/>
      </dsp:txXfrm>
    </dsp:sp>
    <dsp:sp modelId="{48D2BB91-5B65-4D19-A850-4BD9D9712B78}">
      <dsp:nvSpPr>
        <dsp:cNvPr id="0" name=""/>
        <dsp:cNvSpPr/>
      </dsp:nvSpPr>
      <dsp:spPr bwMode="white">
        <a:xfrm>
          <a:off x="1742329" y="2901031"/>
          <a:ext cx="7480261" cy="435649"/>
        </a:xfrm>
        <a:custGeom>
          <a:avLst/>
          <a:gdLst/>
          <a:ahLst/>
          <a:cxnLst/>
          <a:rect l="0" t="0" r="0" b="0"/>
          <a:pathLst>
            <a:path>
              <a:moveTo>
                <a:pt x="7480261" y="0"/>
              </a:moveTo>
              <a:lnTo>
                <a:pt x="7480261" y="234924"/>
              </a:lnTo>
              <a:lnTo>
                <a:pt x="0" y="234924"/>
              </a:lnTo>
              <a:lnTo>
                <a:pt x="0" y="435649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95091" y="3116523"/>
        <a:ext cx="374738" cy="4667"/>
      </dsp:txXfrm>
    </dsp:sp>
    <dsp:sp modelId="{A9661A2E-BA74-4539-9887-69693513F180}">
      <dsp:nvSpPr>
        <dsp:cNvPr id="0" name=""/>
        <dsp:cNvSpPr/>
      </dsp:nvSpPr>
      <dsp:spPr bwMode="white">
        <a:xfrm>
          <a:off x="8209005" y="1686529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THE INCIDENT/ WHERE ON BODY/ONCE/TWICE /FORCE/ SWEARING USE WORDS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8209005" y="1686529"/>
        <a:ext cx="2027171" cy="1216302"/>
      </dsp:txXfrm>
    </dsp:sp>
    <dsp:sp modelId="{6D007A9D-2B57-4C24-9E93-ED63E45AAA71}">
      <dsp:nvSpPr>
        <dsp:cNvPr id="0" name=""/>
        <dsp:cNvSpPr/>
      </dsp:nvSpPr>
      <dsp:spPr bwMode="white">
        <a:xfrm>
          <a:off x="2754115" y="3861404"/>
          <a:ext cx="5177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5827"/>
              </a:moveTo>
              <a:lnTo>
                <a:pt x="275974" y="115827"/>
              </a:lnTo>
              <a:lnTo>
                <a:pt x="275974" y="45720"/>
              </a:lnTo>
              <a:lnTo>
                <a:pt x="51774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99169" y="3904791"/>
        <a:ext cx="27640" cy="4667"/>
      </dsp:txXfrm>
    </dsp:sp>
    <dsp:sp modelId="{464FBB07-18FD-4794-9D6E-F7ACE35CF3D1}">
      <dsp:nvSpPr>
        <dsp:cNvPr id="0" name=""/>
        <dsp:cNvSpPr/>
      </dsp:nvSpPr>
      <dsp:spPr bwMode="white">
        <a:xfrm>
          <a:off x="728743" y="3369081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THE FOUL /OFFENCE- YOUR DISTANCE AWAY AND VIEW OF THIS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728743" y="3369081"/>
        <a:ext cx="2027171" cy="1216302"/>
      </dsp:txXfrm>
    </dsp:sp>
    <dsp:sp modelId="{40A3CD75-05F2-43E2-82EF-BF944E125871}">
      <dsp:nvSpPr>
        <dsp:cNvPr id="0" name=""/>
        <dsp:cNvSpPr/>
      </dsp:nvSpPr>
      <dsp:spPr bwMode="white">
        <a:xfrm>
          <a:off x="3304264" y="3298973"/>
          <a:ext cx="2027171" cy="121630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333" tIns="104268" rIns="99333" bIns="1042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WHAT DID YOU DO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304264" y="3298973"/>
        <a:ext cx="2027171" cy="12163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28359-80DA-4154-A7B6-11DF5D0BB19E}">
      <dsp:nvSpPr>
        <dsp:cNvPr id="0" name=""/>
        <dsp:cNvSpPr/>
      </dsp:nvSpPr>
      <dsp:spPr>
        <a:xfrm>
          <a:off x="778813" y="175"/>
          <a:ext cx="2457470" cy="14744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</a:rPr>
            <a:t>JUSTIFICATION &amp; ISSUE OF RED CARD HOW YOU IDENTIFIED PLAYER THEIR RESPONSE (applying the HCP if head contact)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821999" y="43361"/>
        <a:ext cx="2371098" cy="1388110"/>
      </dsp:txXfrm>
    </dsp:sp>
    <dsp:sp modelId="{13FB76D8-667F-4BCA-93E9-CDEB243BFC56}">
      <dsp:nvSpPr>
        <dsp:cNvPr id="0" name=""/>
        <dsp:cNvSpPr/>
      </dsp:nvSpPr>
      <dsp:spPr>
        <a:xfrm rot="55622">
          <a:off x="3438755" y="459795"/>
          <a:ext cx="487912" cy="609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438765" y="580501"/>
        <a:ext cx="341538" cy="365672"/>
      </dsp:txXfrm>
    </dsp:sp>
    <dsp:sp modelId="{790EEC42-941A-4B6B-8038-2F41734C1913}">
      <dsp:nvSpPr>
        <dsp:cNvPr id="0" name=""/>
        <dsp:cNvSpPr/>
      </dsp:nvSpPr>
      <dsp:spPr>
        <a:xfrm>
          <a:off x="4156753" y="54834"/>
          <a:ext cx="2457470" cy="14744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</a:rPr>
            <a:t>ANY INJURIES OF OTHER PLAYER – DESCRIBE &amp; RESULT OF THIS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4199939" y="98020"/>
        <a:ext cx="2371098" cy="1388110"/>
      </dsp:txXfrm>
    </dsp:sp>
    <dsp:sp modelId="{A8F10F74-DC0C-4EC3-8BE6-ADBD3696AD7E}">
      <dsp:nvSpPr>
        <dsp:cNvPr id="0" name=""/>
        <dsp:cNvSpPr/>
      </dsp:nvSpPr>
      <dsp:spPr>
        <a:xfrm rot="21546885">
          <a:off x="6851780" y="460269"/>
          <a:ext cx="572447" cy="609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6851790" y="583486"/>
        <a:ext cx="400713" cy="365672"/>
      </dsp:txXfrm>
    </dsp:sp>
    <dsp:sp modelId="{BAAE0D1D-6976-4103-A11A-7C457F38C372}">
      <dsp:nvSpPr>
        <dsp:cNvPr id="0" name=""/>
        <dsp:cNvSpPr/>
      </dsp:nvSpPr>
      <dsp:spPr>
        <a:xfrm>
          <a:off x="7694183" y="175"/>
          <a:ext cx="2457470" cy="14744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</a:rPr>
            <a:t>CONCLUSION OF GAME – CONFIRMATION OF RED CARDED PLAYER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7737369" y="43361"/>
        <a:ext cx="2371098" cy="1388110"/>
      </dsp:txXfrm>
    </dsp:sp>
    <dsp:sp modelId="{717C7288-1685-4848-8A9F-23939E6A3694}">
      <dsp:nvSpPr>
        <dsp:cNvPr id="0" name=""/>
        <dsp:cNvSpPr/>
      </dsp:nvSpPr>
      <dsp:spPr>
        <a:xfrm rot="5400000">
          <a:off x="8575366" y="1806016"/>
          <a:ext cx="695104" cy="609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8740082" y="1763190"/>
        <a:ext cx="365672" cy="512268"/>
      </dsp:txXfrm>
    </dsp:sp>
    <dsp:sp modelId="{86313744-9AAA-4B1A-9B71-79D6565D8F89}">
      <dsp:nvSpPr>
        <dsp:cNvPr id="0" name=""/>
        <dsp:cNvSpPr/>
      </dsp:nvSpPr>
      <dsp:spPr>
        <a:xfrm>
          <a:off x="7694183" y="2786174"/>
          <a:ext cx="2457470" cy="14744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</a:rPr>
            <a:t>IF YOU WENT TO CLUB HOUSE ANY RESPONSE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7737369" y="2829360"/>
        <a:ext cx="2371098" cy="1388110"/>
      </dsp:txXfrm>
    </dsp:sp>
    <dsp:sp modelId="{AD20B137-FD2F-4EA2-B351-F1215F447121}">
      <dsp:nvSpPr>
        <dsp:cNvPr id="0" name=""/>
        <dsp:cNvSpPr/>
      </dsp:nvSpPr>
      <dsp:spPr>
        <a:xfrm rot="10800000">
          <a:off x="6956942" y="3218689"/>
          <a:ext cx="520983" cy="6094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7113237" y="3340579"/>
        <a:ext cx="364688" cy="365672"/>
      </dsp:txXfrm>
    </dsp:sp>
    <dsp:sp modelId="{192E9C86-0576-430E-9AC1-02D831C919DE}">
      <dsp:nvSpPr>
        <dsp:cNvPr id="0" name=""/>
        <dsp:cNvSpPr/>
      </dsp:nvSpPr>
      <dsp:spPr>
        <a:xfrm>
          <a:off x="3479794" y="2457645"/>
          <a:ext cx="3231401" cy="21315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</a:rPr>
            <a:t>FINAL RESULT / WHEN YOU COMPLETED REPORT/ IF MATCH ABANDONED – ANY OTHER ISSUES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3542225" y="2520076"/>
        <a:ext cx="3106539" cy="2006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#1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bkpt" val="bal"/>
          <dgm:param type="contDir" val="revDir"/>
          <dgm:param type="grDir" val="tL"/>
          <dgm:param type="flowDir" val="col"/>
        </dgm:alg>
      </dgm:if>
      <dgm:else name="Name3">
        <dgm:alg type="snake">
          <dgm:param type="bkpt" val="bal"/>
          <dgm:param type="contDir" val="revDir"/>
          <dgm:param type="grDir" val="tR"/>
          <dgm:param type="flowDir" val="co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Sty" val="noArr"/>
                <dgm:param type="endSty" val="noArr"/>
                <dgm:param type="begPts" val="auto auto tCtr"/>
                <dgm:param type="endPts" val="auto auto bCt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Sty" val="noArr"/>
                <dgm:param type="endSty" val="noArr"/>
                <dgm:param type="begPts" val="auto auto tCtr"/>
                <dgm:param type="endPts" val="auto auto b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off" val="ctr"/>
          <dgm:param type="contDir" val="sameDir"/>
          <dgm:param type="grDir" val="tL"/>
          <dgm:param type="flowDir" val="row"/>
        </dgm:alg>
      </dgm:if>
      <dgm:else name="Name2">
        <dgm:alg type="snake">
          <dgm:param type="off" val="ctr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#1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bkpt" val="endCnv"/>
          <dgm:param type="contDir" val="revDir"/>
          <dgm:param type="grDir" val="tL"/>
          <dgm:param type="flowDir" val="row"/>
        </dgm:alg>
      </dgm:if>
      <dgm:else name="Name2">
        <dgm:alg type="snake">
          <dgm:param type="bkpt" val="endCnv"/>
          <dgm:param type="contDir" val="rev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#1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563F8-AB43-492E-821A-1522993872F4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243AE-AD24-4F2D-A5D1-83D43D483D3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A2243AE-AD24-4F2D-A5D1-83D43D483D3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A2243AE-AD24-4F2D-A5D1-83D43D483D3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243AE-AD24-4F2D-A5D1-83D43D483D35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215" y="3491345"/>
            <a:ext cx="5641570" cy="1239054"/>
          </a:xfrm>
        </p:spPr>
        <p:txBody>
          <a:bodyPr anchor="ctr"/>
          <a:lstStyle>
            <a:lvl1pPr algn="ctr"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08400" y="33876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08400" y="47304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4707" y="2019600"/>
            <a:ext cx="862586" cy="114300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807200"/>
            <a:ext cx="541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200" y="1807200"/>
            <a:ext cx="54108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807200"/>
            <a:ext cx="54108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200" y="1807200"/>
            <a:ext cx="54108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60375"/>
            <a:ext cx="5122800" cy="7920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808162"/>
            <a:ext cx="5122800" cy="458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2775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980000" y="460375"/>
            <a:ext cx="597600" cy="7921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Righ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60375"/>
            <a:ext cx="5122800" cy="792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808162"/>
            <a:ext cx="5122800" cy="458936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2775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0980000" y="460375"/>
            <a:ext cx="597600" cy="7921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/>
            </a:lvl1pPr>
          </a:lstStyle>
          <a:p>
            <a:pPr lvl="0"/>
            <a:r>
              <a:rPr lang="en-US" dirty="0"/>
              <a:t> 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8013" y="460375"/>
            <a:ext cx="4348532" cy="7920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8013" y="1808162"/>
            <a:ext cx="5122800" cy="458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458013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 Lef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8013" y="460375"/>
            <a:ext cx="4348532" cy="792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8013" y="1808162"/>
            <a:ext cx="5122800" cy="458936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458013" y="1378800"/>
            <a:ext cx="51228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x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2775" y="1808163"/>
            <a:ext cx="10964921" cy="563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724400" y="2465999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57400" y="2465999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390400" y="2465999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724400" y="4370400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57400" y="4370400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8390400" y="4370400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ix Captions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2775" y="1808163"/>
            <a:ext cx="10964921" cy="56373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724400" y="2465999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57400" y="2465999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390400" y="2465999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1724400" y="4370400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057400" y="4370400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8390400" y="4370400"/>
            <a:ext cx="2077200" cy="1206863"/>
          </a:xfrm>
        </p:spPr>
        <p:txBody>
          <a:bodyPr/>
          <a:lstStyle>
            <a:lvl1pPr algn="ctr">
              <a:spcAft>
                <a:spcPts val="285"/>
              </a:spcAft>
              <a:defRPr sz="3000" cap="all" baseline="0">
                <a:solidFill>
                  <a:schemeClr val="accent2"/>
                </a:solidFill>
                <a:latin typeface="+mn-lt"/>
              </a:defRPr>
            </a:lvl1pPr>
            <a:lvl2pPr algn="ctr">
              <a:spcAft>
                <a:spcPts val="0"/>
              </a:spcAft>
              <a:defRPr sz="2100" cap="none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12776" y="576350"/>
            <a:ext cx="10968038" cy="5824450"/>
          </a:xfrm>
        </p:spPr>
        <p:txBody>
          <a:bodyPr anchor="ctr"/>
          <a:lstStyle>
            <a:lvl1pPr algn="ctr">
              <a:spcAft>
                <a:spcPts val="0"/>
              </a:spcAft>
              <a:defRPr sz="5600" cap="all" baseline="0"/>
            </a:lvl1pPr>
            <a:lvl2pPr>
              <a:spcAft>
                <a:spcPts val="0"/>
              </a:spcAft>
              <a:defRPr sz="5600"/>
            </a:lvl2pPr>
            <a:lvl3pPr>
              <a:spcAft>
                <a:spcPts val="0"/>
              </a:spcAft>
              <a:defRPr sz="5600"/>
            </a:lvl3pPr>
            <a:lvl4pPr>
              <a:spcAft>
                <a:spcPts val="0"/>
              </a:spcAft>
              <a:defRPr sz="5600"/>
            </a:lvl4pPr>
            <a:lvl5pPr>
              <a:spcAft>
                <a:spcPts val="0"/>
              </a:spcAft>
              <a:defRPr sz="5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hite/R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12776" y="576350"/>
            <a:ext cx="10968038" cy="5824450"/>
          </a:xfrm>
        </p:spPr>
        <p:txBody>
          <a:bodyPr anchor="ctr"/>
          <a:lstStyle>
            <a:lvl1pPr algn="ctr">
              <a:spcAft>
                <a:spcPts val="0"/>
              </a:spcAft>
              <a:defRPr sz="5600" cap="all" baseline="0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 sz="5600"/>
            </a:lvl2pPr>
            <a:lvl3pPr>
              <a:spcAft>
                <a:spcPts val="0"/>
              </a:spcAft>
              <a:defRPr sz="5600"/>
            </a:lvl3pPr>
            <a:lvl4pPr>
              <a:spcAft>
                <a:spcPts val="0"/>
              </a:spcAft>
              <a:defRPr sz="5600"/>
            </a:lvl4pPr>
            <a:lvl5pPr>
              <a:spcAft>
                <a:spcPts val="0"/>
              </a:spcAft>
              <a:defRPr sz="5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08400" y="33876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08400" y="4730400"/>
            <a:ext cx="3175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4707" y="2019600"/>
            <a:ext cx="862586" cy="114300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275215" y="3491345"/>
            <a:ext cx="5641570" cy="1239054"/>
          </a:xfrm>
        </p:spPr>
        <p:txBody>
          <a:bodyPr anchor="ctr"/>
          <a:lstStyle>
            <a:lvl1pPr algn="ctr">
              <a:lnSpc>
                <a:spcPct val="8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hite/Gre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2775" y="273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12775" y="65700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12776" y="576350"/>
            <a:ext cx="10968038" cy="5824450"/>
          </a:xfrm>
        </p:spPr>
        <p:txBody>
          <a:bodyPr anchor="ctr"/>
          <a:lstStyle>
            <a:lvl1pPr algn="ctr">
              <a:spcAft>
                <a:spcPts val="0"/>
              </a:spcAft>
              <a:defRPr sz="5600" cap="all" baseline="0">
                <a:solidFill>
                  <a:schemeClr val="accent3"/>
                </a:solidFill>
              </a:defRPr>
            </a:lvl1pPr>
            <a:lvl2pPr>
              <a:spcAft>
                <a:spcPts val="0"/>
              </a:spcAft>
              <a:defRPr sz="5600"/>
            </a:lvl2pPr>
            <a:lvl3pPr>
              <a:spcAft>
                <a:spcPts val="0"/>
              </a:spcAft>
              <a:defRPr sz="5600"/>
            </a:lvl3pPr>
            <a:lvl4pPr>
              <a:spcAft>
                <a:spcPts val="0"/>
              </a:spcAft>
              <a:defRPr sz="5600"/>
            </a:lvl4pPr>
            <a:lvl5pPr>
              <a:spcAft>
                <a:spcPts val="0"/>
              </a:spcAft>
              <a:defRPr sz="5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808165"/>
            <a:ext cx="7146000" cy="798235"/>
          </a:xfrm>
        </p:spPr>
        <p:txBody>
          <a:bodyPr/>
          <a:lstStyle>
            <a:lvl1pPr>
              <a:defRPr sz="17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2775" y="2790000"/>
            <a:ext cx="7146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2775" y="3024000"/>
            <a:ext cx="7145338" cy="2260600"/>
          </a:xfrm>
        </p:spPr>
        <p:txBody>
          <a:bodyPr/>
          <a:lstStyle>
            <a:lvl1pPr>
              <a:defRPr sz="340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8800" y="1568192"/>
            <a:ext cx="2819406" cy="37216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Sourc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808165"/>
            <a:ext cx="7146000" cy="798235"/>
          </a:xfrm>
        </p:spPr>
        <p:txBody>
          <a:bodyPr/>
          <a:lstStyle>
            <a:lvl1pPr>
              <a:defRPr sz="17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2775" y="2790000"/>
            <a:ext cx="7146000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2775" y="3024000"/>
            <a:ext cx="7145338" cy="2260600"/>
          </a:xfrm>
        </p:spPr>
        <p:txBody>
          <a:bodyPr/>
          <a:lstStyle>
            <a:lvl1pPr>
              <a:defRPr sz="340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8800" y="1568192"/>
            <a:ext cx="2819405" cy="37216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810" y="2293199"/>
            <a:ext cx="5488190" cy="95759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810" y="3607200"/>
            <a:ext cx="5488190" cy="1500187"/>
          </a:xfrm>
        </p:spPr>
        <p:txBody>
          <a:bodyPr/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2775" y="3387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800" y="2126702"/>
            <a:ext cx="4967829" cy="313918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810" y="2293199"/>
            <a:ext cx="5488190" cy="957591"/>
          </a:xfrm>
        </p:spPr>
        <p:txBody>
          <a:bodyPr anchor="b"/>
          <a:lstStyle>
            <a:lvl1pPr>
              <a:lnSpc>
                <a:spcPct val="8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810" y="3607200"/>
            <a:ext cx="5488190" cy="1500187"/>
          </a:xfrm>
        </p:spPr>
        <p:txBody>
          <a:bodyPr/>
          <a:lstStyle>
            <a:lvl1pPr marL="0" indent="0">
              <a:buNone/>
              <a:defRPr sz="21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2775" y="3387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38800" y="2126702"/>
            <a:ext cx="4967829" cy="313917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Imag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810" y="2293200"/>
            <a:ext cx="5488190" cy="892800"/>
          </a:xfrm>
        </p:spPr>
        <p:txBody>
          <a:bodyPr anchor="b"/>
          <a:lstStyle>
            <a:lvl1pPr>
              <a:lnSpc>
                <a:spcPct val="8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2775" y="33876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7809" y="6443392"/>
            <a:ext cx="5488191" cy="205200"/>
          </a:xfrm>
        </p:spPr>
        <p:txBody>
          <a:bodyPr anchor="ctr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Image source here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is Is Our Gam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905" y="799200"/>
            <a:ext cx="2996190" cy="180137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is Is Our Game alternativ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623" y="4599428"/>
            <a:ext cx="2996190" cy="180137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0000" y="460444"/>
            <a:ext cx="597696" cy="79199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775" y="1808162"/>
            <a:ext cx="10964921" cy="458936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97735" y="6444001"/>
            <a:ext cx="2743200" cy="205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2775" y="6444001"/>
            <a:ext cx="4114800" cy="205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90800" y="6444000"/>
            <a:ext cx="601200" cy="205200"/>
          </a:xfrm>
          <a:custGeom>
            <a:avLst/>
            <a:gdLst>
              <a:gd name="connsiteX0" fmla="*/ 0 w 601200"/>
              <a:gd name="connsiteY0" fmla="*/ 0 h 205200"/>
              <a:gd name="connsiteX1" fmla="*/ 601200 w 601200"/>
              <a:gd name="connsiteY1" fmla="*/ 0 h 205200"/>
              <a:gd name="connsiteX2" fmla="*/ 601200 w 601200"/>
              <a:gd name="connsiteY2" fmla="*/ 205200 h 205200"/>
              <a:gd name="connsiteX3" fmla="*/ 0 w 601200"/>
              <a:gd name="connsiteY3" fmla="*/ 205200 h 205200"/>
              <a:gd name="connsiteX4" fmla="*/ 0 w 601200"/>
              <a:gd name="connsiteY4" fmla="*/ 0 h 205200"/>
              <a:gd name="connsiteX0-1" fmla="*/ 173220 w 601200"/>
              <a:gd name="connsiteY0-2" fmla="*/ 0 h 205200"/>
              <a:gd name="connsiteX1-3" fmla="*/ 601200 w 601200"/>
              <a:gd name="connsiteY1-4" fmla="*/ 0 h 205200"/>
              <a:gd name="connsiteX2-5" fmla="*/ 601200 w 601200"/>
              <a:gd name="connsiteY2-6" fmla="*/ 205200 h 205200"/>
              <a:gd name="connsiteX3-7" fmla="*/ 0 w 601200"/>
              <a:gd name="connsiteY3-8" fmla="*/ 205200 h 205200"/>
              <a:gd name="connsiteX4-9" fmla="*/ 173220 w 601200"/>
              <a:gd name="connsiteY4-10" fmla="*/ 0 h 205200"/>
              <a:gd name="connsiteX0-11" fmla="*/ 193207 w 601200"/>
              <a:gd name="connsiteY0-12" fmla="*/ 0 h 205200"/>
              <a:gd name="connsiteX1-13" fmla="*/ 601200 w 601200"/>
              <a:gd name="connsiteY1-14" fmla="*/ 0 h 205200"/>
              <a:gd name="connsiteX2-15" fmla="*/ 601200 w 601200"/>
              <a:gd name="connsiteY2-16" fmla="*/ 205200 h 205200"/>
              <a:gd name="connsiteX3-17" fmla="*/ 0 w 601200"/>
              <a:gd name="connsiteY3-18" fmla="*/ 205200 h 205200"/>
              <a:gd name="connsiteX4-19" fmla="*/ 193207 w 601200"/>
              <a:gd name="connsiteY4-20" fmla="*/ 0 h 205200"/>
              <a:gd name="connsiteX0-21" fmla="*/ 208662 w 601200"/>
              <a:gd name="connsiteY0-22" fmla="*/ 0 h 205200"/>
              <a:gd name="connsiteX1-23" fmla="*/ 601200 w 601200"/>
              <a:gd name="connsiteY1-24" fmla="*/ 0 h 205200"/>
              <a:gd name="connsiteX2-25" fmla="*/ 601200 w 601200"/>
              <a:gd name="connsiteY2-26" fmla="*/ 205200 h 205200"/>
              <a:gd name="connsiteX3-27" fmla="*/ 0 w 601200"/>
              <a:gd name="connsiteY3-28" fmla="*/ 205200 h 205200"/>
              <a:gd name="connsiteX4-29" fmla="*/ 208662 w 601200"/>
              <a:gd name="connsiteY4-30" fmla="*/ 0 h 205200"/>
              <a:gd name="connsiteX0-31" fmla="*/ 208662 w 601200"/>
              <a:gd name="connsiteY0-32" fmla="*/ 0 h 205200"/>
              <a:gd name="connsiteX1-33" fmla="*/ 601200 w 601200"/>
              <a:gd name="connsiteY1-34" fmla="*/ 0 h 205200"/>
              <a:gd name="connsiteX2-35" fmla="*/ 601200 w 601200"/>
              <a:gd name="connsiteY2-36" fmla="*/ 205200 h 205200"/>
              <a:gd name="connsiteX3-37" fmla="*/ 0 w 601200"/>
              <a:gd name="connsiteY3-38" fmla="*/ 205200 h 205200"/>
              <a:gd name="connsiteX4-39" fmla="*/ 208662 w 601200"/>
              <a:gd name="connsiteY4-40" fmla="*/ 0 h 205200"/>
              <a:gd name="connsiteX0-41" fmla="*/ 203511 w 601200"/>
              <a:gd name="connsiteY0-42" fmla="*/ 0 h 205200"/>
              <a:gd name="connsiteX1-43" fmla="*/ 601200 w 601200"/>
              <a:gd name="connsiteY1-44" fmla="*/ 0 h 205200"/>
              <a:gd name="connsiteX2-45" fmla="*/ 601200 w 601200"/>
              <a:gd name="connsiteY2-46" fmla="*/ 205200 h 205200"/>
              <a:gd name="connsiteX3-47" fmla="*/ 0 w 601200"/>
              <a:gd name="connsiteY3-48" fmla="*/ 205200 h 205200"/>
              <a:gd name="connsiteX4-49" fmla="*/ 203511 w 601200"/>
              <a:gd name="connsiteY4-50" fmla="*/ 0 h 205200"/>
              <a:gd name="connsiteX0-51" fmla="*/ 208662 w 601200"/>
              <a:gd name="connsiteY0-52" fmla="*/ 0 h 205200"/>
              <a:gd name="connsiteX1-53" fmla="*/ 601200 w 601200"/>
              <a:gd name="connsiteY1-54" fmla="*/ 0 h 205200"/>
              <a:gd name="connsiteX2-55" fmla="*/ 601200 w 601200"/>
              <a:gd name="connsiteY2-56" fmla="*/ 205200 h 205200"/>
              <a:gd name="connsiteX3-57" fmla="*/ 0 w 601200"/>
              <a:gd name="connsiteY3-58" fmla="*/ 205200 h 205200"/>
              <a:gd name="connsiteX4-59" fmla="*/ 208662 w 601200"/>
              <a:gd name="connsiteY4-60" fmla="*/ 0 h 20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01200" h="205200">
                <a:moveTo>
                  <a:pt x="208662" y="0"/>
                </a:moveTo>
                <a:lnTo>
                  <a:pt x="601200" y="0"/>
                </a:lnTo>
                <a:lnTo>
                  <a:pt x="601200" y="205200"/>
                </a:lnTo>
                <a:lnTo>
                  <a:pt x="0" y="205200"/>
                </a:lnTo>
                <a:lnTo>
                  <a:pt x="208662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lIns="216000" tIns="0" rIns="0" bIns="0" rtlCol="0" anchor="ctr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fld id="{BAA6B2A5-E06A-4B92-96F1-71D38C62F6A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12775" y="1378800"/>
            <a:ext cx="109780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00" y="460444"/>
            <a:ext cx="597696" cy="79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None/>
        <a:defRPr sz="1800" kern="1200" cap="all" baseline="0">
          <a:solidFill>
            <a:schemeClr val="bg1"/>
          </a:solidFill>
          <a:latin typeface="+mn-lt"/>
          <a:ea typeface="+mn-ea"/>
          <a:cs typeface="+mn-cs"/>
        </a:defRPr>
      </a:lvl2pPr>
      <a:lvl3pPr marL="161925" indent="-161925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323850" indent="-161925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4pPr>
      <a:lvl5pPr marL="485775" indent="-161925" algn="l" defTabSz="914400" rtl="0" eaLnBrk="1" latinLnBrk="0" hangingPunct="1">
        <a:lnSpc>
          <a:spcPct val="90000"/>
        </a:lnSpc>
        <a:spcBef>
          <a:spcPts val="0"/>
        </a:spcBef>
        <a:spcAft>
          <a:spcPts val="2040"/>
        </a:spcAft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wil.evans49@gmail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arees@wru.wales" TargetMode="External"/><Relationship Id="rId4" Type="http://schemas.openxmlformats.org/officeDocument/2006/relationships/hyperlink" Target="mailto:mvenn@wru.wal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65662" y="3336966"/>
            <a:ext cx="10248406" cy="2030681"/>
          </a:xfrm>
        </p:spPr>
        <p:txBody>
          <a:bodyPr anchor="ctr">
            <a:normAutofit/>
          </a:bodyPr>
          <a:lstStyle/>
          <a:p>
            <a:br>
              <a:rPr lang="en-GB" sz="2500" dirty="0"/>
            </a:br>
            <a:r>
              <a:rPr lang="en-GB" sz="4400" dirty="0"/>
              <a:t>REFEREE CONFERENCE 2023</a:t>
            </a:r>
            <a:br>
              <a:rPr lang="en-GB" sz="4400" dirty="0"/>
            </a:br>
            <a:r>
              <a:rPr lang="en-GB" sz="4400" dirty="0"/>
              <a:t>REPORT WRITING CPD</a:t>
            </a:r>
            <a:br>
              <a:rPr lang="en-GB" sz="4400" dirty="0"/>
            </a:br>
            <a:r>
              <a:rPr lang="en-GB" sz="4400" dirty="0"/>
              <a:t> 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-1677670" y="7044690"/>
            <a:ext cx="4064000" cy="914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>
              <a:lnSpc>
                <a:spcPct val="90000"/>
              </a:lnSpc>
            </a:pPr>
            <a:endParaRPr lang="en-GB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75" y="1686296"/>
            <a:ext cx="10964921" cy="4757704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90800" y="6444000"/>
            <a:ext cx="601200" cy="205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AA6B2A5-E06A-4B92-96F1-71D38C62F6A6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11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000" dirty="0"/>
              <a:t>Examples of Ref reports</a:t>
            </a:r>
          </a:p>
          <a:p>
            <a:endParaRPr lang="en-US" sz="4000" dirty="0"/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1) A full on tough game where two teams were at each other from the start. 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On the 70-minute, after the whistle had blown for a penalty to </a:t>
            </a:r>
            <a:r>
              <a:rPr lang="en-US" sz="1800" b="0" i="0" u="none" strike="noStrike" baseline="0" dirty="0" err="1">
                <a:latin typeface="Arial" panose="020B0604020202020204" pitchFamily="34" charset="0"/>
              </a:rPr>
              <a:t>xxxxxx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, number x for </a:t>
            </a:r>
            <a:r>
              <a:rPr lang="en-US" sz="1800" b="0" i="0" u="none" strike="noStrike" baseline="0" dirty="0" err="1">
                <a:latin typeface="Arial" panose="020B0604020202020204" pitchFamily="34" charset="0"/>
              </a:rPr>
              <a:t>xxxxxxx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 </a:t>
            </a:r>
            <a:r>
              <a:rPr lang="en-US" sz="1800" b="0" i="0" u="none" strike="noStrike" baseline="0" dirty="0" err="1">
                <a:latin typeface="Arial" panose="020B0604020202020204" pitchFamily="34" charset="0"/>
              </a:rPr>
              <a:t>xxxxx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  </a:t>
            </a:r>
            <a:r>
              <a:rPr lang="en-US" sz="1800" b="0" i="0" u="none" strike="noStrike" baseline="0" dirty="0" err="1">
                <a:latin typeface="Arial" panose="020B0604020202020204" pitchFamily="34" charset="0"/>
              </a:rPr>
              <a:t>xxxxx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 punched a </a:t>
            </a:r>
            <a:r>
              <a:rPr lang="en-US" sz="1800" b="0" i="0" u="none" strike="noStrike" baseline="0" dirty="0" err="1">
                <a:latin typeface="Arial" panose="020B0604020202020204" pitchFamily="34" charset="0"/>
              </a:rPr>
              <a:t>xxxxxx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 player whilst they were</a:t>
            </a:r>
          </a:p>
          <a:p>
            <a:pPr algn="l"/>
            <a:r>
              <a:rPr lang="en-GB" sz="1800" b="0" i="0" u="none" strike="noStrike" baseline="0" dirty="0">
                <a:latin typeface="Arial" panose="020B0604020202020204" pitchFamily="34" charset="0"/>
              </a:rPr>
              <a:t>on the floor.</a:t>
            </a:r>
          </a:p>
          <a:p>
            <a:pPr algn="l"/>
            <a:endParaRPr lang="en-GB" sz="1800" b="0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en-GB" sz="1800" dirty="0"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2) Tackle and counter ruck, between 22m and 10m into XXXXX half 78min stop start.</a:t>
            </a:r>
          </a:p>
          <a:p>
            <a:pPr algn="l"/>
            <a:r>
              <a:rPr lang="en-US" sz="1800" dirty="0">
                <a:latin typeface="Arial" panose="020B0604020202020204" pitchFamily="34" charset="0"/>
              </a:rPr>
              <a:t>XXXXXXXX     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engaged in physical retaliations. No clear view to who through first punch, only </a:t>
            </a:r>
            <a:r>
              <a:rPr lang="en-US" sz="1800" dirty="0">
                <a:latin typeface="Arial" panose="020B0604020202020204" pitchFamily="34" charset="0"/>
              </a:rPr>
              <a:t>XX 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continued multiple punches towards upper body and head of opponent.</a:t>
            </a:r>
          </a:p>
          <a:p>
            <a:pPr algn="l"/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Good referees report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90800" y="6444000"/>
            <a:ext cx="601200" cy="205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AA6B2A5-E06A-4B92-96F1-71D38C62F6A6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5" name="Text Placeholder 2"/>
          <p:cNvGraphicFramePr/>
          <p:nvPr/>
        </p:nvGraphicFramePr>
        <p:xfrm>
          <a:off x="612775" y="1808162"/>
          <a:ext cx="10964921" cy="458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Continuation of good referees report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90800" y="6444000"/>
            <a:ext cx="601200" cy="205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AA6B2A5-E06A-4B92-96F1-71D38C62F6A6}" type="slidenum">
              <a:rPr lang="en-GB" smtClean="0"/>
              <a:t>13</a:t>
            </a:fld>
            <a:endParaRPr lang="en-GB"/>
          </a:p>
        </p:txBody>
      </p:sp>
      <p:graphicFrame>
        <p:nvGraphicFramePr>
          <p:cNvPr id="15" name="Text Placeholder 2"/>
          <p:cNvGraphicFramePr/>
          <p:nvPr/>
        </p:nvGraphicFramePr>
        <p:xfrm>
          <a:off x="612775" y="1808162"/>
          <a:ext cx="10964921" cy="4589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14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Thanks</a:t>
            </a:r>
          </a:p>
          <a:p>
            <a:r>
              <a:rPr lang="en-US" dirty="0"/>
              <a:t>For all you </a:t>
            </a:r>
          </a:p>
          <a:p>
            <a:r>
              <a:rPr lang="en-US" dirty="0"/>
              <a:t>Do  </a:t>
            </a:r>
          </a:p>
          <a:p>
            <a:endParaRPr lang="en-US" dirty="0"/>
          </a:p>
          <a:p>
            <a:r>
              <a:rPr lang="en-US" dirty="0"/>
              <a:t>No ref no</a:t>
            </a:r>
          </a:p>
          <a:p>
            <a:r>
              <a:rPr lang="en-US" dirty="0"/>
              <a:t> game</a:t>
            </a:r>
            <a:endParaRPr lang="en-GB" dirty="0"/>
          </a:p>
        </p:txBody>
      </p:sp>
      <p:pic>
        <p:nvPicPr>
          <p:cNvPr id="5" name="Picture 4" descr="Cartoon a cartoon of a referee holding a red card&#10;&#10;Description automatically generated with medium confidenc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6" y="1048885"/>
            <a:ext cx="3077236" cy="53519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35" y="1994794"/>
            <a:ext cx="5860597" cy="2868412"/>
          </a:xfrm>
        </p:spPr>
        <p:txBody>
          <a:bodyPr/>
          <a:lstStyle/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WSRUR Disciplinary Support</a:t>
            </a:r>
          </a:p>
          <a:p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 Evans </a:t>
            </a:r>
            <a:r>
              <a:rPr lang="en-GB" sz="2800" dirty="0"/>
              <a:t>- </a:t>
            </a:r>
            <a:r>
              <a:rPr lang="en-GB" sz="2800" dirty="0">
                <a:hlinkClick r:id="rId3"/>
              </a:rPr>
              <a:t>wil.evans49@gmail.com</a:t>
            </a:r>
            <a:endParaRPr lang="en-GB" sz="2800" dirty="0"/>
          </a:p>
          <a:p>
            <a:endParaRPr lang="en-GB" sz="2000" dirty="0"/>
          </a:p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WRU Referee Support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4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Sean Brickell 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Calibri" panose="020F0502020204030204" pitchFamily="34" charset="0"/>
                <a:cs typeface="+mn-cs"/>
              </a:rPr>
              <a:t>07900 941912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4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Calibri" panose="020F0502020204030204" pitchFamily="34" charset="0"/>
                <a:cs typeface="+mn-cs"/>
              </a:rPr>
              <a:t>Jon Mason – 07867 189951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4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Calibri" panose="020F0502020204030204" pitchFamily="34" charset="0"/>
                <a:cs typeface="+mn-cs"/>
              </a:rPr>
              <a:t>Paul Adams - 07725 069252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  <a:p>
            <a:endParaRPr lang="en-GB" sz="2000" dirty="0"/>
          </a:p>
          <a:p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AA6B2A5-E06A-4B92-96F1-71D38C62F6A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ExtraLight"/>
                <a:ea typeface="+mn-ea"/>
                <a:cs typeface="+mn-cs"/>
              </a:r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ExtraLight"/>
              <a:ea typeface="+mn-ea"/>
              <a:cs typeface="+mn-cs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329532" y="1702926"/>
            <a:ext cx="5117429" cy="41002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WRU Policy and Integrity</a:t>
            </a:r>
          </a:p>
          <a:p>
            <a:r>
              <a:rPr lang="en-GB" sz="28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disciplinarydept@wru.wales</a:t>
            </a:r>
            <a:endParaRPr lang="en-GB" sz="28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G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Leah Thomas </a:t>
            </a:r>
            <a:r>
              <a:rPr lang="en-GB" sz="28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lthomas@wru.wales</a:t>
            </a:r>
            <a:r>
              <a:rPr lang="en-GB" sz="28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Mandi Venn 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4"/>
              </a:rPr>
              <a:t>mvenn@wru.wales</a:t>
            </a: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Tony Rees  </a:t>
            </a:r>
            <a:r>
              <a:rPr lang="en-GB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5"/>
              </a:rPr>
              <a:t>arees@wru.wales</a:t>
            </a:r>
            <a:r>
              <a:rPr lang="en-GB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endParaRPr lang="en-GB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WRU Integrity Line </a:t>
            </a:r>
          </a:p>
          <a:p>
            <a:pPr lvl="0">
              <a:lnSpc>
                <a:spcPct val="90000"/>
              </a:lnSpc>
              <a:defRPr/>
            </a:pPr>
            <a:r>
              <a:rPr lang="en-GB" sz="24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Telephone - 029 20 822 200 </a:t>
            </a:r>
          </a:p>
          <a:p>
            <a:pPr lvl="0">
              <a:lnSpc>
                <a:spcPct val="90000"/>
              </a:lnSpc>
              <a:defRPr/>
            </a:pPr>
            <a:endParaRPr lang="en-GB" sz="2400" u="sng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90000"/>
              </a:lnSpc>
              <a:defRPr/>
            </a:pPr>
            <a:r>
              <a:rPr lang="en-GB" sz="2400" u="sng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E-mail – </a:t>
            </a:r>
            <a:r>
              <a:rPr lang="en-GB" sz="2400" u="sng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integrity@wru.wales</a:t>
            </a:r>
            <a:endParaRPr lang="en-GB" sz="2400" u="sng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2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b="0" i="0" dirty="0">
              <a:solidFill>
                <a:srgbClr val="333333"/>
              </a:solidFill>
              <a:effectLst/>
              <a:latin typeface="Gravity Regular"/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89391" y="457200"/>
            <a:ext cx="1041082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OBJECTIVES </a:t>
            </a:r>
          </a:p>
          <a:p>
            <a:r>
              <a:rPr lang="en-GB" sz="2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 Writing CPD session for Referees</a:t>
            </a:r>
            <a:br>
              <a:rPr lang="en-GB" sz="2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499681"/>
            <a:ext cx="10410825" cy="4660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en-GB" sz="2400" kern="0" dirty="0">
              <a:effectLst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effectLst/>
              </a:rPr>
              <a:t>Provide you with best evidence within a Referee Report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effectLst/>
              </a:rPr>
              <a:t>Present accurate information within the Referee Report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effectLst/>
              </a:rPr>
              <a:t>Have an understanding of correct terminology/language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effectLst/>
              </a:rPr>
              <a:t>Have all the regulations/ acts /offences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effectLst/>
              </a:rPr>
              <a:t>   Understand the Disciplinary Process and have information to review and follow</a:t>
            </a:r>
            <a:endParaRPr lang="en-GB" sz="2400" kern="100" dirty="0">
              <a:effectLst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kern="0" dirty="0">
                <a:effectLst/>
              </a:rPr>
              <a:t>   Review Referee reports</a:t>
            </a:r>
            <a:endParaRPr lang="en-GB" sz="2400" kern="100" dirty="0">
              <a:effectLst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sz="1600" kern="100" dirty="0">
              <a:effectLst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en-GB" sz="1600" kern="100" dirty="0">
              <a:effectLst/>
            </a:endParaRP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endParaRPr lang="en-GB" sz="1400" kern="100" dirty="0">
              <a:effectLst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 process – Red CARD CASE JOURNEY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AA6B2A5-E06A-4B92-96F1-71D38C62F6A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ExtraLight"/>
                <a:ea typeface="+mn-ea"/>
                <a:cs typeface="+mn-cs"/>
              </a:r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ExtraLight"/>
              <a:ea typeface="+mn-ea"/>
              <a:cs typeface="+mn-cs"/>
            </a:endParaRPr>
          </a:p>
        </p:txBody>
      </p:sp>
      <p:pic>
        <p:nvPicPr>
          <p:cNvPr id="10" name="Content Placeholder 9" descr="A gold whistle with a ball chain&#10;&#10;Description automatically generated with low confidenc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2543175"/>
            <a:ext cx="3863975" cy="2705100"/>
          </a:xfrm>
        </p:spPr>
      </p:pic>
      <p:graphicFrame>
        <p:nvGraphicFramePr>
          <p:cNvPr id="9" name="Diagram 8"/>
          <p:cNvGraphicFramePr/>
          <p:nvPr/>
        </p:nvGraphicFramePr>
        <p:xfrm>
          <a:off x="4276725" y="1981199"/>
          <a:ext cx="7424420" cy="4329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899" y="460375"/>
            <a:ext cx="9479676" cy="792069"/>
          </a:xfrm>
        </p:spPr>
        <p:txBody>
          <a:bodyPr/>
          <a:lstStyle/>
          <a:p>
            <a:r>
              <a:rPr kumimoji="0" lang="en-GB" sz="3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hoplin ExtraLight"/>
                <a:ea typeface="+mj-ea"/>
                <a:cs typeface="+mj-cs"/>
              </a:rPr>
              <a:t>Record keeping and report writing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87285"/>
            <a:ext cx="5410800" cy="4471253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4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hoplin ExtraLight"/>
                <a:ea typeface="+mn-ea"/>
                <a:cs typeface="+mn-cs"/>
              </a:rPr>
              <a:t>Notes made as soon as possible after the incident or game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4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hoplin ExtraLight"/>
                <a:ea typeface="+mn-ea"/>
                <a:cs typeface="+mn-cs"/>
              </a:rPr>
              <a:t>Report – Factual Description of the Incident based on your Observations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4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hoplin ExtraLight"/>
                <a:ea typeface="+mn-ea"/>
                <a:cs typeface="+mn-cs"/>
              </a:rPr>
              <a:t>ADVOKATE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lin ExtraLight"/>
              </a:rPr>
              <a:t>Justification for your Action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oplin ExtraLight"/>
              </a:rPr>
              <a:t>Language and Terminology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via the Ref App – Submission within 48 Hours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4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hoplin ExtraLight"/>
              <a:ea typeface="+mn-ea"/>
              <a:cs typeface="+mn-c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AA6B2A5-E06A-4B92-96F1-71D38C62F6A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oplin ExtraLight"/>
                <a:ea typeface="+mn-ea"/>
                <a:cs typeface="+mn-cs"/>
              </a:r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oplin ExtraLight"/>
              <a:ea typeface="+mn-ea"/>
              <a:cs typeface="+mn-cs"/>
            </a:endParaRPr>
          </a:p>
        </p:txBody>
      </p:sp>
      <p:pic>
        <p:nvPicPr>
          <p:cNvPr id="1026" name="Picture 2" descr="See the source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367" y="1952823"/>
            <a:ext cx="5088822" cy="405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tretch>
            <a:fillRect/>
          </a:stretch>
        </p:blipFill>
        <p:spPr>
          <a:xfrm>
            <a:off x="6666548" y="0"/>
            <a:ext cx="495490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60375"/>
            <a:ext cx="5122800" cy="792069"/>
          </a:xfrm>
        </p:spPr>
        <p:txBody>
          <a:bodyPr anchor="b">
            <a:normAutofit/>
          </a:bodyPr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REFEREE RED CARD REPORT GUIDELINES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2775" y="1808162"/>
            <a:ext cx="5122800" cy="4589361"/>
          </a:xfrm>
        </p:spPr>
        <p:txBody>
          <a:bodyPr anchor="t">
            <a:noAutofit/>
          </a:bodyPr>
          <a:lstStyle/>
          <a:p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Offence Requirements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Kicking and Stamping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Dangerous Tackling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 Abuse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Relevant and Important Information i.e. Provocation, Retaliation, Self Defence, Explanation, Remorse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90800" y="6444000"/>
            <a:ext cx="601200" cy="205200"/>
          </a:xfrm>
        </p:spPr>
        <p:txBody>
          <a:bodyPr anchor="ctr"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fld id="{BAA6B2A5-E06A-4B92-96F1-71D38C62F6A6}" type="slidenum">
              <a:rPr kumimoji="0" lang="en-GB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</a:rPr>
              <a:t>5</a:t>
            </a:fld>
            <a:endParaRPr kumimoji="0" lang="en-GB" b="0" i="0" u="none" strike="noStrike" kern="1200" cap="none" spc="0" normalizeH="0" baseline="0" noProof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0980000" y="460375"/>
            <a:ext cx="597600" cy="7921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</p:spPr>
        <p:txBody>
          <a:bodyPr anchor="b">
            <a:normAutofit/>
          </a:bodyPr>
          <a:lstStyle/>
          <a:p>
            <a:r>
              <a:rPr lang="en-US" dirty="0"/>
              <a:t>Verbal abuse of match officials – 5 offences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200" y="1807200"/>
            <a:ext cx="5410800" cy="4351338"/>
          </a:xfrm>
        </p:spPr>
        <p:txBody>
          <a:bodyPr anchor="t">
            <a:normAutofit/>
          </a:bodyPr>
          <a:lstStyle/>
          <a:p>
            <a:r>
              <a:rPr lang="en-US" b="1" i="0" u="none" strike="noStrike" baseline="0"/>
              <a:t>Law 9.28: Verbal Abuse of a Match Official</a:t>
            </a:r>
          </a:p>
          <a:p>
            <a:r>
              <a:rPr lang="en-US" b="0" i="0" u="none" strike="noStrike" baseline="0"/>
              <a:t>• The Player/Person uses foul or offensive language in comments aimed directly at a Match Official.</a:t>
            </a:r>
          </a:p>
          <a:p>
            <a:r>
              <a:rPr lang="en-US" b="0" i="0" u="none" strike="noStrike" baseline="0"/>
              <a:t>• Includes any attack upon the integrity of the Match Official regardless of whether or not this is accompanied by foul or offensive language </a:t>
            </a:r>
            <a:r>
              <a:rPr lang="en-US" b="0" i="0" u="none" strike="noStrike" baseline="0" err="1"/>
              <a:t>i.e</a:t>
            </a:r>
            <a:r>
              <a:rPr lang="en-US"/>
              <a:t> </a:t>
            </a:r>
            <a:r>
              <a:rPr lang="en-US" b="0" i="0" u="none" strike="noStrike" baseline="0"/>
              <a:t>calling a referee a cheat.</a:t>
            </a:r>
          </a:p>
          <a:p>
            <a:r>
              <a:rPr lang="en-US" b="0" i="0" u="none" strike="noStrike" baseline="0"/>
              <a:t>• As an illustrative example, “that’s a fucking joke”, that would constitute disrespecting the authority of the referee but if the player’s response was to shout directly at the Match Official, “You’re a fucking joke” that would </a:t>
            </a:r>
            <a:r>
              <a:rPr lang="en-GB" b="0" i="0" u="none" strike="noStrike" baseline="0"/>
              <a:t>amount to abuse.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90800" y="6444000"/>
            <a:ext cx="601200" cy="205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AA6B2A5-E06A-4B92-96F1-71D38C62F6A6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7" name="Content Placeholder 2"/>
          <p:cNvGraphicFramePr>
            <a:graphicFrameLocks noGrp="1"/>
          </p:cNvGraphicFramePr>
          <p:nvPr>
            <p:ph sz="half" idx="1"/>
          </p:nvPr>
        </p:nvGraphicFramePr>
        <p:xfrm>
          <a:off x="612775" y="1807200"/>
          <a:ext cx="5410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Verbal abuse of match official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12775" y="1808162"/>
            <a:ext cx="10964921" cy="4589361"/>
          </a:xfrm>
        </p:spPr>
        <p:txBody>
          <a:bodyPr anchor="t">
            <a:normAutofit/>
          </a:bodyPr>
          <a:lstStyle/>
          <a:p>
            <a:r>
              <a:rPr lang="en-US" b="1" i="0" u="none" strike="noStrike" baseline="0" dirty="0">
                <a:solidFill>
                  <a:schemeClr val="tx1"/>
                </a:solidFill>
              </a:rPr>
              <a:t>Law 9.28: Using threatening actions or words towards Match Officials</a:t>
            </a:r>
          </a:p>
          <a:p>
            <a:r>
              <a:rPr lang="en-US" b="0" i="0" u="none" strike="noStrike" baseline="0" dirty="0">
                <a:solidFill>
                  <a:schemeClr val="tx1"/>
                </a:solidFill>
              </a:rPr>
              <a:t>• This occurs where a specific threat is made to a Match Official either verbally or by physical gesture. As an illustrative example “I’m going to wait for you after the game”.</a:t>
            </a:r>
          </a:p>
          <a:p>
            <a:r>
              <a:rPr lang="en-US" b="0" i="0" u="none" strike="noStrike" baseline="0" dirty="0">
                <a:solidFill>
                  <a:schemeClr val="tx1"/>
                </a:solidFill>
              </a:rPr>
              <a:t>“I am going to fucking have you after the game”. “I know where you live”.</a:t>
            </a:r>
          </a:p>
          <a:p>
            <a:r>
              <a:rPr lang="en-US" b="1" i="0" u="none" strike="noStrike" baseline="0" dirty="0">
                <a:solidFill>
                  <a:schemeClr val="tx1"/>
                </a:solidFill>
              </a:rPr>
              <a:t>Law 9.28: Making physical contact with a Match Official</a:t>
            </a:r>
          </a:p>
          <a:p>
            <a:r>
              <a:rPr lang="en-US" b="0" i="0" u="none" strike="noStrike" baseline="0" dirty="0">
                <a:solidFill>
                  <a:schemeClr val="tx1"/>
                </a:solidFill>
              </a:rPr>
              <a:t>• Non-intentional contact with the referee which is more than merely </a:t>
            </a:r>
            <a:r>
              <a:rPr lang="en-GB" b="0" i="0" u="none" strike="noStrike" baseline="0" dirty="0">
                <a:solidFill>
                  <a:schemeClr val="tx1"/>
                </a:solidFill>
              </a:rPr>
              <a:t>accidental.</a:t>
            </a:r>
          </a:p>
          <a:p>
            <a:r>
              <a:rPr lang="en-US" b="0" i="0" u="none" strike="noStrike" baseline="0" dirty="0">
                <a:solidFill>
                  <a:schemeClr val="tx1"/>
                </a:solidFill>
              </a:rPr>
              <a:t>• Pushing or moving the Referee out of the way to get to a breakdown </a:t>
            </a:r>
            <a:r>
              <a:rPr lang="en-GB" b="0" i="0" u="none" strike="noStrike" baseline="0" dirty="0">
                <a:solidFill>
                  <a:schemeClr val="tx1"/>
                </a:solidFill>
              </a:rPr>
              <a:t>situation.</a:t>
            </a:r>
          </a:p>
          <a:p>
            <a:r>
              <a:rPr lang="en-US" b="1" i="0" u="none" strike="noStrike" baseline="0" dirty="0">
                <a:solidFill>
                  <a:schemeClr val="tx1"/>
                </a:solidFill>
              </a:rPr>
              <a:t>• Law 9.28: Physical abuse of a Match Official</a:t>
            </a:r>
          </a:p>
          <a:p>
            <a:r>
              <a:rPr lang="en-US" b="0" i="0" u="none" strike="noStrike" baseline="0" dirty="0">
                <a:solidFill>
                  <a:schemeClr val="tx1"/>
                </a:solidFill>
              </a:rPr>
              <a:t>• The most serious level of offending.</a:t>
            </a:r>
          </a:p>
          <a:p>
            <a:r>
              <a:rPr lang="en-US" b="0" i="0" u="none" strike="noStrike" baseline="0" dirty="0">
                <a:solidFill>
                  <a:schemeClr val="tx1"/>
                </a:solidFill>
              </a:rPr>
              <a:t>• Intentionally/deliberate makes physical contact with the Match Official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90800" y="6444000"/>
            <a:ext cx="601200" cy="205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AA6B2A5-E06A-4B92-96F1-71D38C62F6A6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B2A5-E06A-4B92-96F1-71D38C62F6A6}" type="slidenum">
              <a:rPr lang="en-GB" smtClean="0"/>
              <a:t>8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Head contact principles</a:t>
            </a: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relation to the new tackle height directive being issued for next season, Referees (in the event of a red card being issued) to provide a rationale by applying the HCP within their red card reports. referring to the HCP (steps followed) so that the Panel can determine whether the offending reaches the red card threshold</a:t>
            </a: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2775" y="460375"/>
            <a:ext cx="9733800" cy="79206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Head contact process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201" y="548737"/>
            <a:ext cx="8084947" cy="576052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90800" y="6444000"/>
            <a:ext cx="601200" cy="205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AA6B2A5-E06A-4B92-96F1-71D38C62F6A6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RU PPT theme">
  <a:themeElements>
    <a:clrScheme name="Custom 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2730"/>
      </a:accent1>
      <a:accent2>
        <a:srgbClr val="CDAD5F"/>
      </a:accent2>
      <a:accent3>
        <a:srgbClr val="007934"/>
      </a:accent3>
      <a:accent4>
        <a:srgbClr val="DC0500"/>
      </a:accent4>
      <a:accent5>
        <a:srgbClr val="C3AF4B"/>
      </a:accent5>
      <a:accent6>
        <a:srgbClr val="7CD91C"/>
      </a:accent6>
      <a:hlink>
        <a:srgbClr val="0563C1"/>
      </a:hlink>
      <a:folHlink>
        <a:srgbClr val="954F72"/>
      </a:folHlink>
    </a:clrScheme>
    <a:fontScheme name="WRU brand font theme">
      <a:majorFont>
        <a:latin typeface="Choplin ExtraLight"/>
        <a:ea typeface=""/>
        <a:cs typeface=""/>
      </a:majorFont>
      <a:minorFont>
        <a:latin typeface="Choplin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lnSpc>
            <a:spcPct val="90000"/>
          </a:lnSpc>
          <a:defRPr dirty="0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90000"/>
          </a:lnSpc>
          <a:defRPr dirty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wru-brand-font-powerpoint-template (2)</Template>
  <TotalTime>0</TotalTime>
  <Words>941</Words>
  <Application>Microsoft Macintosh PowerPoint</Application>
  <PresentationFormat>Widescreen</PresentationFormat>
  <Paragraphs>143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Choplin Book</vt:lpstr>
      <vt:lpstr>Choplin ExtraLight</vt:lpstr>
      <vt:lpstr>Gravity Regular</vt:lpstr>
      <vt:lpstr>WRU PPT theme</vt:lpstr>
      <vt:lpstr> REFEREE CONFERENCE 2023 REPORT WRITING CPD  </vt:lpstr>
      <vt:lpstr>PowerPoint Presentation</vt:lpstr>
      <vt:lpstr>Discipline process – Red CARD CASE JOURNEY</vt:lpstr>
      <vt:lpstr>Record keeping and report writing</vt:lpstr>
      <vt:lpstr>REFEREE RED CARD REPORT GUIDELINES</vt:lpstr>
      <vt:lpstr>Verbal abuse of match officials – 5 offences  </vt:lpstr>
      <vt:lpstr>Verbal abuse of match official </vt:lpstr>
      <vt:lpstr>PowerPoint Presentation</vt:lpstr>
      <vt:lpstr>Head contact process </vt:lpstr>
      <vt:lpstr>PowerPoint Presentation</vt:lpstr>
      <vt:lpstr>PowerPoint Presentation</vt:lpstr>
      <vt:lpstr>Good referees report</vt:lpstr>
      <vt:lpstr>Continuation of good referees report </vt:lpstr>
      <vt:lpstr>PowerPoint Presentation</vt:lpstr>
      <vt:lpstr>Key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Mandi Venn</dc:creator>
  <cp:lastModifiedBy>Jonathan Evans</cp:lastModifiedBy>
  <cp:revision>15</cp:revision>
  <dcterms:created xsi:type="dcterms:W3CDTF">2023-06-09T07:12:00Z</dcterms:created>
  <dcterms:modified xsi:type="dcterms:W3CDTF">2024-02-21T13:03:32Z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245EFE4E28DC4C87813C17E593022E61_13</vt:lpwstr>
  </property>
  <property fmtid="{D5CDD505-2E9C-101B-9397-08002B2CF9AE}" pid="3" name="KSOProductBuildVer">
    <vt:lpwstr>2057-12.2.0.13431</vt:lpwstr>
  </property>
</Properties>
</file>